
<file path=[Content_Types].xml><?xml version="1.0" encoding="utf-8"?>
<Types xmlns="http://schemas.openxmlformats.org/package/2006/content-types">
  <Default Extension="wav" ContentType="audio/x-wav"/>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3" r:id="rId3"/>
    <p:sldId id="273" r:id="rId5"/>
    <p:sldId id="282" r:id="rId6"/>
    <p:sldId id="318" r:id="rId7"/>
    <p:sldId id="311" r:id="rId8"/>
    <p:sldId id="325" r:id="rId9"/>
    <p:sldId id="266" r:id="rId10"/>
    <p:sldId id="312" r:id="rId11"/>
    <p:sldId id="321" r:id="rId12"/>
    <p:sldId id="313" r:id="rId13"/>
    <p:sldId id="314" r:id="rId14"/>
    <p:sldId id="324" r:id="rId15"/>
    <p:sldId id="315" r:id="rId16"/>
    <p:sldId id="307" r:id="rId17"/>
    <p:sldId id="270" r:id="rId18"/>
    <p:sldId id="316" r:id="rId19"/>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2FDB2607-1784-4EEB-B798-7EB5836EED8A}">
        <p14:showMediaCtrls xmlns:p14="http://schemas.microsoft.com/office/powerpoint/2010/main" val="1"/>
      </p:ext>
    </p:extLst>
  </p:showPr>
  <p:clrMru>
    <a:srgbClr val="000000"/>
    <a:srgbClr val="FFFF00"/>
    <a:srgbClr val="3333FF"/>
    <a:srgbClr val="FF0000"/>
    <a:srgbClr val="0033CC"/>
    <a:srgbClr val="0000CC"/>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p:restoredTop sz="94682"/>
  </p:normalViewPr>
  <p:slideViewPr>
    <p:cSldViewPr showGuides="1">
      <p:cViewPr varScale="1">
        <p:scale>
          <a:sx n="94" d="100"/>
          <a:sy n="94" d="100"/>
        </p:scale>
        <p:origin x="-88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24930"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24931" name="Rectangle 3"/>
          <p:cNvSpPr>
            <a:spLocks noGrp="1" noChangeArrowheads="1"/>
          </p:cNvSpPr>
          <p:nvPr>
            <p:ph type="dt" idx="1"/>
          </p:nvPr>
        </p:nvSpPr>
        <p:spPr bwMode="auto">
          <a:xfrm>
            <a:off x="3886200"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9460" name="Rectangle 4"/>
          <p:cNvSpPr>
            <a:spLocks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124933" name="Rectangle 5"/>
          <p:cNvSpPr>
            <a:spLocks noGrp="1" noChangeArrowheads="1"/>
          </p:cNvSpPr>
          <p:nvPr>
            <p:ph type="body" sz="quarter" idx="3"/>
          </p:nvPr>
        </p:nvSpPr>
        <p:spPr bwMode="auto">
          <a:xfrm>
            <a:off x="914400" y="4343400"/>
            <a:ext cx="50292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457200" marR="0" lvl="1"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第二级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914400" marR="0" lvl="2"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第三级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1371600" marR="0" lvl="3"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第四级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1828800" marR="0" lvl="4"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第五级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24934" name="Rectangle 6"/>
          <p:cNvSpPr>
            <a:spLocks noGrp="1" noChangeArrowheads="1"/>
          </p:cNvSpPr>
          <p:nvPr>
            <p:ph type="ftr" sz="quarter" idx="4"/>
          </p:nvPr>
        </p:nvSpPr>
        <p:spPr bwMode="auto">
          <a:xfrm>
            <a:off x="0" y="8686800"/>
            <a:ext cx="2971800" cy="457200"/>
          </a:xfrm>
          <a:prstGeom prst="rect">
            <a:avLst/>
          </a:prstGeom>
          <a:noFill/>
          <a:ln w="9525">
            <a:noFill/>
            <a:miter lim="800000"/>
          </a:ln>
          <a:effectLst/>
        </p:spPr>
        <p:txBody>
          <a:bodyPr vert="horz" wrap="square" lIns="91440" tIns="45720" rIns="91440" bIns="45720" numCol="1" anchor="b" anchorCtr="0" compatLnSpc="1"/>
          <a:lstStyle>
            <a:lvl1pPr>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24935" name="Rectangle 7"/>
          <p:cNvSpPr>
            <a:spLocks noGrp="1" noChangeArrowheads="1"/>
          </p:cNvSpPr>
          <p:nvPr>
            <p:ph type="sldNum" sz="quarter" idx="5"/>
          </p:nvPr>
        </p:nvSpPr>
        <p:spPr bwMode="auto">
          <a:xfrm>
            <a:off x="3886200" y="8686800"/>
            <a:ext cx="2971800" cy="457200"/>
          </a:xfrm>
          <a:prstGeom prst="rect">
            <a:avLst/>
          </a:prstGeom>
          <a:noFill/>
          <a:ln w="9525">
            <a:noFill/>
            <a:miter lim="800000"/>
          </a:ln>
          <a:effectLst/>
        </p:spPr>
        <p:txBody>
          <a:bodyPr vert="horz" wrap="square" lIns="91440" tIns="45720" rIns="91440" bIns="45720" numCol="1" anchor="b" anchorCtr="0" compatLnSpc="1"/>
          <a:p>
            <a:pPr lvl="0" algn="r" eaLnBrk="1" hangingPunct="1"/>
            <a:fld id="{9A0DB2DC-4C9A-4742-B13C-FB6460FD3503}" type="slidenum">
              <a:rPr lang="en-US" altLang="zh-CN" sz="1200" dirty="0"/>
            </a:fld>
            <a:endParaRPr lang="en-US" altLang="zh-CN" sz="1200" dirty="0"/>
          </a:p>
        </p:txBody>
      </p:sp>
    </p:spTree>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Rectangle 7"/>
          <p:cNvSpPr txBox="1">
            <a:spLocks noGrp="1"/>
          </p:cNvSpPr>
          <p:nvPr>
            <p:ph type="sldNum" sz="quarter"/>
          </p:nvPr>
        </p:nvSpPr>
        <p:spPr>
          <a:xfrm>
            <a:off x="3886200" y="8686800"/>
            <a:ext cx="2971800" cy="457200"/>
          </a:xfrm>
          <a:prstGeom prst="rect">
            <a:avLst/>
          </a:prstGeom>
          <a:noFill/>
          <a:ln w="9525">
            <a:noFill/>
          </a:ln>
        </p:spPr>
        <p:txBody>
          <a:bodyPr anchor="b"/>
          <a:p>
            <a:pPr lvl="0" algn="r" eaLnBrk="1" hangingPunct="1"/>
            <a:fld id="{9A0DB2DC-4C9A-4742-B13C-FB6460FD3503}" type="slidenum">
              <a:rPr lang="en-US" altLang="zh-CN" sz="1200" dirty="0"/>
            </a:fld>
            <a:endParaRPr lang="en-US" altLang="zh-CN" sz="1200" dirty="0"/>
          </a:p>
        </p:txBody>
      </p:sp>
      <p:sp>
        <p:nvSpPr>
          <p:cNvPr id="20483" name="Rectangle 2"/>
          <p:cNvSpPr>
            <a:spLocks noTextEdit="1"/>
          </p:cNvSpPr>
          <p:nvPr>
            <p:ph type="sldImg"/>
          </p:nvPr>
        </p:nvSpPr>
        <p:spPr>
          <a:ln/>
        </p:spPr>
      </p:sp>
      <p:sp>
        <p:nvSpPr>
          <p:cNvPr id="20484" name="Rectangle 3"/>
          <p:cNvSpPr>
            <a:spLocks noGrp="1"/>
          </p:cNvSpPr>
          <p:nvPr>
            <p:ph type="body" idx="1"/>
          </p:nvPr>
        </p:nvSpPr>
        <p:spPr>
          <a:ln/>
        </p:spPr>
        <p:txBody>
          <a:bodyPr wrap="square" lIns="91440" tIns="45720" rIns="91440" bIns="45720" anchor="t"/>
          <a:p>
            <a:pPr lvl="0" eaLnBrk="1" hangingPunct="1"/>
            <a:endParaRPr lang="en-US" altLang="zh-CN" dirty="0"/>
          </a:p>
          <a:p>
            <a:pPr lvl="0" eaLnBrk="1" hangingPunct="1"/>
            <a:endParaRPr lang="en-US" altLang="zh-C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grpSp>
        <p:nvGrpSpPr>
          <p:cNvPr id="2050" name="Group 2"/>
          <p:cNvGrpSpPr/>
          <p:nvPr/>
        </p:nvGrpSpPr>
        <p:grpSpPr>
          <a:xfrm>
            <a:off x="0" y="0"/>
            <a:ext cx="8805863" cy="6858000"/>
            <a:chOff x="0" y="0"/>
            <a:chExt cx="5547" cy="4320"/>
          </a:xfrm>
        </p:grpSpPr>
        <p:grpSp>
          <p:nvGrpSpPr>
            <p:cNvPr id="2056" name="Group 3"/>
            <p:cNvGrpSpPr/>
            <p:nvPr userDrawn="1"/>
          </p:nvGrpSpPr>
          <p:grpSpPr>
            <a:xfrm rot="-215207">
              <a:off x="3690" y="234"/>
              <a:ext cx="1857" cy="3625"/>
              <a:chOff x="3690" y="234"/>
              <a:chExt cx="1857" cy="3625"/>
            </a:xfrm>
          </p:grpSpPr>
          <p:sp>
            <p:nvSpPr>
              <p:cNvPr id="85" name="Freeform 4"/>
              <p:cNvSpPr/>
              <p:nvPr/>
            </p:nvSpPr>
            <p:spPr bwMode="ltGray">
              <a:xfrm rot="12185230" flipV="1">
                <a:off x="4214" y="234"/>
                <a:ext cx="1333" cy="1485"/>
              </a:xfrm>
              <a:custGeom>
                <a:avLst/>
                <a:gdLst/>
                <a:ahLst/>
                <a:cxnLst>
                  <a:cxn ang="0">
                    <a:pos x="16" y="370"/>
                  </a:cxn>
                  <a:cxn ang="0">
                    <a:pos x="6" y="341"/>
                  </a:cxn>
                  <a:cxn ang="0">
                    <a:pos x="0" y="289"/>
                  </a:cxn>
                  <a:cxn ang="0">
                    <a:pos x="4" y="222"/>
                  </a:cxn>
                  <a:cxn ang="0">
                    <a:pos x="25" y="151"/>
                  </a:cxn>
                  <a:cxn ang="0">
                    <a:pos x="69" y="84"/>
                  </a:cxn>
                  <a:cxn ang="0">
                    <a:pos x="142" y="31"/>
                  </a:cxn>
                  <a:cxn ang="0">
                    <a:pos x="247" y="2"/>
                  </a:cxn>
                  <a:cxn ang="0">
                    <a:pos x="380" y="9"/>
                  </a:cxn>
                  <a:cxn ang="0">
                    <a:pos x="484" y="68"/>
                  </a:cxn>
                  <a:cxn ang="0">
                    <a:pos x="554" y="165"/>
                  </a:cxn>
                  <a:cxn ang="0">
                    <a:pos x="591" y="284"/>
                  </a:cxn>
                  <a:cxn ang="0">
                    <a:pos x="595" y="409"/>
                  </a:cxn>
                  <a:cxn ang="0">
                    <a:pos x="566" y="525"/>
                  </a:cxn>
                  <a:cxn ang="0">
                    <a:pos x="507" y="615"/>
                  </a:cxn>
                  <a:cxn ang="0">
                    <a:pos x="417" y="663"/>
                  </a:cxn>
                  <a:cxn ang="0">
                    <a:pos x="389" y="659"/>
                  </a:cxn>
                  <a:cxn ang="0">
                    <a:pos x="441" y="617"/>
                  </a:cxn>
                  <a:cxn ang="0">
                    <a:pos x="482" y="544"/>
                  </a:cxn>
                  <a:cxn ang="0">
                    <a:pos x="509" y="454"/>
                  </a:cxn>
                  <a:cxn ang="0">
                    <a:pos x="520" y="355"/>
                  </a:cxn>
                  <a:cxn ang="0">
                    <a:pos x="514" y="258"/>
                  </a:cxn>
                  <a:cxn ang="0">
                    <a:pos x="485" y="174"/>
                  </a:cxn>
                  <a:cxn ang="0">
                    <a:pos x="433" y="112"/>
                  </a:cxn>
                  <a:cxn ang="0">
                    <a:pos x="341" y="75"/>
                  </a:cxn>
                  <a:cxn ang="0">
                    <a:pos x="246" y="61"/>
                  </a:cxn>
                  <a:cxn ang="0">
                    <a:pos x="174" y="71"/>
                  </a:cxn>
                  <a:cxn ang="0">
                    <a:pos x="121" y="101"/>
                  </a:cxn>
                  <a:cxn ang="0">
                    <a:pos x="84" y="149"/>
                  </a:cxn>
                  <a:cxn ang="0">
                    <a:pos x="57" y="206"/>
                  </a:cxn>
                  <a:cxn ang="0">
                    <a:pos x="40" y="272"/>
                  </a:cxn>
                  <a:cxn ang="0">
                    <a:pos x="28" y="339"/>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6" name="Freeform 5"/>
              <p:cNvSpPr/>
              <p:nvPr/>
            </p:nvSpPr>
            <p:spPr bwMode="ltGray">
              <a:xfrm rot="12185230" flipV="1">
                <a:off x="4709" y="1258"/>
                <a:ext cx="571" cy="531"/>
              </a:xfrm>
              <a:custGeom>
                <a:avLst/>
                <a:gdLst/>
                <a:ahLst/>
                <a:cxnLst>
                  <a:cxn ang="0">
                    <a:pos x="0" y="0"/>
                  </a:cxn>
                  <a:cxn ang="0">
                    <a:pos x="0" y="25"/>
                  </a:cxn>
                  <a:cxn ang="0">
                    <a:pos x="3" y="50"/>
                  </a:cxn>
                  <a:cxn ang="0">
                    <a:pos x="6" y="75"/>
                  </a:cxn>
                  <a:cxn ang="0">
                    <a:pos x="11" y="98"/>
                  </a:cxn>
                  <a:cxn ang="0">
                    <a:pos x="18" y="119"/>
                  </a:cxn>
                  <a:cxn ang="0">
                    <a:pos x="27" y="141"/>
                  </a:cxn>
                  <a:cxn ang="0">
                    <a:pos x="38" y="161"/>
                  </a:cxn>
                  <a:cxn ang="0">
                    <a:pos x="51" y="178"/>
                  </a:cxn>
                  <a:cxn ang="0">
                    <a:pos x="67" y="194"/>
                  </a:cxn>
                  <a:cxn ang="0">
                    <a:pos x="86" y="208"/>
                  </a:cxn>
                  <a:cxn ang="0">
                    <a:pos x="106" y="219"/>
                  </a:cxn>
                  <a:cxn ang="0">
                    <a:pos x="131" y="228"/>
                  </a:cxn>
                  <a:cxn ang="0">
                    <a:pos x="158" y="234"/>
                  </a:cxn>
                  <a:cxn ang="0">
                    <a:pos x="188" y="237"/>
                  </a:cxn>
                  <a:cxn ang="0">
                    <a:pos x="220" y="236"/>
                  </a:cxn>
                  <a:cxn ang="0">
                    <a:pos x="257" y="232"/>
                  </a:cxn>
                  <a:cxn ang="0">
                    <a:pos x="224" y="227"/>
                  </a:cxn>
                  <a:cxn ang="0">
                    <a:pos x="195" y="220"/>
                  </a:cxn>
                  <a:cxn ang="0">
                    <a:pos x="170" y="212"/>
                  </a:cxn>
                  <a:cxn ang="0">
                    <a:pos x="148" y="204"/>
                  </a:cxn>
                  <a:cxn ang="0">
                    <a:pos x="128" y="193"/>
                  </a:cxn>
                  <a:cxn ang="0">
                    <a:pos x="112" y="182"/>
                  </a:cxn>
                  <a:cxn ang="0">
                    <a:pos x="97" y="169"/>
                  </a:cxn>
                  <a:cxn ang="0">
                    <a:pos x="84" y="155"/>
                  </a:cxn>
                  <a:cxn ang="0">
                    <a:pos x="72" y="141"/>
                  </a:cxn>
                  <a:cxn ang="0">
                    <a:pos x="61" y="125"/>
                  </a:cxn>
                  <a:cxn ang="0">
                    <a:pos x="52" y="107"/>
                  </a:cxn>
                  <a:cxn ang="0">
                    <a:pos x="43" y="88"/>
                  </a:cxn>
                  <a:cxn ang="0">
                    <a:pos x="33" y="69"/>
                  </a:cxn>
                  <a:cxn ang="0">
                    <a:pos x="23" y="47"/>
                  </a:cxn>
                  <a:cxn ang="0">
                    <a:pos x="12" y="24"/>
                  </a:cxn>
                  <a:cxn ang="0">
                    <a:pos x="0" y="0"/>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7" name="Freeform 6"/>
              <p:cNvSpPr/>
              <p:nvPr/>
            </p:nvSpPr>
            <p:spPr bwMode="ltGray">
              <a:xfrm rot="12185230" flipV="1">
                <a:off x="4319" y="1623"/>
                <a:ext cx="277" cy="249"/>
              </a:xfrm>
              <a:custGeom>
                <a:avLst/>
                <a:gdLst/>
                <a:ahLst/>
                <a:cxnLst>
                  <a:cxn ang="0">
                    <a:pos x="77" y="0"/>
                  </a:cxn>
                  <a:cxn ang="0">
                    <a:pos x="124" y="108"/>
                  </a:cxn>
                  <a:cxn ang="0">
                    <a:pos x="120" y="107"/>
                  </a:cxn>
                  <a:cxn ang="0">
                    <a:pos x="107" y="105"/>
                  </a:cxn>
                  <a:cxn ang="0">
                    <a:pos x="89" y="101"/>
                  </a:cxn>
                  <a:cxn ang="0">
                    <a:pos x="68" y="99"/>
                  </a:cxn>
                  <a:cxn ang="0">
                    <a:pos x="45" y="97"/>
                  </a:cxn>
                  <a:cxn ang="0">
                    <a:pos x="25" y="98"/>
                  </a:cxn>
                  <a:cxn ang="0">
                    <a:pos x="9" y="102"/>
                  </a:cxn>
                  <a:cxn ang="0">
                    <a:pos x="0" y="110"/>
                  </a:cxn>
                  <a:cxn ang="0">
                    <a:pos x="4" y="98"/>
                  </a:cxn>
                  <a:cxn ang="0">
                    <a:pos x="8" y="89"/>
                  </a:cxn>
                  <a:cxn ang="0">
                    <a:pos x="16" y="82"/>
                  </a:cxn>
                  <a:cxn ang="0">
                    <a:pos x="25" y="76"/>
                  </a:cxn>
                  <a:cxn ang="0">
                    <a:pos x="36" y="72"/>
                  </a:cxn>
                  <a:cxn ang="0">
                    <a:pos x="47" y="71"/>
                  </a:cxn>
                  <a:cxn ang="0">
                    <a:pos x="59" y="71"/>
                  </a:cxn>
                  <a:cxn ang="0">
                    <a:pos x="72" y="74"/>
                  </a:cxn>
                  <a:cxn ang="0">
                    <a:pos x="73" y="71"/>
                  </a:cxn>
                  <a:cxn ang="0">
                    <a:pos x="70" y="56"/>
                  </a:cxn>
                  <a:cxn ang="0">
                    <a:pos x="67" y="38"/>
                  </a:cxn>
                  <a:cxn ang="0">
                    <a:pos x="65" y="30"/>
                  </a:cxn>
                  <a:cxn ang="0">
                    <a:pos x="63" y="30"/>
                  </a:cxn>
                  <a:cxn ang="0">
                    <a:pos x="61" y="29"/>
                  </a:cxn>
                  <a:cxn ang="0">
                    <a:pos x="59" y="26"/>
                  </a:cxn>
                  <a:cxn ang="0">
                    <a:pos x="57" y="23"/>
                  </a:cxn>
                  <a:cxn ang="0">
                    <a:pos x="57" y="19"/>
                  </a:cxn>
                  <a:cxn ang="0">
                    <a:pos x="59" y="14"/>
                  </a:cxn>
                  <a:cxn ang="0">
                    <a:pos x="66" y="8"/>
                  </a:cxn>
                  <a:cxn ang="0">
                    <a:pos x="77" y="0"/>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8" name="Freeform 7"/>
              <p:cNvSpPr/>
              <p:nvPr/>
            </p:nvSpPr>
            <p:spPr bwMode="ltGray">
              <a:xfrm rot="12185230" flipV="1">
                <a:off x="4659" y="433"/>
                <a:ext cx="245" cy="347"/>
              </a:xfrm>
              <a:custGeom>
                <a:avLst/>
                <a:gdLst/>
                <a:ahLst/>
                <a:cxnLst>
                  <a:cxn ang="0">
                    <a:pos x="0" y="0"/>
                  </a:cxn>
                  <a:cxn ang="0">
                    <a:pos x="5" y="1"/>
                  </a:cxn>
                  <a:cxn ang="0">
                    <a:pos x="18" y="5"/>
                  </a:cxn>
                  <a:cxn ang="0">
                    <a:pos x="37" y="12"/>
                  </a:cxn>
                  <a:cxn ang="0">
                    <a:pos x="58" y="24"/>
                  </a:cxn>
                  <a:cxn ang="0">
                    <a:pos x="78" y="44"/>
                  </a:cxn>
                  <a:cxn ang="0">
                    <a:pos x="96" y="71"/>
                  </a:cxn>
                  <a:cxn ang="0">
                    <a:pos x="107" y="108"/>
                  </a:cxn>
                  <a:cxn ang="0">
                    <a:pos x="109" y="156"/>
                  </a:cxn>
                  <a:cxn ang="0">
                    <a:pos x="105" y="156"/>
                  </a:cxn>
                  <a:cxn ang="0">
                    <a:pos x="99" y="156"/>
                  </a:cxn>
                  <a:cxn ang="0">
                    <a:pos x="93" y="156"/>
                  </a:cxn>
                  <a:cxn ang="0">
                    <a:pos x="87" y="154"/>
                  </a:cxn>
                  <a:cxn ang="0">
                    <a:pos x="81" y="153"/>
                  </a:cxn>
                  <a:cxn ang="0">
                    <a:pos x="74" y="150"/>
                  </a:cxn>
                  <a:cxn ang="0">
                    <a:pos x="66" y="145"/>
                  </a:cxn>
                  <a:cxn ang="0">
                    <a:pos x="58" y="139"/>
                  </a:cxn>
                  <a:cxn ang="0">
                    <a:pos x="53" y="126"/>
                  </a:cxn>
                  <a:cxn ang="0">
                    <a:pos x="53" y="111"/>
                  </a:cxn>
                  <a:cxn ang="0">
                    <a:pos x="56" y="96"/>
                  </a:cxn>
                  <a:cxn ang="0">
                    <a:pos x="59" y="80"/>
                  </a:cxn>
                  <a:cxn ang="0">
                    <a:pos x="56" y="62"/>
                  </a:cxn>
                  <a:cxn ang="0">
                    <a:pos x="48" y="43"/>
                  </a:cxn>
                  <a:cxn ang="0">
                    <a:pos x="31" y="23"/>
                  </a:cxn>
                  <a:cxn ang="0">
                    <a:pos x="0" y="0"/>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9" name="Freeform 8"/>
              <p:cNvSpPr/>
              <p:nvPr/>
            </p:nvSpPr>
            <p:spPr bwMode="ltGray">
              <a:xfrm rot="12185230" flipV="1">
                <a:off x="4525" y="1663"/>
                <a:ext cx="103" cy="209"/>
              </a:xfrm>
              <a:custGeom>
                <a:avLst/>
                <a:gdLst/>
                <a:ahLst/>
                <a:cxnLst>
                  <a:cxn ang="0">
                    <a:pos x="31" y="0"/>
                  </a:cxn>
                  <a:cxn ang="0">
                    <a:pos x="20" y="38"/>
                  </a:cxn>
                  <a:cxn ang="0">
                    <a:pos x="15" y="62"/>
                  </a:cxn>
                  <a:cxn ang="0">
                    <a:pos x="11" y="79"/>
                  </a:cxn>
                  <a:cxn ang="0">
                    <a:pos x="0" y="94"/>
                  </a:cxn>
                  <a:cxn ang="0">
                    <a:pos x="12" y="88"/>
                  </a:cxn>
                  <a:cxn ang="0">
                    <a:pos x="23" y="80"/>
                  </a:cxn>
                  <a:cxn ang="0">
                    <a:pos x="32" y="69"/>
                  </a:cxn>
                  <a:cxn ang="0">
                    <a:pos x="40" y="57"/>
                  </a:cxn>
                  <a:cxn ang="0">
                    <a:pos x="45" y="44"/>
                  </a:cxn>
                  <a:cxn ang="0">
                    <a:pos x="46" y="30"/>
                  </a:cxn>
                  <a:cxn ang="0">
                    <a:pos x="42" y="15"/>
                  </a:cxn>
                  <a:cxn ang="0">
                    <a:pos x="31" y="0"/>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0" name="Freeform 9"/>
              <p:cNvSpPr/>
              <p:nvPr/>
            </p:nvSpPr>
            <p:spPr bwMode="ltGray">
              <a:xfrm rot="12185230" flipV="1">
                <a:off x="4575" y="781"/>
                <a:ext cx="120" cy="90"/>
              </a:xfrm>
              <a:custGeom>
                <a:avLst/>
                <a:gdLst/>
                <a:ahLst/>
                <a:cxnLst>
                  <a:cxn ang="0">
                    <a:pos x="0" y="0"/>
                  </a:cxn>
                  <a:cxn ang="0">
                    <a:pos x="1" y="1"/>
                  </a:cxn>
                  <a:cxn ang="0">
                    <a:pos x="6" y="3"/>
                  </a:cxn>
                  <a:cxn ang="0">
                    <a:pos x="13" y="8"/>
                  </a:cxn>
                  <a:cxn ang="0">
                    <a:pos x="21" y="12"/>
                  </a:cxn>
                  <a:cxn ang="0">
                    <a:pos x="29" y="15"/>
                  </a:cxn>
                  <a:cxn ang="0">
                    <a:pos x="38" y="17"/>
                  </a:cxn>
                  <a:cxn ang="0">
                    <a:pos x="46" y="18"/>
                  </a:cxn>
                  <a:cxn ang="0">
                    <a:pos x="54" y="16"/>
                  </a:cxn>
                  <a:cxn ang="0">
                    <a:pos x="53" y="25"/>
                  </a:cxn>
                  <a:cxn ang="0">
                    <a:pos x="50" y="33"/>
                  </a:cxn>
                  <a:cxn ang="0">
                    <a:pos x="44" y="38"/>
                  </a:cxn>
                  <a:cxn ang="0">
                    <a:pos x="37" y="40"/>
                  </a:cxn>
                  <a:cxn ang="0">
                    <a:pos x="28" y="39"/>
                  </a:cxn>
                  <a:cxn ang="0">
                    <a:pos x="19" y="32"/>
                  </a:cxn>
                  <a:cxn ang="0">
                    <a:pos x="10" y="20"/>
                  </a:cxn>
                  <a:cxn ang="0">
                    <a:pos x="0" y="0"/>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1" name="Freeform 10"/>
              <p:cNvSpPr/>
              <p:nvPr/>
            </p:nvSpPr>
            <p:spPr bwMode="ltGray">
              <a:xfrm rot="12185230" flipV="1">
                <a:off x="3690" y="1800"/>
                <a:ext cx="330" cy="2059"/>
              </a:xfrm>
              <a:custGeom>
                <a:avLst/>
                <a:gdLst/>
                <a:ahLst/>
                <a:cxnLst>
                  <a:cxn ang="0">
                    <a:pos x="0" y="0"/>
                  </a:cxn>
                  <a:cxn ang="0">
                    <a:pos x="6" y="6"/>
                  </a:cxn>
                  <a:cxn ang="0">
                    <a:pos x="16" y="14"/>
                  </a:cxn>
                  <a:cxn ang="0">
                    <a:pos x="28" y="24"/>
                  </a:cxn>
                  <a:cxn ang="0">
                    <a:pos x="41" y="37"/>
                  </a:cxn>
                  <a:cxn ang="0">
                    <a:pos x="58" y="53"/>
                  </a:cxn>
                  <a:cxn ang="0">
                    <a:pos x="73" y="70"/>
                  </a:cxn>
                  <a:cxn ang="0">
                    <a:pos x="88" y="90"/>
                  </a:cxn>
                  <a:cxn ang="0">
                    <a:pos x="100" y="113"/>
                  </a:cxn>
                  <a:cxn ang="0">
                    <a:pos x="112" y="137"/>
                  </a:cxn>
                  <a:cxn ang="0">
                    <a:pos x="120" y="165"/>
                  </a:cxn>
                  <a:cxn ang="0">
                    <a:pos x="124" y="196"/>
                  </a:cxn>
                  <a:cxn ang="0">
                    <a:pos x="126" y="228"/>
                  </a:cxn>
                  <a:cxn ang="0">
                    <a:pos x="120" y="264"/>
                  </a:cxn>
                  <a:cxn ang="0">
                    <a:pos x="109" y="302"/>
                  </a:cxn>
                  <a:cxn ang="0">
                    <a:pos x="92" y="342"/>
                  </a:cxn>
                  <a:cxn ang="0">
                    <a:pos x="67" y="386"/>
                  </a:cxn>
                  <a:cxn ang="0">
                    <a:pos x="39" y="436"/>
                  </a:cxn>
                  <a:cxn ang="0">
                    <a:pos x="21" y="482"/>
                  </a:cxn>
                  <a:cxn ang="0">
                    <a:pos x="10" y="525"/>
                  </a:cxn>
                  <a:cxn ang="0">
                    <a:pos x="6" y="566"/>
                  </a:cxn>
                  <a:cxn ang="0">
                    <a:pos x="6" y="605"/>
                  </a:cxn>
                  <a:cxn ang="0">
                    <a:pos x="8" y="641"/>
                  </a:cxn>
                  <a:cxn ang="0">
                    <a:pos x="12" y="673"/>
                  </a:cxn>
                  <a:cxn ang="0">
                    <a:pos x="14" y="704"/>
                  </a:cxn>
                  <a:cxn ang="0">
                    <a:pos x="41" y="688"/>
                  </a:cxn>
                  <a:cxn ang="0">
                    <a:pos x="39" y="680"/>
                  </a:cxn>
                  <a:cxn ang="0">
                    <a:pos x="36" y="657"/>
                  </a:cxn>
                  <a:cxn ang="0">
                    <a:pos x="33" y="622"/>
                  </a:cxn>
                  <a:cxn ang="0">
                    <a:pos x="35" y="575"/>
                  </a:cxn>
                  <a:cxn ang="0">
                    <a:pos x="41" y="519"/>
                  </a:cxn>
                  <a:cxn ang="0">
                    <a:pos x="58" y="455"/>
                  </a:cxn>
                  <a:cxn ang="0">
                    <a:pos x="86" y="386"/>
                  </a:cxn>
                  <a:cxn ang="0">
                    <a:pos x="129" y="313"/>
                  </a:cxn>
                  <a:cxn ang="0">
                    <a:pos x="143" y="279"/>
                  </a:cxn>
                  <a:cxn ang="0">
                    <a:pos x="149" y="235"/>
                  </a:cxn>
                  <a:cxn ang="0">
                    <a:pos x="144" y="184"/>
                  </a:cxn>
                  <a:cxn ang="0">
                    <a:pos x="131" y="134"/>
                  </a:cxn>
                  <a:cxn ang="0">
                    <a:pos x="109" y="85"/>
                  </a:cxn>
                  <a:cxn ang="0">
                    <a:pos x="81" y="44"/>
                  </a:cxn>
                  <a:cxn ang="0">
                    <a:pos x="44" y="14"/>
                  </a:cxn>
                  <a:cxn ang="0">
                    <a:pos x="0" y="0"/>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52" name="Freeform 11"/>
            <p:cNvSpPr/>
            <p:nvPr/>
          </p:nvSpPr>
          <p:spPr bwMode="ltGray">
            <a:xfrm rot="373331" flipH="1">
              <a:off x="22" y="1957"/>
              <a:ext cx="323" cy="649"/>
            </a:xfrm>
            <a:custGeom>
              <a:avLst/>
              <a:gdLst/>
              <a:ahLst/>
              <a:cxnLst>
                <a:cxn ang="0">
                  <a:pos x="94" y="0"/>
                </a:cxn>
                <a:cxn ang="0">
                  <a:pos x="105" y="9"/>
                </a:cxn>
                <a:cxn ang="0">
                  <a:pos x="115" y="27"/>
                </a:cxn>
                <a:cxn ang="0">
                  <a:pos x="123" y="50"/>
                </a:cxn>
                <a:cxn ang="0">
                  <a:pos x="128" y="78"/>
                </a:cxn>
                <a:cxn ang="0">
                  <a:pos x="127" y="111"/>
                </a:cxn>
                <a:cxn ang="0">
                  <a:pos x="116" y="145"/>
                </a:cxn>
                <a:cxn ang="0">
                  <a:pos x="94" y="181"/>
                </a:cxn>
                <a:cxn ang="0">
                  <a:pos x="60" y="217"/>
                </a:cxn>
                <a:cxn ang="0">
                  <a:pos x="49" y="213"/>
                </a:cxn>
                <a:cxn ang="0">
                  <a:pos x="38" y="210"/>
                </a:cxn>
                <a:cxn ang="0">
                  <a:pos x="26" y="205"/>
                </a:cxn>
                <a:cxn ang="0">
                  <a:pos x="16" y="201"/>
                </a:cxn>
                <a:cxn ang="0">
                  <a:pos x="8" y="196"/>
                </a:cxn>
                <a:cxn ang="0">
                  <a:pos x="2" y="190"/>
                </a:cxn>
                <a:cxn ang="0">
                  <a:pos x="0" y="183"/>
                </a:cxn>
                <a:cxn ang="0">
                  <a:pos x="1" y="178"/>
                </a:cxn>
                <a:cxn ang="0">
                  <a:pos x="13" y="171"/>
                </a:cxn>
                <a:cxn ang="0">
                  <a:pos x="29" y="161"/>
                </a:cxn>
                <a:cxn ang="0">
                  <a:pos x="46" y="150"/>
                </a:cxn>
                <a:cxn ang="0">
                  <a:pos x="63" y="134"/>
                </a:cxn>
                <a:cxn ang="0">
                  <a:pos x="79" y="112"/>
                </a:cxn>
                <a:cxn ang="0">
                  <a:pos x="91" y="83"/>
                </a:cxn>
                <a:cxn ang="0">
                  <a:pos x="97" y="46"/>
                </a:cxn>
                <a:cxn ang="0">
                  <a:pos x="94" y="0"/>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folHlink"/>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3" name="Freeform 12"/>
            <p:cNvSpPr/>
            <p:nvPr/>
          </p:nvSpPr>
          <p:spPr bwMode="ltGray">
            <a:xfrm>
              <a:off x="168" y="1260"/>
              <a:ext cx="1259" cy="1532"/>
            </a:xfrm>
            <a:custGeom>
              <a:avLst/>
              <a:gdLst/>
              <a:ahLst/>
              <a:cxnLst>
                <a:cxn ang="0">
                  <a:pos x="891" y="1532"/>
                </a:cxn>
                <a:cxn ang="0">
                  <a:pos x="954" y="1452"/>
                </a:cxn>
                <a:cxn ang="0">
                  <a:pos x="1032" y="1338"/>
                </a:cxn>
                <a:cxn ang="0">
                  <a:pos x="1115" y="1188"/>
                </a:cxn>
                <a:cxn ang="0">
                  <a:pos x="1194" y="1023"/>
                </a:cxn>
                <a:cxn ang="0">
                  <a:pos x="1244" y="841"/>
                </a:cxn>
                <a:cxn ang="0">
                  <a:pos x="1259" y="647"/>
                </a:cxn>
                <a:cxn ang="0">
                  <a:pos x="1230" y="463"/>
                </a:cxn>
                <a:cxn ang="0">
                  <a:pos x="1140" y="294"/>
                </a:cxn>
                <a:cxn ang="0">
                  <a:pos x="1043" y="190"/>
                </a:cxn>
                <a:cxn ang="0">
                  <a:pos x="961" y="109"/>
                </a:cxn>
                <a:cxn ang="0">
                  <a:pos x="894" y="65"/>
                </a:cxn>
                <a:cxn ang="0">
                  <a:pos x="786" y="18"/>
                </a:cxn>
                <a:cxn ang="0">
                  <a:pos x="642" y="0"/>
                </a:cxn>
                <a:cxn ang="0">
                  <a:pos x="440" y="23"/>
                </a:cxn>
                <a:cxn ang="0">
                  <a:pos x="366" y="44"/>
                </a:cxn>
                <a:cxn ang="0">
                  <a:pos x="292" y="58"/>
                </a:cxn>
                <a:cxn ang="0">
                  <a:pos x="229" y="79"/>
                </a:cxn>
                <a:cxn ang="0">
                  <a:pos x="178" y="103"/>
                </a:cxn>
                <a:cxn ang="0">
                  <a:pos x="127" y="127"/>
                </a:cxn>
                <a:cxn ang="0">
                  <a:pos x="82" y="158"/>
                </a:cxn>
                <a:cxn ang="0">
                  <a:pos x="41" y="197"/>
                </a:cxn>
                <a:cxn ang="0">
                  <a:pos x="0" y="243"/>
                </a:cxn>
                <a:cxn ang="0">
                  <a:pos x="76" y="215"/>
                </a:cxn>
                <a:cxn ang="0">
                  <a:pos x="144" y="194"/>
                </a:cxn>
                <a:cxn ang="0">
                  <a:pos x="212" y="179"/>
                </a:cxn>
                <a:cxn ang="0">
                  <a:pos x="280" y="164"/>
                </a:cxn>
                <a:cxn ang="0">
                  <a:pos x="336" y="149"/>
                </a:cxn>
                <a:cxn ang="0">
                  <a:pos x="397" y="149"/>
                </a:cxn>
                <a:cxn ang="0">
                  <a:pos x="458" y="141"/>
                </a:cxn>
                <a:cxn ang="0">
                  <a:pos x="511" y="146"/>
                </a:cxn>
                <a:cxn ang="0">
                  <a:pos x="565" y="152"/>
                </a:cxn>
                <a:cxn ang="0">
                  <a:pos x="618" y="166"/>
                </a:cxn>
                <a:cxn ang="0">
                  <a:pos x="669" y="186"/>
                </a:cxn>
                <a:cxn ang="0">
                  <a:pos x="715" y="205"/>
                </a:cxn>
                <a:cxn ang="0">
                  <a:pos x="760" y="239"/>
                </a:cxn>
                <a:cxn ang="0">
                  <a:pos x="811" y="267"/>
                </a:cxn>
                <a:cxn ang="0">
                  <a:pos x="855" y="307"/>
                </a:cxn>
                <a:cxn ang="0">
                  <a:pos x="899" y="348"/>
                </a:cxn>
                <a:cxn ang="0">
                  <a:pos x="971" y="464"/>
                </a:cxn>
                <a:cxn ang="0">
                  <a:pos x="1016" y="606"/>
                </a:cxn>
                <a:cxn ang="0">
                  <a:pos x="1027" y="774"/>
                </a:cxn>
                <a:cxn ang="0">
                  <a:pos x="1022" y="939"/>
                </a:cxn>
                <a:cxn ang="0">
                  <a:pos x="1002" y="1117"/>
                </a:cxn>
                <a:cxn ang="0">
                  <a:pos x="966" y="1279"/>
                </a:cxn>
                <a:cxn ang="0">
                  <a:pos x="933" y="1421"/>
                </a:cxn>
                <a:cxn ang="0">
                  <a:pos x="891" y="1532"/>
                </a:cxn>
              </a:cxnLst>
              <a:rect l="0" t="0" r="r" b="b"/>
              <a:pathLst>
                <a:path w="1259" h="1532">
                  <a:moveTo>
                    <a:pt x="891" y="1532"/>
                  </a:moveTo>
                  <a:lnTo>
                    <a:pt x="954" y="1452"/>
                  </a:lnTo>
                  <a:lnTo>
                    <a:pt x="1032" y="1338"/>
                  </a:lnTo>
                  <a:lnTo>
                    <a:pt x="1115" y="1188"/>
                  </a:lnTo>
                  <a:lnTo>
                    <a:pt x="1194" y="1023"/>
                  </a:lnTo>
                  <a:lnTo>
                    <a:pt x="1244" y="841"/>
                  </a:lnTo>
                  <a:lnTo>
                    <a:pt x="1259" y="647"/>
                  </a:lnTo>
                  <a:lnTo>
                    <a:pt x="1230" y="463"/>
                  </a:lnTo>
                  <a:lnTo>
                    <a:pt x="1140" y="294"/>
                  </a:lnTo>
                  <a:lnTo>
                    <a:pt x="1043" y="190"/>
                  </a:lnTo>
                  <a:lnTo>
                    <a:pt x="961" y="109"/>
                  </a:lnTo>
                  <a:lnTo>
                    <a:pt x="894" y="65"/>
                  </a:lnTo>
                  <a:lnTo>
                    <a:pt x="786" y="18"/>
                  </a:lnTo>
                  <a:lnTo>
                    <a:pt x="642" y="0"/>
                  </a:lnTo>
                  <a:lnTo>
                    <a:pt x="440" y="23"/>
                  </a:lnTo>
                  <a:lnTo>
                    <a:pt x="366" y="44"/>
                  </a:lnTo>
                  <a:lnTo>
                    <a:pt x="292" y="58"/>
                  </a:lnTo>
                  <a:lnTo>
                    <a:pt x="229" y="79"/>
                  </a:lnTo>
                  <a:lnTo>
                    <a:pt x="178" y="103"/>
                  </a:lnTo>
                  <a:lnTo>
                    <a:pt x="127" y="127"/>
                  </a:lnTo>
                  <a:lnTo>
                    <a:pt x="82" y="158"/>
                  </a:lnTo>
                  <a:lnTo>
                    <a:pt x="41" y="197"/>
                  </a:lnTo>
                  <a:lnTo>
                    <a:pt x="0" y="243"/>
                  </a:lnTo>
                  <a:lnTo>
                    <a:pt x="76" y="215"/>
                  </a:lnTo>
                  <a:lnTo>
                    <a:pt x="144" y="194"/>
                  </a:lnTo>
                  <a:lnTo>
                    <a:pt x="212" y="179"/>
                  </a:lnTo>
                  <a:lnTo>
                    <a:pt x="280" y="164"/>
                  </a:lnTo>
                  <a:lnTo>
                    <a:pt x="336" y="149"/>
                  </a:lnTo>
                  <a:lnTo>
                    <a:pt x="397" y="149"/>
                  </a:lnTo>
                  <a:lnTo>
                    <a:pt x="458" y="141"/>
                  </a:lnTo>
                  <a:lnTo>
                    <a:pt x="511" y="146"/>
                  </a:lnTo>
                  <a:lnTo>
                    <a:pt x="565" y="152"/>
                  </a:lnTo>
                  <a:lnTo>
                    <a:pt x="618" y="166"/>
                  </a:lnTo>
                  <a:lnTo>
                    <a:pt x="669" y="186"/>
                  </a:lnTo>
                  <a:lnTo>
                    <a:pt x="715" y="205"/>
                  </a:lnTo>
                  <a:lnTo>
                    <a:pt x="760" y="239"/>
                  </a:lnTo>
                  <a:lnTo>
                    <a:pt x="811" y="267"/>
                  </a:lnTo>
                  <a:lnTo>
                    <a:pt x="855" y="307"/>
                  </a:lnTo>
                  <a:lnTo>
                    <a:pt x="899" y="348"/>
                  </a:lnTo>
                  <a:lnTo>
                    <a:pt x="971" y="464"/>
                  </a:lnTo>
                  <a:lnTo>
                    <a:pt x="1016" y="606"/>
                  </a:lnTo>
                  <a:lnTo>
                    <a:pt x="1027" y="774"/>
                  </a:lnTo>
                  <a:lnTo>
                    <a:pt x="1022" y="939"/>
                  </a:lnTo>
                  <a:lnTo>
                    <a:pt x="1002" y="1117"/>
                  </a:lnTo>
                  <a:lnTo>
                    <a:pt x="966" y="1279"/>
                  </a:lnTo>
                  <a:lnTo>
                    <a:pt x="933" y="1421"/>
                  </a:lnTo>
                  <a:lnTo>
                    <a:pt x="891" y="1532"/>
                  </a:lnTo>
                  <a:close/>
                </a:path>
              </a:pathLst>
            </a:custGeom>
            <a:solidFill>
              <a:schemeClr val="folHlink"/>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4" name="Freeform 13"/>
            <p:cNvSpPr/>
            <p:nvPr/>
          </p:nvSpPr>
          <p:spPr bwMode="ltGray">
            <a:xfrm>
              <a:off x="0" y="2610"/>
              <a:ext cx="801" cy="459"/>
            </a:xfrm>
            <a:custGeom>
              <a:avLst/>
              <a:gdLst/>
              <a:ahLst/>
              <a:cxnLst>
                <a:cxn ang="0">
                  <a:pos x="0" y="0"/>
                </a:cxn>
                <a:cxn ang="0">
                  <a:pos x="37" y="69"/>
                </a:cxn>
                <a:cxn ang="0">
                  <a:pos x="68" y="132"/>
                </a:cxn>
                <a:cxn ang="0">
                  <a:pos x="110" y="188"/>
                </a:cxn>
                <a:cxn ang="0">
                  <a:pos x="149" y="229"/>
                </a:cxn>
                <a:cxn ang="0">
                  <a:pos x="192" y="278"/>
                </a:cxn>
                <a:cxn ang="0">
                  <a:pos x="250" y="314"/>
                </a:cxn>
                <a:cxn ang="0">
                  <a:pos x="308" y="336"/>
                </a:cxn>
                <a:cxn ang="0">
                  <a:pos x="365" y="365"/>
                </a:cxn>
                <a:cxn ang="0">
                  <a:pos x="430" y="381"/>
                </a:cxn>
                <a:cxn ang="0">
                  <a:pos x="501" y="390"/>
                </a:cxn>
                <a:cxn ang="0">
                  <a:pos x="573" y="392"/>
                </a:cxn>
                <a:cxn ang="0">
                  <a:pos x="646" y="381"/>
                </a:cxn>
                <a:cxn ang="0">
                  <a:pos x="726" y="362"/>
                </a:cxn>
                <a:cxn ang="0">
                  <a:pos x="801" y="335"/>
                </a:cxn>
                <a:cxn ang="0">
                  <a:pos x="731" y="377"/>
                </a:cxn>
                <a:cxn ang="0">
                  <a:pos x="662" y="404"/>
                </a:cxn>
                <a:cxn ang="0">
                  <a:pos x="594" y="432"/>
                </a:cxn>
                <a:cxn ang="0">
                  <a:pos x="532" y="445"/>
                </a:cxn>
                <a:cxn ang="0">
                  <a:pos x="471" y="459"/>
                </a:cxn>
                <a:cxn ang="0">
                  <a:pos x="411" y="458"/>
                </a:cxn>
                <a:cxn ang="0">
                  <a:pos x="350" y="458"/>
                </a:cxn>
                <a:cxn ang="0">
                  <a:pos x="291" y="450"/>
                </a:cxn>
                <a:cxn ang="0">
                  <a:pos x="244" y="436"/>
                </a:cxn>
                <a:cxn ang="0">
                  <a:pos x="192" y="415"/>
                </a:cxn>
                <a:cxn ang="0">
                  <a:pos x="145" y="394"/>
                </a:cxn>
                <a:cxn ang="0">
                  <a:pos x="100" y="373"/>
                </a:cxn>
                <a:cxn ang="0">
                  <a:pos x="60" y="347"/>
                </a:cxn>
                <a:cxn ang="0">
                  <a:pos x="0" y="294"/>
                </a:cxn>
                <a:cxn ang="0">
                  <a:pos x="0" y="0"/>
                </a:cxn>
              </a:cxnLst>
              <a:rect l="0" t="0" r="r" b="b"/>
              <a:pathLst>
                <a:path w="801" h="459">
                  <a:moveTo>
                    <a:pt x="0" y="0"/>
                  </a:moveTo>
                  <a:lnTo>
                    <a:pt x="37" y="69"/>
                  </a:lnTo>
                  <a:lnTo>
                    <a:pt x="68" y="132"/>
                  </a:lnTo>
                  <a:lnTo>
                    <a:pt x="110" y="188"/>
                  </a:lnTo>
                  <a:lnTo>
                    <a:pt x="149" y="229"/>
                  </a:lnTo>
                  <a:lnTo>
                    <a:pt x="192" y="278"/>
                  </a:lnTo>
                  <a:lnTo>
                    <a:pt x="250" y="314"/>
                  </a:lnTo>
                  <a:lnTo>
                    <a:pt x="308" y="336"/>
                  </a:lnTo>
                  <a:lnTo>
                    <a:pt x="365" y="365"/>
                  </a:lnTo>
                  <a:lnTo>
                    <a:pt x="430" y="381"/>
                  </a:lnTo>
                  <a:lnTo>
                    <a:pt x="501" y="390"/>
                  </a:lnTo>
                  <a:lnTo>
                    <a:pt x="573" y="392"/>
                  </a:lnTo>
                  <a:lnTo>
                    <a:pt x="646" y="381"/>
                  </a:lnTo>
                  <a:lnTo>
                    <a:pt x="726" y="362"/>
                  </a:lnTo>
                  <a:lnTo>
                    <a:pt x="801" y="335"/>
                  </a:lnTo>
                  <a:lnTo>
                    <a:pt x="731" y="377"/>
                  </a:lnTo>
                  <a:lnTo>
                    <a:pt x="662" y="404"/>
                  </a:lnTo>
                  <a:lnTo>
                    <a:pt x="594" y="432"/>
                  </a:lnTo>
                  <a:lnTo>
                    <a:pt x="532" y="445"/>
                  </a:lnTo>
                  <a:lnTo>
                    <a:pt x="471" y="459"/>
                  </a:lnTo>
                  <a:lnTo>
                    <a:pt x="411" y="458"/>
                  </a:lnTo>
                  <a:lnTo>
                    <a:pt x="350" y="458"/>
                  </a:lnTo>
                  <a:lnTo>
                    <a:pt x="291" y="450"/>
                  </a:lnTo>
                  <a:lnTo>
                    <a:pt x="244" y="436"/>
                  </a:lnTo>
                  <a:lnTo>
                    <a:pt x="192" y="415"/>
                  </a:lnTo>
                  <a:lnTo>
                    <a:pt x="145" y="394"/>
                  </a:lnTo>
                  <a:lnTo>
                    <a:pt x="100" y="373"/>
                  </a:lnTo>
                  <a:lnTo>
                    <a:pt x="60" y="347"/>
                  </a:lnTo>
                  <a:lnTo>
                    <a:pt x="0" y="294"/>
                  </a:lnTo>
                  <a:lnTo>
                    <a:pt x="0" y="0"/>
                  </a:lnTo>
                  <a:close/>
                </a:path>
              </a:pathLst>
            </a:custGeom>
            <a:solidFill>
              <a:schemeClr val="folHlink"/>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5" name="Freeform 14"/>
            <p:cNvSpPr/>
            <p:nvPr/>
          </p:nvSpPr>
          <p:spPr bwMode="ltGray">
            <a:xfrm rot="373331" flipH="1">
              <a:off x="898" y="2855"/>
              <a:ext cx="354" cy="464"/>
            </a:xfrm>
            <a:custGeom>
              <a:avLst/>
              <a:gdLst/>
              <a:ahLst/>
              <a:cxnLst>
                <a:cxn ang="0">
                  <a:pos x="75" y="0"/>
                </a:cxn>
                <a:cxn ang="0">
                  <a:pos x="0" y="25"/>
                </a:cxn>
                <a:cxn ang="0">
                  <a:pos x="3" y="26"/>
                </a:cxn>
                <a:cxn ang="0">
                  <a:pos x="14" y="29"/>
                </a:cxn>
                <a:cxn ang="0">
                  <a:pos x="29" y="36"/>
                </a:cxn>
                <a:cxn ang="0">
                  <a:pos x="46" y="47"/>
                </a:cxn>
                <a:cxn ang="0">
                  <a:pos x="66" y="62"/>
                </a:cxn>
                <a:cxn ang="0">
                  <a:pos x="84" y="80"/>
                </a:cxn>
                <a:cxn ang="0">
                  <a:pos x="102" y="103"/>
                </a:cxn>
                <a:cxn ang="0">
                  <a:pos x="116" y="132"/>
                </a:cxn>
                <a:cxn ang="0">
                  <a:pos x="117" y="120"/>
                </a:cxn>
                <a:cxn ang="0">
                  <a:pos x="115" y="107"/>
                </a:cxn>
                <a:cxn ang="0">
                  <a:pos x="108" y="90"/>
                </a:cxn>
                <a:cxn ang="0">
                  <a:pos x="99" y="74"/>
                </a:cxn>
                <a:cxn ang="0">
                  <a:pos x="89" y="58"/>
                </a:cxn>
                <a:cxn ang="0">
                  <a:pos x="78" y="45"/>
                </a:cxn>
                <a:cxn ang="0">
                  <a:pos x="67" y="36"/>
                </a:cxn>
                <a:cxn ang="0">
                  <a:pos x="58" y="32"/>
                </a:cxn>
                <a:cxn ang="0">
                  <a:pos x="69" y="29"/>
                </a:cxn>
                <a:cxn ang="0">
                  <a:pos x="79" y="28"/>
                </a:cxn>
                <a:cxn ang="0">
                  <a:pos x="89" y="26"/>
                </a:cxn>
                <a:cxn ang="0">
                  <a:pos x="98" y="25"/>
                </a:cxn>
                <a:cxn ang="0">
                  <a:pos x="105" y="24"/>
                </a:cxn>
                <a:cxn ang="0">
                  <a:pos x="109" y="22"/>
                </a:cxn>
                <a:cxn ang="0">
                  <a:pos x="113" y="21"/>
                </a:cxn>
                <a:cxn ang="0">
                  <a:pos x="114" y="21"/>
                </a:cxn>
                <a:cxn ang="0">
                  <a:pos x="75" y="0"/>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folHlink"/>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6" name="Freeform 15"/>
            <p:cNvSpPr/>
            <p:nvPr/>
          </p:nvSpPr>
          <p:spPr bwMode="ltGray">
            <a:xfrm rot="373331" flipH="1">
              <a:off x="799" y="2979"/>
              <a:ext cx="87" cy="274"/>
            </a:xfrm>
            <a:custGeom>
              <a:avLst/>
              <a:gdLst/>
              <a:ahLst/>
              <a:cxnLst>
                <a:cxn ang="0">
                  <a:pos x="29" y="0"/>
                </a:cxn>
                <a:cxn ang="0">
                  <a:pos x="23" y="0"/>
                </a:cxn>
                <a:cxn ang="0">
                  <a:pos x="16" y="4"/>
                </a:cxn>
                <a:cxn ang="0">
                  <a:pos x="9" y="9"/>
                </a:cxn>
                <a:cxn ang="0">
                  <a:pos x="4" y="19"/>
                </a:cxn>
                <a:cxn ang="0">
                  <a:pos x="1" y="30"/>
                </a:cxn>
                <a:cxn ang="0">
                  <a:pos x="0" y="44"/>
                </a:cxn>
                <a:cxn ang="0">
                  <a:pos x="3" y="60"/>
                </a:cxn>
                <a:cxn ang="0">
                  <a:pos x="11" y="77"/>
                </a:cxn>
                <a:cxn ang="0">
                  <a:pos x="15" y="53"/>
                </a:cxn>
                <a:cxn ang="0">
                  <a:pos x="19" y="37"/>
                </a:cxn>
                <a:cxn ang="0">
                  <a:pos x="23" y="22"/>
                </a:cxn>
                <a:cxn ang="0">
                  <a:pos x="29" y="0"/>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folHlink"/>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7" name="Freeform 16"/>
            <p:cNvSpPr/>
            <p:nvPr/>
          </p:nvSpPr>
          <p:spPr bwMode="ltGray">
            <a:xfrm>
              <a:off x="1190" y="3273"/>
              <a:ext cx="1108" cy="1047"/>
            </a:xfrm>
            <a:custGeom>
              <a:avLst/>
              <a:gdLst/>
              <a:ahLst/>
              <a:cxnLst>
                <a:cxn ang="0">
                  <a:pos x="784" y="1047"/>
                </a:cxn>
                <a:cxn ang="0">
                  <a:pos x="692" y="1011"/>
                </a:cxn>
                <a:cxn ang="0">
                  <a:pos x="607" y="945"/>
                </a:cxn>
                <a:cxn ang="0">
                  <a:pos x="517" y="861"/>
                </a:cxn>
                <a:cxn ang="0">
                  <a:pos x="432" y="776"/>
                </a:cxn>
                <a:cxn ang="0">
                  <a:pos x="350" y="677"/>
                </a:cxn>
                <a:cxn ang="0">
                  <a:pos x="266" y="563"/>
                </a:cxn>
                <a:cxn ang="0">
                  <a:pos x="188" y="447"/>
                </a:cxn>
                <a:cxn ang="0">
                  <a:pos x="122" y="325"/>
                </a:cxn>
                <a:cxn ang="0">
                  <a:pos x="65" y="211"/>
                </a:cxn>
                <a:cxn ang="0">
                  <a:pos x="21" y="101"/>
                </a:cxn>
                <a:cxn ang="0">
                  <a:pos x="0" y="0"/>
                </a:cxn>
                <a:cxn ang="0">
                  <a:pos x="109" y="217"/>
                </a:cxn>
                <a:cxn ang="0">
                  <a:pos x="209" y="378"/>
                </a:cxn>
                <a:cxn ang="0">
                  <a:pos x="294" y="500"/>
                </a:cxn>
                <a:cxn ang="0">
                  <a:pos x="373" y="590"/>
                </a:cxn>
                <a:cxn ang="0">
                  <a:pos x="441" y="661"/>
                </a:cxn>
                <a:cxn ang="0">
                  <a:pos x="506" y="713"/>
                </a:cxn>
                <a:cxn ang="0">
                  <a:pos x="564" y="754"/>
                </a:cxn>
                <a:cxn ang="0">
                  <a:pos x="620" y="801"/>
                </a:cxn>
                <a:cxn ang="0">
                  <a:pos x="754" y="899"/>
                </a:cxn>
                <a:cxn ang="0">
                  <a:pos x="925" y="977"/>
                </a:cxn>
                <a:cxn ang="0">
                  <a:pos x="1108" y="1047"/>
                </a:cxn>
                <a:cxn ang="0">
                  <a:pos x="784" y="1047"/>
                </a:cxn>
              </a:cxnLst>
              <a:rect l="0" t="0" r="r" b="b"/>
              <a:pathLst>
                <a:path w="1108" h="1047">
                  <a:moveTo>
                    <a:pt x="784" y="1047"/>
                  </a:moveTo>
                  <a:lnTo>
                    <a:pt x="692" y="1011"/>
                  </a:lnTo>
                  <a:lnTo>
                    <a:pt x="607" y="945"/>
                  </a:lnTo>
                  <a:lnTo>
                    <a:pt x="517" y="861"/>
                  </a:lnTo>
                  <a:lnTo>
                    <a:pt x="432" y="776"/>
                  </a:lnTo>
                  <a:lnTo>
                    <a:pt x="350" y="677"/>
                  </a:lnTo>
                  <a:lnTo>
                    <a:pt x="266" y="563"/>
                  </a:lnTo>
                  <a:lnTo>
                    <a:pt x="188" y="447"/>
                  </a:lnTo>
                  <a:lnTo>
                    <a:pt x="122" y="325"/>
                  </a:lnTo>
                  <a:lnTo>
                    <a:pt x="65" y="211"/>
                  </a:lnTo>
                  <a:lnTo>
                    <a:pt x="21" y="101"/>
                  </a:lnTo>
                  <a:lnTo>
                    <a:pt x="0" y="0"/>
                  </a:lnTo>
                  <a:lnTo>
                    <a:pt x="109" y="217"/>
                  </a:lnTo>
                  <a:lnTo>
                    <a:pt x="209" y="378"/>
                  </a:lnTo>
                  <a:lnTo>
                    <a:pt x="294" y="500"/>
                  </a:lnTo>
                  <a:lnTo>
                    <a:pt x="373" y="590"/>
                  </a:lnTo>
                  <a:lnTo>
                    <a:pt x="441" y="661"/>
                  </a:lnTo>
                  <a:lnTo>
                    <a:pt x="506" y="713"/>
                  </a:lnTo>
                  <a:lnTo>
                    <a:pt x="564" y="754"/>
                  </a:lnTo>
                  <a:lnTo>
                    <a:pt x="620" y="801"/>
                  </a:lnTo>
                  <a:lnTo>
                    <a:pt x="754" y="899"/>
                  </a:lnTo>
                  <a:lnTo>
                    <a:pt x="925" y="977"/>
                  </a:lnTo>
                  <a:lnTo>
                    <a:pt x="1108" y="1047"/>
                  </a:lnTo>
                  <a:lnTo>
                    <a:pt x="784" y="1047"/>
                  </a:lnTo>
                  <a:close/>
                </a:path>
              </a:pathLst>
            </a:custGeom>
            <a:solidFill>
              <a:schemeClr val="folHlink"/>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2063" name="Group 17"/>
            <p:cNvGrpSpPr/>
            <p:nvPr userDrawn="1"/>
          </p:nvGrpSpPr>
          <p:grpSpPr>
            <a:xfrm rot="3220060">
              <a:off x="2631" y="754"/>
              <a:ext cx="569" cy="637"/>
              <a:chOff x="2631" y="754"/>
              <a:chExt cx="569" cy="637"/>
            </a:xfrm>
          </p:grpSpPr>
          <p:sp>
            <p:nvSpPr>
              <p:cNvPr id="82" name="Freeform 18"/>
              <p:cNvSpPr/>
              <p:nvPr/>
            </p:nvSpPr>
            <p:spPr bwMode="ltGray">
              <a:xfrm>
                <a:off x="2631" y="754"/>
                <a:ext cx="181" cy="23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3" name="Freeform 19"/>
              <p:cNvSpPr/>
              <p:nvPr/>
            </p:nvSpPr>
            <p:spPr bwMode="ltGray">
              <a:xfrm>
                <a:off x="2891" y="868"/>
                <a:ext cx="309" cy="198"/>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4" name="Freeform 20"/>
              <p:cNvSpPr/>
              <p:nvPr/>
            </p:nvSpPr>
            <p:spPr bwMode="ltGray">
              <a:xfrm>
                <a:off x="2829" y="1290"/>
                <a:ext cx="322" cy="101"/>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2064" name="Group 21"/>
            <p:cNvGrpSpPr/>
            <p:nvPr userDrawn="1"/>
          </p:nvGrpSpPr>
          <p:grpSpPr>
            <a:xfrm rot="-6691250">
              <a:off x="3636" y="132"/>
              <a:ext cx="356" cy="607"/>
              <a:chOff x="3636" y="133"/>
              <a:chExt cx="356" cy="607"/>
            </a:xfrm>
          </p:grpSpPr>
          <p:sp>
            <p:nvSpPr>
              <p:cNvPr id="79" name="Freeform 22"/>
              <p:cNvSpPr/>
              <p:nvPr/>
            </p:nvSpPr>
            <p:spPr bwMode="ltGray">
              <a:xfrm>
                <a:off x="3636" y="133"/>
                <a:ext cx="113" cy="228"/>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0" name="Freeform 23"/>
              <p:cNvSpPr/>
              <p:nvPr/>
            </p:nvSpPr>
            <p:spPr bwMode="ltGray">
              <a:xfrm>
                <a:off x="3799" y="241"/>
                <a:ext cx="193" cy="190"/>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1" name="Freeform 24"/>
              <p:cNvSpPr/>
              <p:nvPr/>
            </p:nvSpPr>
            <p:spPr bwMode="ltGray">
              <a:xfrm>
                <a:off x="3760" y="643"/>
                <a:ext cx="202" cy="97"/>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2065" name="Group 25"/>
            <p:cNvGrpSpPr/>
            <p:nvPr userDrawn="1"/>
          </p:nvGrpSpPr>
          <p:grpSpPr>
            <a:xfrm rot="8524840">
              <a:off x="668" y="3321"/>
              <a:ext cx="501" cy="502"/>
              <a:chOff x="668" y="3321"/>
              <a:chExt cx="501" cy="502"/>
            </a:xfrm>
          </p:grpSpPr>
          <p:sp>
            <p:nvSpPr>
              <p:cNvPr id="76" name="Freeform 26"/>
              <p:cNvSpPr/>
              <p:nvPr/>
            </p:nvSpPr>
            <p:spPr bwMode="ltGray">
              <a:xfrm>
                <a:off x="668" y="3321"/>
                <a:ext cx="159" cy="18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7" name="Freeform 27"/>
              <p:cNvSpPr/>
              <p:nvPr/>
            </p:nvSpPr>
            <p:spPr bwMode="ltGray">
              <a:xfrm>
                <a:off x="897" y="3411"/>
                <a:ext cx="272" cy="156"/>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8" name="Freeform 28"/>
              <p:cNvSpPr/>
              <p:nvPr/>
            </p:nvSpPr>
            <p:spPr bwMode="ltGray">
              <a:xfrm>
                <a:off x="843" y="3743"/>
                <a:ext cx="283" cy="80"/>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2066" name="Group 29"/>
            <p:cNvGrpSpPr/>
            <p:nvPr userDrawn="1"/>
          </p:nvGrpSpPr>
          <p:grpSpPr>
            <a:xfrm rot="4106450" flipH="1">
              <a:off x="393" y="261"/>
              <a:ext cx="709" cy="892"/>
              <a:chOff x="394" y="261"/>
              <a:chExt cx="709" cy="892"/>
            </a:xfrm>
          </p:grpSpPr>
          <p:sp>
            <p:nvSpPr>
              <p:cNvPr id="73" name="Freeform 30"/>
              <p:cNvSpPr/>
              <p:nvPr/>
            </p:nvSpPr>
            <p:spPr bwMode="ltGray">
              <a:xfrm>
                <a:off x="394" y="261"/>
                <a:ext cx="225" cy="335"/>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4" name="Freeform 31"/>
              <p:cNvSpPr/>
              <p:nvPr/>
            </p:nvSpPr>
            <p:spPr bwMode="ltGray">
              <a:xfrm>
                <a:off x="718" y="420"/>
                <a:ext cx="385" cy="278"/>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5" name="Freeform 32"/>
              <p:cNvSpPr/>
              <p:nvPr/>
            </p:nvSpPr>
            <p:spPr bwMode="ltGray">
              <a:xfrm>
                <a:off x="641" y="1011"/>
                <a:ext cx="402" cy="142"/>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2067" name="Group 33"/>
            <p:cNvGrpSpPr/>
            <p:nvPr userDrawn="1"/>
          </p:nvGrpSpPr>
          <p:grpSpPr>
            <a:xfrm rot="10015322" flipH="1">
              <a:off x="4625" y="2382"/>
              <a:ext cx="709" cy="892"/>
              <a:chOff x="4625" y="2382"/>
              <a:chExt cx="709" cy="892"/>
            </a:xfrm>
          </p:grpSpPr>
          <p:sp>
            <p:nvSpPr>
              <p:cNvPr id="70" name="Freeform 34"/>
              <p:cNvSpPr/>
              <p:nvPr/>
            </p:nvSpPr>
            <p:spPr bwMode="ltGray">
              <a:xfrm>
                <a:off x="4625" y="2382"/>
                <a:ext cx="225" cy="335"/>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1" name="Freeform 35"/>
              <p:cNvSpPr/>
              <p:nvPr/>
            </p:nvSpPr>
            <p:spPr bwMode="ltGray">
              <a:xfrm>
                <a:off x="4949" y="2541"/>
                <a:ext cx="385" cy="278"/>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2" name="Freeform 36"/>
              <p:cNvSpPr/>
              <p:nvPr/>
            </p:nvSpPr>
            <p:spPr bwMode="ltGray">
              <a:xfrm>
                <a:off x="4872" y="3132"/>
                <a:ext cx="402" cy="142"/>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63" name="Freeform 37"/>
            <p:cNvSpPr/>
            <p:nvPr/>
          </p:nvSpPr>
          <p:spPr bwMode="ltGray">
            <a:xfrm>
              <a:off x="1217" y="2"/>
              <a:ext cx="862" cy="886"/>
            </a:xfrm>
            <a:custGeom>
              <a:avLst/>
              <a:gdLst/>
              <a:ahLst/>
              <a:cxnLst>
                <a:cxn ang="0">
                  <a:pos x="0" y="0"/>
                </a:cxn>
                <a:cxn ang="0">
                  <a:pos x="6" y="107"/>
                </a:cxn>
                <a:cxn ang="0">
                  <a:pos x="37" y="262"/>
                </a:cxn>
                <a:cxn ang="0">
                  <a:pos x="83" y="410"/>
                </a:cxn>
                <a:cxn ang="0">
                  <a:pos x="149" y="546"/>
                </a:cxn>
                <a:cxn ang="0">
                  <a:pos x="237" y="666"/>
                </a:cxn>
                <a:cxn ang="0">
                  <a:pos x="338" y="764"/>
                </a:cxn>
                <a:cxn ang="0">
                  <a:pos x="450" y="838"/>
                </a:cxn>
                <a:cxn ang="0">
                  <a:pos x="579" y="879"/>
                </a:cxn>
                <a:cxn ang="0">
                  <a:pos x="714" y="886"/>
                </a:cxn>
                <a:cxn ang="0">
                  <a:pos x="862" y="851"/>
                </a:cxn>
                <a:cxn ang="0">
                  <a:pos x="784" y="856"/>
                </a:cxn>
                <a:cxn ang="0">
                  <a:pos x="700" y="835"/>
                </a:cxn>
                <a:cxn ang="0">
                  <a:pos x="621" y="794"/>
                </a:cxn>
                <a:cxn ang="0">
                  <a:pos x="542" y="728"/>
                </a:cxn>
                <a:cxn ang="0">
                  <a:pos x="466" y="649"/>
                </a:cxn>
                <a:cxn ang="0">
                  <a:pos x="397" y="557"/>
                </a:cxn>
                <a:cxn ang="0">
                  <a:pos x="334" y="454"/>
                </a:cxn>
                <a:cxn ang="0">
                  <a:pos x="279" y="339"/>
                </a:cxn>
                <a:cxn ang="0">
                  <a:pos x="238" y="225"/>
                </a:cxn>
                <a:cxn ang="0">
                  <a:pos x="205" y="105"/>
                </a:cxn>
                <a:cxn ang="0">
                  <a:pos x="184" y="3"/>
                </a:cxn>
              </a:cxnLst>
              <a:rect l="0" t="0" r="r" b="b"/>
              <a:pathLst>
                <a:path w="862" h="886">
                  <a:moveTo>
                    <a:pt x="0" y="0"/>
                  </a:moveTo>
                  <a:lnTo>
                    <a:pt x="6" y="107"/>
                  </a:lnTo>
                  <a:lnTo>
                    <a:pt x="37" y="262"/>
                  </a:lnTo>
                  <a:lnTo>
                    <a:pt x="83" y="410"/>
                  </a:lnTo>
                  <a:lnTo>
                    <a:pt x="149" y="546"/>
                  </a:lnTo>
                  <a:lnTo>
                    <a:pt x="237" y="666"/>
                  </a:lnTo>
                  <a:lnTo>
                    <a:pt x="338" y="764"/>
                  </a:lnTo>
                  <a:lnTo>
                    <a:pt x="450" y="838"/>
                  </a:lnTo>
                  <a:lnTo>
                    <a:pt x="579" y="879"/>
                  </a:lnTo>
                  <a:lnTo>
                    <a:pt x="714" y="886"/>
                  </a:lnTo>
                  <a:lnTo>
                    <a:pt x="862" y="851"/>
                  </a:lnTo>
                  <a:lnTo>
                    <a:pt x="784" y="856"/>
                  </a:lnTo>
                  <a:lnTo>
                    <a:pt x="700" y="835"/>
                  </a:lnTo>
                  <a:lnTo>
                    <a:pt x="621" y="794"/>
                  </a:lnTo>
                  <a:lnTo>
                    <a:pt x="542" y="728"/>
                  </a:lnTo>
                  <a:lnTo>
                    <a:pt x="466" y="649"/>
                  </a:lnTo>
                  <a:lnTo>
                    <a:pt x="397" y="557"/>
                  </a:lnTo>
                  <a:lnTo>
                    <a:pt x="334" y="454"/>
                  </a:lnTo>
                  <a:lnTo>
                    <a:pt x="279" y="339"/>
                  </a:lnTo>
                  <a:lnTo>
                    <a:pt x="238" y="225"/>
                  </a:lnTo>
                  <a:lnTo>
                    <a:pt x="205" y="105"/>
                  </a:lnTo>
                  <a:lnTo>
                    <a:pt x="184" y="3"/>
                  </a:lnTo>
                </a:path>
              </a:pathLst>
            </a:custGeom>
            <a:solidFill>
              <a:schemeClr val="accent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4" name="Freeform 38"/>
            <p:cNvSpPr/>
            <p:nvPr/>
          </p:nvSpPr>
          <p:spPr bwMode="ltGray">
            <a:xfrm rot="9832527" flipV="1">
              <a:off x="2158" y="102"/>
              <a:ext cx="681" cy="593"/>
            </a:xfrm>
            <a:custGeom>
              <a:avLst/>
              <a:gdLst/>
              <a:ahLst/>
              <a:cxnLst>
                <a:cxn ang="0">
                  <a:pos x="0" y="0"/>
                </a:cxn>
                <a:cxn ang="0">
                  <a:pos x="0" y="25"/>
                </a:cxn>
                <a:cxn ang="0">
                  <a:pos x="3" y="50"/>
                </a:cxn>
                <a:cxn ang="0">
                  <a:pos x="6" y="75"/>
                </a:cxn>
                <a:cxn ang="0">
                  <a:pos x="11" y="98"/>
                </a:cxn>
                <a:cxn ang="0">
                  <a:pos x="18" y="119"/>
                </a:cxn>
                <a:cxn ang="0">
                  <a:pos x="27" y="141"/>
                </a:cxn>
                <a:cxn ang="0">
                  <a:pos x="38" y="161"/>
                </a:cxn>
                <a:cxn ang="0">
                  <a:pos x="51" y="178"/>
                </a:cxn>
                <a:cxn ang="0">
                  <a:pos x="67" y="194"/>
                </a:cxn>
                <a:cxn ang="0">
                  <a:pos x="86" y="208"/>
                </a:cxn>
                <a:cxn ang="0">
                  <a:pos x="106" y="219"/>
                </a:cxn>
                <a:cxn ang="0">
                  <a:pos x="131" y="228"/>
                </a:cxn>
                <a:cxn ang="0">
                  <a:pos x="158" y="234"/>
                </a:cxn>
                <a:cxn ang="0">
                  <a:pos x="188" y="237"/>
                </a:cxn>
                <a:cxn ang="0">
                  <a:pos x="220" y="236"/>
                </a:cxn>
                <a:cxn ang="0">
                  <a:pos x="257" y="232"/>
                </a:cxn>
                <a:cxn ang="0">
                  <a:pos x="224" y="227"/>
                </a:cxn>
                <a:cxn ang="0">
                  <a:pos x="195" y="220"/>
                </a:cxn>
                <a:cxn ang="0">
                  <a:pos x="170" y="212"/>
                </a:cxn>
                <a:cxn ang="0">
                  <a:pos x="148" y="204"/>
                </a:cxn>
                <a:cxn ang="0">
                  <a:pos x="128" y="193"/>
                </a:cxn>
                <a:cxn ang="0">
                  <a:pos x="112" y="182"/>
                </a:cxn>
                <a:cxn ang="0">
                  <a:pos x="97" y="169"/>
                </a:cxn>
                <a:cxn ang="0">
                  <a:pos x="84" y="155"/>
                </a:cxn>
                <a:cxn ang="0">
                  <a:pos x="72" y="141"/>
                </a:cxn>
                <a:cxn ang="0">
                  <a:pos x="61" y="125"/>
                </a:cxn>
                <a:cxn ang="0">
                  <a:pos x="52" y="107"/>
                </a:cxn>
                <a:cxn ang="0">
                  <a:pos x="43" y="88"/>
                </a:cxn>
                <a:cxn ang="0">
                  <a:pos x="33" y="69"/>
                </a:cxn>
                <a:cxn ang="0">
                  <a:pos x="23" y="47"/>
                </a:cxn>
                <a:cxn ang="0">
                  <a:pos x="12" y="24"/>
                </a:cxn>
                <a:cxn ang="0">
                  <a:pos x="0" y="0"/>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5" name="Freeform 39"/>
            <p:cNvSpPr/>
            <p:nvPr/>
          </p:nvSpPr>
          <p:spPr bwMode="ltGray">
            <a:xfrm rot="9832527" flipV="1">
              <a:off x="1997" y="858"/>
              <a:ext cx="330" cy="278"/>
            </a:xfrm>
            <a:custGeom>
              <a:avLst/>
              <a:gdLst/>
              <a:ahLst/>
              <a:cxnLst>
                <a:cxn ang="0">
                  <a:pos x="77" y="0"/>
                </a:cxn>
                <a:cxn ang="0">
                  <a:pos x="124" y="108"/>
                </a:cxn>
                <a:cxn ang="0">
                  <a:pos x="120" y="107"/>
                </a:cxn>
                <a:cxn ang="0">
                  <a:pos x="107" y="105"/>
                </a:cxn>
                <a:cxn ang="0">
                  <a:pos x="89" y="101"/>
                </a:cxn>
                <a:cxn ang="0">
                  <a:pos x="68" y="99"/>
                </a:cxn>
                <a:cxn ang="0">
                  <a:pos x="45" y="97"/>
                </a:cxn>
                <a:cxn ang="0">
                  <a:pos x="25" y="98"/>
                </a:cxn>
                <a:cxn ang="0">
                  <a:pos x="9" y="102"/>
                </a:cxn>
                <a:cxn ang="0">
                  <a:pos x="0" y="110"/>
                </a:cxn>
                <a:cxn ang="0">
                  <a:pos x="4" y="98"/>
                </a:cxn>
                <a:cxn ang="0">
                  <a:pos x="8" y="89"/>
                </a:cxn>
                <a:cxn ang="0">
                  <a:pos x="16" y="82"/>
                </a:cxn>
                <a:cxn ang="0">
                  <a:pos x="25" y="76"/>
                </a:cxn>
                <a:cxn ang="0">
                  <a:pos x="36" y="72"/>
                </a:cxn>
                <a:cxn ang="0">
                  <a:pos x="47" y="71"/>
                </a:cxn>
                <a:cxn ang="0">
                  <a:pos x="59" y="71"/>
                </a:cxn>
                <a:cxn ang="0">
                  <a:pos x="72" y="74"/>
                </a:cxn>
                <a:cxn ang="0">
                  <a:pos x="73" y="71"/>
                </a:cxn>
                <a:cxn ang="0">
                  <a:pos x="70" y="56"/>
                </a:cxn>
                <a:cxn ang="0">
                  <a:pos x="67" y="38"/>
                </a:cxn>
                <a:cxn ang="0">
                  <a:pos x="65" y="30"/>
                </a:cxn>
                <a:cxn ang="0">
                  <a:pos x="63" y="30"/>
                </a:cxn>
                <a:cxn ang="0">
                  <a:pos x="61" y="29"/>
                </a:cxn>
                <a:cxn ang="0">
                  <a:pos x="59" y="26"/>
                </a:cxn>
                <a:cxn ang="0">
                  <a:pos x="57" y="23"/>
                </a:cxn>
                <a:cxn ang="0">
                  <a:pos x="57" y="19"/>
                </a:cxn>
                <a:cxn ang="0">
                  <a:pos x="59" y="14"/>
                </a:cxn>
                <a:cxn ang="0">
                  <a:pos x="66" y="8"/>
                </a:cxn>
                <a:cxn ang="0">
                  <a:pos x="77" y="0"/>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6" name="Freeform 40"/>
            <p:cNvSpPr/>
            <p:nvPr/>
          </p:nvSpPr>
          <p:spPr bwMode="ltGray">
            <a:xfrm rot="9832527" flipV="1">
              <a:off x="2224" y="808"/>
              <a:ext cx="123" cy="233"/>
            </a:xfrm>
            <a:custGeom>
              <a:avLst/>
              <a:gdLst/>
              <a:ahLst/>
              <a:cxnLst>
                <a:cxn ang="0">
                  <a:pos x="31" y="0"/>
                </a:cxn>
                <a:cxn ang="0">
                  <a:pos x="20" y="38"/>
                </a:cxn>
                <a:cxn ang="0">
                  <a:pos x="15" y="62"/>
                </a:cxn>
                <a:cxn ang="0">
                  <a:pos x="11" y="79"/>
                </a:cxn>
                <a:cxn ang="0">
                  <a:pos x="0" y="94"/>
                </a:cxn>
                <a:cxn ang="0">
                  <a:pos x="12" y="88"/>
                </a:cxn>
                <a:cxn ang="0">
                  <a:pos x="23" y="80"/>
                </a:cxn>
                <a:cxn ang="0">
                  <a:pos x="32" y="69"/>
                </a:cxn>
                <a:cxn ang="0">
                  <a:pos x="40" y="57"/>
                </a:cxn>
                <a:cxn ang="0">
                  <a:pos x="45" y="44"/>
                </a:cxn>
                <a:cxn ang="0">
                  <a:pos x="46" y="30"/>
                </a:cxn>
                <a:cxn ang="0">
                  <a:pos x="42" y="15"/>
                </a:cxn>
                <a:cxn ang="0">
                  <a:pos x="31" y="0"/>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7" name="Freeform 41"/>
            <p:cNvSpPr/>
            <p:nvPr/>
          </p:nvSpPr>
          <p:spPr bwMode="ltGray">
            <a:xfrm>
              <a:off x="1603" y="0"/>
              <a:ext cx="124" cy="121"/>
            </a:xfrm>
            <a:custGeom>
              <a:avLst/>
              <a:gdLst/>
              <a:ahLst/>
              <a:cxnLst>
                <a:cxn ang="0">
                  <a:pos x="124" y="0"/>
                </a:cxn>
                <a:cxn ang="0">
                  <a:pos x="113" y="9"/>
                </a:cxn>
                <a:cxn ang="0">
                  <a:pos x="99" y="25"/>
                </a:cxn>
                <a:cxn ang="0">
                  <a:pos x="81" y="41"/>
                </a:cxn>
                <a:cxn ang="0">
                  <a:pos x="63" y="54"/>
                </a:cxn>
                <a:cxn ang="0">
                  <a:pos x="41" y="66"/>
                </a:cxn>
                <a:cxn ang="0">
                  <a:pos x="22" y="74"/>
                </a:cxn>
                <a:cxn ang="0">
                  <a:pos x="0" y="75"/>
                </a:cxn>
                <a:cxn ang="0">
                  <a:pos x="10" y="96"/>
                </a:cxn>
                <a:cxn ang="0">
                  <a:pos x="23" y="113"/>
                </a:cxn>
                <a:cxn ang="0">
                  <a:pos x="41" y="121"/>
                </a:cxn>
                <a:cxn ang="0">
                  <a:pos x="60" y="121"/>
                </a:cxn>
                <a:cxn ang="0">
                  <a:pos x="83" y="111"/>
                </a:cxn>
                <a:cxn ang="0">
                  <a:pos x="101" y="88"/>
                </a:cxn>
                <a:cxn ang="0">
                  <a:pos x="116" y="53"/>
                </a:cxn>
                <a:cxn ang="0">
                  <a:pos x="124" y="0"/>
                </a:cxn>
              </a:cxnLst>
              <a:rect l="0" t="0" r="r" b="b"/>
              <a:pathLst>
                <a:path w="124" h="121">
                  <a:moveTo>
                    <a:pt x="124" y="0"/>
                  </a:moveTo>
                  <a:lnTo>
                    <a:pt x="113" y="9"/>
                  </a:lnTo>
                  <a:lnTo>
                    <a:pt x="99" y="25"/>
                  </a:lnTo>
                  <a:lnTo>
                    <a:pt x="81" y="41"/>
                  </a:lnTo>
                  <a:lnTo>
                    <a:pt x="63" y="54"/>
                  </a:lnTo>
                  <a:lnTo>
                    <a:pt x="41" y="66"/>
                  </a:lnTo>
                  <a:lnTo>
                    <a:pt x="22" y="74"/>
                  </a:lnTo>
                  <a:lnTo>
                    <a:pt x="0" y="75"/>
                  </a:lnTo>
                  <a:lnTo>
                    <a:pt x="10" y="96"/>
                  </a:lnTo>
                  <a:lnTo>
                    <a:pt x="23" y="113"/>
                  </a:lnTo>
                  <a:lnTo>
                    <a:pt x="41" y="121"/>
                  </a:lnTo>
                  <a:lnTo>
                    <a:pt x="60" y="121"/>
                  </a:lnTo>
                  <a:lnTo>
                    <a:pt x="83" y="111"/>
                  </a:lnTo>
                  <a:lnTo>
                    <a:pt x="101" y="88"/>
                  </a:lnTo>
                  <a:lnTo>
                    <a:pt x="116" y="53"/>
                  </a:lnTo>
                  <a:lnTo>
                    <a:pt x="124" y="0"/>
                  </a:lnTo>
                  <a:close/>
                </a:path>
              </a:pathLst>
            </a:custGeom>
            <a:solidFill>
              <a:schemeClr val="accent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8" name="Freeform 42"/>
            <p:cNvSpPr/>
            <p:nvPr/>
          </p:nvSpPr>
          <p:spPr bwMode="ltGray">
            <a:xfrm rot="9832527" flipV="1">
              <a:off x="2173" y="1238"/>
              <a:ext cx="393" cy="2300"/>
            </a:xfrm>
            <a:custGeom>
              <a:avLst/>
              <a:gdLst/>
              <a:ahLst/>
              <a:cxnLst>
                <a:cxn ang="0">
                  <a:pos x="0" y="0"/>
                </a:cxn>
                <a:cxn ang="0">
                  <a:pos x="6" y="6"/>
                </a:cxn>
                <a:cxn ang="0">
                  <a:pos x="16" y="14"/>
                </a:cxn>
                <a:cxn ang="0">
                  <a:pos x="28" y="24"/>
                </a:cxn>
                <a:cxn ang="0">
                  <a:pos x="41" y="37"/>
                </a:cxn>
                <a:cxn ang="0">
                  <a:pos x="58" y="53"/>
                </a:cxn>
                <a:cxn ang="0">
                  <a:pos x="73" y="70"/>
                </a:cxn>
                <a:cxn ang="0">
                  <a:pos x="88" y="90"/>
                </a:cxn>
                <a:cxn ang="0">
                  <a:pos x="100" y="113"/>
                </a:cxn>
                <a:cxn ang="0">
                  <a:pos x="112" y="137"/>
                </a:cxn>
                <a:cxn ang="0">
                  <a:pos x="120" y="165"/>
                </a:cxn>
                <a:cxn ang="0">
                  <a:pos x="124" y="196"/>
                </a:cxn>
                <a:cxn ang="0">
                  <a:pos x="126" y="228"/>
                </a:cxn>
                <a:cxn ang="0">
                  <a:pos x="120" y="264"/>
                </a:cxn>
                <a:cxn ang="0">
                  <a:pos x="109" y="302"/>
                </a:cxn>
                <a:cxn ang="0">
                  <a:pos x="92" y="342"/>
                </a:cxn>
                <a:cxn ang="0">
                  <a:pos x="67" y="386"/>
                </a:cxn>
                <a:cxn ang="0">
                  <a:pos x="39" y="436"/>
                </a:cxn>
                <a:cxn ang="0">
                  <a:pos x="21" y="482"/>
                </a:cxn>
                <a:cxn ang="0">
                  <a:pos x="10" y="525"/>
                </a:cxn>
                <a:cxn ang="0">
                  <a:pos x="6" y="566"/>
                </a:cxn>
                <a:cxn ang="0">
                  <a:pos x="6" y="605"/>
                </a:cxn>
                <a:cxn ang="0">
                  <a:pos x="8" y="641"/>
                </a:cxn>
                <a:cxn ang="0">
                  <a:pos x="12" y="673"/>
                </a:cxn>
                <a:cxn ang="0">
                  <a:pos x="14" y="704"/>
                </a:cxn>
                <a:cxn ang="0">
                  <a:pos x="41" y="688"/>
                </a:cxn>
                <a:cxn ang="0">
                  <a:pos x="39" y="680"/>
                </a:cxn>
                <a:cxn ang="0">
                  <a:pos x="36" y="657"/>
                </a:cxn>
                <a:cxn ang="0">
                  <a:pos x="33" y="622"/>
                </a:cxn>
                <a:cxn ang="0">
                  <a:pos x="35" y="575"/>
                </a:cxn>
                <a:cxn ang="0">
                  <a:pos x="41" y="519"/>
                </a:cxn>
                <a:cxn ang="0">
                  <a:pos x="58" y="455"/>
                </a:cxn>
                <a:cxn ang="0">
                  <a:pos x="86" y="386"/>
                </a:cxn>
                <a:cxn ang="0">
                  <a:pos x="129" y="313"/>
                </a:cxn>
                <a:cxn ang="0">
                  <a:pos x="143" y="279"/>
                </a:cxn>
                <a:cxn ang="0">
                  <a:pos x="149" y="235"/>
                </a:cxn>
                <a:cxn ang="0">
                  <a:pos x="144" y="184"/>
                </a:cxn>
                <a:cxn ang="0">
                  <a:pos x="131" y="134"/>
                </a:cxn>
                <a:cxn ang="0">
                  <a:pos x="109" y="85"/>
                </a:cxn>
                <a:cxn ang="0">
                  <a:pos x="81" y="44"/>
                </a:cxn>
                <a:cxn ang="0">
                  <a:pos x="44" y="14"/>
                </a:cxn>
                <a:cxn ang="0">
                  <a:pos x="0" y="0"/>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9" name="Freeform 43"/>
            <p:cNvSpPr/>
            <p:nvPr/>
          </p:nvSpPr>
          <p:spPr bwMode="ltGray">
            <a:xfrm>
              <a:off x="0" y="1848"/>
              <a:ext cx="36" cy="132"/>
            </a:xfrm>
            <a:custGeom>
              <a:avLst/>
              <a:gdLst/>
              <a:ahLst/>
              <a:cxnLst>
                <a:cxn ang="0">
                  <a:pos x="0" y="0"/>
                </a:cxn>
                <a:cxn ang="0">
                  <a:pos x="36" y="12"/>
                </a:cxn>
                <a:cxn ang="0">
                  <a:pos x="0" y="132"/>
                </a:cxn>
                <a:cxn ang="0">
                  <a:pos x="0" y="0"/>
                </a:cxn>
              </a:cxnLst>
              <a:rect l="0" t="0" r="r" b="b"/>
              <a:pathLst>
                <a:path w="36" h="132">
                  <a:moveTo>
                    <a:pt x="0" y="0"/>
                  </a:moveTo>
                  <a:lnTo>
                    <a:pt x="36" y="12"/>
                  </a:lnTo>
                  <a:lnTo>
                    <a:pt x="0" y="132"/>
                  </a:lnTo>
                  <a:lnTo>
                    <a:pt x="0" y="0"/>
                  </a:lnTo>
                  <a:close/>
                </a:path>
              </a:pathLst>
            </a:custGeom>
            <a:solidFill>
              <a:schemeClr val="folHlink"/>
            </a:soli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28719" name="Rectangle 47"/>
          <p:cNvSpPr>
            <a:spLocks noGrp="1" noChangeArrowheads="1"/>
          </p:cNvSpPr>
          <p:nvPr>
            <p:ph type="ctrTitle"/>
          </p:nvPr>
        </p:nvSpPr>
        <p:spPr>
          <a:xfrm>
            <a:off x="2455863" y="596900"/>
            <a:ext cx="6192837" cy="3581400"/>
          </a:xfrm>
        </p:spPr>
        <p:txBody>
          <a:bodyPr/>
          <a:lstStyle>
            <a:lvl1pPr>
              <a:defRPr sz="5200" b="1"/>
            </a:lvl1pPr>
          </a:lstStyle>
          <a:p>
            <a:r>
              <a:rPr lang="zh-CN" altLang="en-US"/>
              <a:t>单击此处编辑母版标题样式</a:t>
            </a:r>
            <a:endParaRPr lang="zh-CN" altLang="en-US"/>
          </a:p>
        </p:txBody>
      </p:sp>
      <p:sp>
        <p:nvSpPr>
          <p:cNvPr id="28720" name="Rectangle 48"/>
          <p:cNvSpPr>
            <a:spLocks noGrp="1" noChangeArrowheads="1"/>
          </p:cNvSpPr>
          <p:nvPr>
            <p:ph type="subTitle" idx="1"/>
          </p:nvPr>
        </p:nvSpPr>
        <p:spPr>
          <a:xfrm>
            <a:off x="2489200" y="4279900"/>
            <a:ext cx="6146800" cy="1485900"/>
          </a:xfrm>
        </p:spPr>
        <p:txBody>
          <a:bodyPr/>
          <a:lstStyle>
            <a:lvl1pPr marL="0" indent="0" algn="ctr">
              <a:buFontTx/>
              <a:buNone/>
              <a:defRPr b="1">
                <a:effectLst>
                  <a:outerShdw blurRad="38100" dist="38100" dir="2700000" algn="tl">
                    <a:srgbClr val="C0C0C0"/>
                  </a:outerShdw>
                </a:effectLst>
              </a:defRPr>
            </a:lvl1pPr>
          </a:lstStyle>
          <a:p>
            <a:r>
              <a:rPr lang="zh-CN" altLang="en-US"/>
              <a:t>单击此处编辑母版副标题样式</a:t>
            </a:r>
            <a:endParaRPr lang="zh-CN" altLang="en-US"/>
          </a:p>
        </p:txBody>
      </p:sp>
      <p:sp>
        <p:nvSpPr>
          <p:cNvPr id="92" name="Rectangle 44"/>
          <p:cNvSpPr>
            <a:spLocks noGrp="1" noChangeArrowheads="1"/>
          </p:cNvSpPr>
          <p:nvPr>
            <p:ph type="dt" sz="half" idx="2"/>
          </p:nvPr>
        </p:nvSpPr>
        <p:spPr bwMode="auto">
          <a:xfrm>
            <a:off x="457200" y="6248400"/>
            <a:ext cx="2133600" cy="457200"/>
          </a:xfrm>
          <a:prstGeom prst="rect">
            <a:avLst/>
          </a:prstGeom>
          <a:noFill/>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93" name="Rectangle 45"/>
          <p:cNvSpPr>
            <a:spLocks noGrp="1" noChangeArrowheads="1"/>
          </p:cNvSpPr>
          <p:nvPr>
            <p:ph type="ftr" sz="quarter" idx="3"/>
          </p:nvPr>
        </p:nvSpPr>
        <p:spPr bwMode="auto">
          <a:xfrm>
            <a:off x="3124200" y="6248400"/>
            <a:ext cx="2895600" cy="457200"/>
          </a:xfrm>
          <a:prstGeom prst="rect">
            <a:avLst/>
          </a:prstGeom>
          <a:noFill/>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94" name="Rectangle 46"/>
          <p:cNvSpPr>
            <a:spLocks noGrp="1" noChangeArrowheads="1"/>
          </p:cNvSpPr>
          <p:nvPr>
            <p:ph type="sldNum" sz="quarter" idx="4"/>
          </p:nvPr>
        </p:nvSpPr>
        <p:spPr bwMode="auto">
          <a:xfrm>
            <a:off x="6553200" y="6243638"/>
            <a:ext cx="2133600" cy="457200"/>
          </a:xfrm>
          <a:prstGeom prst="rect">
            <a:avLst/>
          </a:prstGeom>
          <a:noFill/>
          <a:ln>
            <a:miter lim="800000"/>
          </a:ln>
        </p:spPr>
        <p:txBody>
          <a:bodyPr vert="horz" wrap="square" lIns="91440" tIns="45720" rIns="91440" bIns="45720" numCol="1" anchor="t" anchorCtr="0" compatLnSpc="1"/>
          <a:p>
            <a:pPr algn="r"/>
            <a:fld id="{9A0DB2DC-4C9A-4742-B13C-FB6460FD3503}" type="slidenum">
              <a:rPr lang="en-US" altLang="zh-CN" dirty="0">
                <a:latin typeface="Verdana" panose="020B0604030504040204" pitchFamily="34" charset="0"/>
              </a:rPr>
            </a:fld>
            <a:endParaRPr lang="en-US" altLang="zh-CN" dirty="0">
              <a:latin typeface="Verdana"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6225" y="103188"/>
            <a:ext cx="2060575" cy="59531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42913" y="103188"/>
            <a:ext cx="6030912" cy="59531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a:xfrm>
            <a:off x="442913" y="103188"/>
            <a:ext cx="8243887" cy="1314450"/>
          </a:xfrm>
        </p:spPr>
        <p:txBody>
          <a:bodyPr/>
          <a:lstStyle/>
          <a:p>
            <a:r>
              <a:rPr lang="zh-CN" altLang="en-US" smtClean="0"/>
              <a:t>单击此处编辑母版标题样式</a:t>
            </a:r>
            <a:endParaRPr lang="zh-CN" altLang="en-US"/>
          </a:p>
        </p:txBody>
      </p:sp>
      <p:sp>
        <p:nvSpPr>
          <p:cNvPr id="3" name="内容占位符 2"/>
          <p:cNvSpPr>
            <a:spLocks noGrp="1"/>
          </p:cNvSpPr>
          <p:nvPr>
            <p:ph sz="quarter" idx="1"/>
          </p:nvPr>
        </p:nvSpPr>
        <p:spPr>
          <a:xfrm>
            <a:off x="457200" y="1600200"/>
            <a:ext cx="4038600" cy="21510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quarter" idx="2"/>
          </p:nvPr>
        </p:nvSpPr>
        <p:spPr>
          <a:xfrm>
            <a:off x="4648200" y="1600200"/>
            <a:ext cx="4038600" cy="21510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内容占位符 4"/>
          <p:cNvSpPr>
            <a:spLocks noGrp="1"/>
          </p:cNvSpPr>
          <p:nvPr>
            <p:ph sz="quarter" idx="3"/>
          </p:nvPr>
        </p:nvSpPr>
        <p:spPr>
          <a:xfrm>
            <a:off x="457200" y="3903663"/>
            <a:ext cx="4038600" cy="215265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内容占位符 5"/>
          <p:cNvSpPr>
            <a:spLocks noGrp="1"/>
          </p:cNvSpPr>
          <p:nvPr>
            <p:ph sz="quarter" idx="4"/>
          </p:nvPr>
        </p:nvSpPr>
        <p:spPr>
          <a:xfrm>
            <a:off x="4648200" y="3903663"/>
            <a:ext cx="4038600" cy="215265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1026" name="Group 2"/>
          <p:cNvGrpSpPr/>
          <p:nvPr/>
        </p:nvGrpSpPr>
        <p:grpSpPr>
          <a:xfrm>
            <a:off x="-7937" y="0"/>
            <a:ext cx="2833687" cy="6856413"/>
            <a:chOff x="-5" y="0"/>
            <a:chExt cx="1785" cy="4319"/>
          </a:xfrm>
        </p:grpSpPr>
        <p:sp>
          <p:nvSpPr>
            <p:cNvPr id="27651" name="Freeform 3"/>
            <p:cNvSpPr/>
            <p:nvPr/>
          </p:nvSpPr>
          <p:spPr bwMode="ltGray">
            <a:xfrm>
              <a:off x="-5" y="3262"/>
              <a:ext cx="472" cy="802"/>
            </a:xfrm>
            <a:custGeom>
              <a:avLst/>
              <a:gdLst/>
              <a:ahLst/>
              <a:cxnLst>
                <a:cxn ang="0">
                  <a:pos x="5" y="32"/>
                </a:cxn>
                <a:cxn ang="0">
                  <a:pos x="189" y="26"/>
                </a:cxn>
                <a:cxn ang="0">
                  <a:pos x="309" y="66"/>
                </a:cxn>
                <a:cxn ang="0">
                  <a:pos x="357" y="98"/>
                </a:cxn>
                <a:cxn ang="0">
                  <a:pos x="413" y="162"/>
                </a:cxn>
                <a:cxn ang="0">
                  <a:pos x="437" y="250"/>
                </a:cxn>
                <a:cxn ang="0">
                  <a:pos x="397" y="530"/>
                </a:cxn>
                <a:cxn ang="0">
                  <a:pos x="341" y="634"/>
                </a:cxn>
                <a:cxn ang="0">
                  <a:pos x="173" y="714"/>
                </a:cxn>
                <a:cxn ang="0">
                  <a:pos x="77" y="730"/>
                </a:cxn>
                <a:cxn ang="0">
                  <a:pos x="69" y="802"/>
                </a:cxn>
                <a:cxn ang="0">
                  <a:pos x="7" y="788"/>
                </a:cxn>
                <a:cxn ang="0">
                  <a:pos x="5" y="751"/>
                </a:cxn>
                <a:cxn ang="0">
                  <a:pos x="37" y="722"/>
                </a:cxn>
                <a:cxn ang="0">
                  <a:pos x="5" y="670"/>
                </a:cxn>
                <a:cxn ang="0">
                  <a:pos x="5" y="32"/>
                </a:cxn>
              </a:cxnLst>
              <a:rect l="0" t="0" r="r" b="b"/>
              <a:pathLst>
                <a:path w="472" h="802">
                  <a:moveTo>
                    <a:pt x="5" y="32"/>
                  </a:moveTo>
                  <a:cubicBezTo>
                    <a:pt x="101" y="0"/>
                    <a:pt x="20" y="17"/>
                    <a:pt x="189" y="26"/>
                  </a:cubicBezTo>
                  <a:cubicBezTo>
                    <a:pt x="221" y="37"/>
                    <a:pt x="280" y="47"/>
                    <a:pt x="309" y="66"/>
                  </a:cubicBezTo>
                  <a:cubicBezTo>
                    <a:pt x="325" y="77"/>
                    <a:pt x="357" y="98"/>
                    <a:pt x="357" y="98"/>
                  </a:cubicBezTo>
                  <a:cubicBezTo>
                    <a:pt x="394" y="154"/>
                    <a:pt x="373" y="135"/>
                    <a:pt x="413" y="162"/>
                  </a:cubicBezTo>
                  <a:cubicBezTo>
                    <a:pt x="433" y="223"/>
                    <a:pt x="426" y="193"/>
                    <a:pt x="437" y="250"/>
                  </a:cubicBezTo>
                  <a:cubicBezTo>
                    <a:pt x="433" y="370"/>
                    <a:pt x="472" y="455"/>
                    <a:pt x="397" y="530"/>
                  </a:cubicBezTo>
                  <a:cubicBezTo>
                    <a:pt x="385" y="567"/>
                    <a:pt x="368" y="607"/>
                    <a:pt x="341" y="634"/>
                  </a:cubicBezTo>
                  <a:cubicBezTo>
                    <a:pt x="319" y="701"/>
                    <a:pt x="233" y="707"/>
                    <a:pt x="173" y="714"/>
                  </a:cubicBezTo>
                  <a:cubicBezTo>
                    <a:pt x="142" y="724"/>
                    <a:pt x="100" y="707"/>
                    <a:pt x="77" y="730"/>
                  </a:cubicBezTo>
                  <a:cubicBezTo>
                    <a:pt x="60" y="747"/>
                    <a:pt x="72" y="778"/>
                    <a:pt x="69" y="802"/>
                  </a:cubicBezTo>
                  <a:cubicBezTo>
                    <a:pt x="53" y="799"/>
                    <a:pt x="23" y="792"/>
                    <a:pt x="7" y="788"/>
                  </a:cubicBezTo>
                  <a:cubicBezTo>
                    <a:pt x="5" y="788"/>
                    <a:pt x="0" y="762"/>
                    <a:pt x="5" y="751"/>
                  </a:cubicBezTo>
                  <a:cubicBezTo>
                    <a:pt x="10" y="740"/>
                    <a:pt x="37" y="735"/>
                    <a:pt x="37" y="722"/>
                  </a:cubicBezTo>
                  <a:cubicBezTo>
                    <a:pt x="26" y="682"/>
                    <a:pt x="22" y="685"/>
                    <a:pt x="5" y="670"/>
                  </a:cubicBezTo>
                  <a:cubicBezTo>
                    <a:pt x="5" y="541"/>
                    <a:pt x="5" y="233"/>
                    <a:pt x="5" y="32"/>
                  </a:cubicBezTo>
                  <a:close/>
                </a:path>
              </a:pathLst>
            </a:custGeom>
            <a:solidFill>
              <a:schemeClr val="folHlink">
                <a:alpha val="50000"/>
              </a:schemeClr>
            </a:soli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1033" name="Group 4"/>
            <p:cNvGrpSpPr/>
            <p:nvPr/>
          </p:nvGrpSpPr>
          <p:grpSpPr>
            <a:xfrm rot="-6635092" flipH="1">
              <a:off x="104" y="2441"/>
              <a:ext cx="452" cy="444"/>
              <a:chOff x="104" y="2441"/>
              <a:chExt cx="452" cy="444"/>
            </a:xfrm>
          </p:grpSpPr>
          <p:sp>
            <p:nvSpPr>
              <p:cNvPr id="27653" name="Freeform 5"/>
              <p:cNvSpPr/>
              <p:nvPr/>
            </p:nvSpPr>
            <p:spPr bwMode="ltGray">
              <a:xfrm>
                <a:off x="104" y="2441"/>
                <a:ext cx="144" cy="167"/>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54" name="Freeform 6"/>
              <p:cNvSpPr/>
              <p:nvPr/>
            </p:nvSpPr>
            <p:spPr bwMode="ltGray">
              <a:xfrm>
                <a:off x="311" y="2520"/>
                <a:ext cx="245" cy="13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55" name="Freeform 7"/>
              <p:cNvSpPr/>
              <p:nvPr/>
            </p:nvSpPr>
            <p:spPr bwMode="ltGray">
              <a:xfrm>
                <a:off x="262" y="2814"/>
                <a:ext cx="255" cy="71"/>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27656" name="Freeform 8"/>
            <p:cNvSpPr/>
            <p:nvPr/>
          </p:nvSpPr>
          <p:spPr bwMode="ltGray">
            <a:xfrm>
              <a:off x="90" y="1736"/>
              <a:ext cx="710" cy="768"/>
            </a:xfrm>
            <a:custGeom>
              <a:avLst/>
              <a:gdLst/>
              <a:ahLst/>
              <a:cxnLst>
                <a:cxn ang="0">
                  <a:pos x="14" y="416"/>
                </a:cxn>
                <a:cxn ang="0">
                  <a:pos x="14" y="272"/>
                </a:cxn>
                <a:cxn ang="0">
                  <a:pos x="102" y="144"/>
                </a:cxn>
                <a:cxn ang="0">
                  <a:pos x="150" y="96"/>
                </a:cxn>
                <a:cxn ang="0">
                  <a:pos x="198" y="64"/>
                </a:cxn>
                <a:cxn ang="0">
                  <a:pos x="350" y="0"/>
                </a:cxn>
                <a:cxn ang="0">
                  <a:pos x="534" y="8"/>
                </a:cxn>
                <a:cxn ang="0">
                  <a:pos x="662" y="96"/>
                </a:cxn>
                <a:cxn ang="0">
                  <a:pos x="710" y="200"/>
                </a:cxn>
                <a:cxn ang="0">
                  <a:pos x="702" y="400"/>
                </a:cxn>
                <a:cxn ang="0">
                  <a:pos x="678" y="448"/>
                </a:cxn>
                <a:cxn ang="0">
                  <a:pos x="550" y="632"/>
                </a:cxn>
                <a:cxn ang="0">
                  <a:pos x="518" y="656"/>
                </a:cxn>
                <a:cxn ang="0">
                  <a:pos x="470" y="664"/>
                </a:cxn>
                <a:cxn ang="0">
                  <a:pos x="518" y="680"/>
                </a:cxn>
                <a:cxn ang="0">
                  <a:pos x="566" y="696"/>
                </a:cxn>
                <a:cxn ang="0">
                  <a:pos x="574" y="720"/>
                </a:cxn>
                <a:cxn ang="0">
                  <a:pos x="526" y="736"/>
                </a:cxn>
                <a:cxn ang="0">
                  <a:pos x="502" y="752"/>
                </a:cxn>
                <a:cxn ang="0">
                  <a:pos x="454" y="768"/>
                </a:cxn>
                <a:cxn ang="0">
                  <a:pos x="438" y="712"/>
                </a:cxn>
                <a:cxn ang="0">
                  <a:pos x="246" y="688"/>
                </a:cxn>
                <a:cxn ang="0">
                  <a:pos x="134" y="648"/>
                </a:cxn>
                <a:cxn ang="0">
                  <a:pos x="110" y="624"/>
                </a:cxn>
                <a:cxn ang="0">
                  <a:pos x="78" y="576"/>
                </a:cxn>
                <a:cxn ang="0">
                  <a:pos x="54" y="464"/>
                </a:cxn>
                <a:cxn ang="0">
                  <a:pos x="30" y="408"/>
                </a:cxn>
                <a:cxn ang="0">
                  <a:pos x="22" y="384"/>
                </a:cxn>
                <a:cxn ang="0">
                  <a:pos x="14" y="416"/>
                </a:cxn>
              </a:cxnLst>
              <a:rect l="0" t="0" r="r" b="b"/>
              <a:pathLst>
                <a:path w="710" h="768">
                  <a:moveTo>
                    <a:pt x="14" y="416"/>
                  </a:moveTo>
                  <a:cubicBezTo>
                    <a:pt x="6" y="353"/>
                    <a:pt x="0" y="339"/>
                    <a:pt x="14" y="272"/>
                  </a:cubicBezTo>
                  <a:cubicBezTo>
                    <a:pt x="24" y="227"/>
                    <a:pt x="72" y="178"/>
                    <a:pt x="102" y="144"/>
                  </a:cubicBezTo>
                  <a:cubicBezTo>
                    <a:pt x="117" y="127"/>
                    <a:pt x="134" y="112"/>
                    <a:pt x="150" y="96"/>
                  </a:cubicBezTo>
                  <a:cubicBezTo>
                    <a:pt x="164" y="82"/>
                    <a:pt x="198" y="64"/>
                    <a:pt x="198" y="64"/>
                  </a:cubicBezTo>
                  <a:cubicBezTo>
                    <a:pt x="231" y="14"/>
                    <a:pt x="294" y="7"/>
                    <a:pt x="350" y="0"/>
                  </a:cubicBezTo>
                  <a:cubicBezTo>
                    <a:pt x="411" y="3"/>
                    <a:pt x="473" y="1"/>
                    <a:pt x="534" y="8"/>
                  </a:cubicBezTo>
                  <a:cubicBezTo>
                    <a:pt x="582" y="13"/>
                    <a:pt x="624" y="71"/>
                    <a:pt x="662" y="96"/>
                  </a:cubicBezTo>
                  <a:cubicBezTo>
                    <a:pt x="691" y="140"/>
                    <a:pt x="698" y="151"/>
                    <a:pt x="710" y="200"/>
                  </a:cubicBezTo>
                  <a:cubicBezTo>
                    <a:pt x="707" y="267"/>
                    <a:pt x="707" y="333"/>
                    <a:pt x="702" y="400"/>
                  </a:cubicBezTo>
                  <a:cubicBezTo>
                    <a:pt x="700" y="423"/>
                    <a:pt x="688" y="428"/>
                    <a:pt x="678" y="448"/>
                  </a:cubicBezTo>
                  <a:cubicBezTo>
                    <a:pt x="646" y="512"/>
                    <a:pt x="626" y="607"/>
                    <a:pt x="550" y="632"/>
                  </a:cubicBezTo>
                  <a:cubicBezTo>
                    <a:pt x="539" y="640"/>
                    <a:pt x="530" y="651"/>
                    <a:pt x="518" y="656"/>
                  </a:cubicBezTo>
                  <a:cubicBezTo>
                    <a:pt x="503" y="662"/>
                    <a:pt x="470" y="648"/>
                    <a:pt x="470" y="664"/>
                  </a:cubicBezTo>
                  <a:cubicBezTo>
                    <a:pt x="470" y="681"/>
                    <a:pt x="502" y="675"/>
                    <a:pt x="518" y="680"/>
                  </a:cubicBezTo>
                  <a:cubicBezTo>
                    <a:pt x="534" y="685"/>
                    <a:pt x="566" y="696"/>
                    <a:pt x="566" y="696"/>
                  </a:cubicBezTo>
                  <a:cubicBezTo>
                    <a:pt x="569" y="704"/>
                    <a:pt x="580" y="714"/>
                    <a:pt x="574" y="720"/>
                  </a:cubicBezTo>
                  <a:cubicBezTo>
                    <a:pt x="562" y="732"/>
                    <a:pt x="542" y="731"/>
                    <a:pt x="526" y="736"/>
                  </a:cubicBezTo>
                  <a:cubicBezTo>
                    <a:pt x="517" y="739"/>
                    <a:pt x="511" y="748"/>
                    <a:pt x="502" y="752"/>
                  </a:cubicBezTo>
                  <a:cubicBezTo>
                    <a:pt x="487" y="759"/>
                    <a:pt x="454" y="768"/>
                    <a:pt x="454" y="768"/>
                  </a:cubicBezTo>
                  <a:cubicBezTo>
                    <a:pt x="448" y="750"/>
                    <a:pt x="453" y="725"/>
                    <a:pt x="438" y="712"/>
                  </a:cubicBezTo>
                  <a:cubicBezTo>
                    <a:pt x="407" y="685"/>
                    <a:pt x="256" y="689"/>
                    <a:pt x="246" y="688"/>
                  </a:cubicBezTo>
                  <a:cubicBezTo>
                    <a:pt x="207" y="680"/>
                    <a:pt x="166" y="674"/>
                    <a:pt x="134" y="648"/>
                  </a:cubicBezTo>
                  <a:cubicBezTo>
                    <a:pt x="125" y="641"/>
                    <a:pt x="117" y="633"/>
                    <a:pt x="110" y="624"/>
                  </a:cubicBezTo>
                  <a:cubicBezTo>
                    <a:pt x="98" y="609"/>
                    <a:pt x="78" y="576"/>
                    <a:pt x="78" y="576"/>
                  </a:cubicBezTo>
                  <a:cubicBezTo>
                    <a:pt x="66" y="506"/>
                    <a:pt x="74" y="544"/>
                    <a:pt x="54" y="464"/>
                  </a:cubicBezTo>
                  <a:cubicBezTo>
                    <a:pt x="37" y="397"/>
                    <a:pt x="58" y="463"/>
                    <a:pt x="30" y="408"/>
                  </a:cubicBezTo>
                  <a:cubicBezTo>
                    <a:pt x="26" y="400"/>
                    <a:pt x="30" y="380"/>
                    <a:pt x="22" y="384"/>
                  </a:cubicBezTo>
                  <a:cubicBezTo>
                    <a:pt x="12" y="389"/>
                    <a:pt x="17" y="405"/>
                    <a:pt x="14" y="416"/>
                  </a:cubicBezTo>
                  <a:close/>
                </a:path>
              </a:pathLst>
            </a:custGeom>
            <a:solidFill>
              <a:schemeClr val="accent2">
                <a:alpha val="50000"/>
              </a:schemeClr>
            </a:soli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1035" name="Group 9"/>
            <p:cNvGrpSpPr/>
            <p:nvPr/>
          </p:nvGrpSpPr>
          <p:grpSpPr>
            <a:xfrm rot="416244">
              <a:off x="9" y="1746"/>
              <a:ext cx="1771" cy="1741"/>
              <a:chOff x="9" y="1746"/>
              <a:chExt cx="1771" cy="1741"/>
            </a:xfrm>
          </p:grpSpPr>
          <p:sp>
            <p:nvSpPr>
              <p:cNvPr id="27658" name="Freeform 10"/>
              <p:cNvSpPr/>
              <p:nvPr/>
            </p:nvSpPr>
            <p:spPr bwMode="ltGray">
              <a:xfrm rot="373331" flipH="1">
                <a:off x="174" y="1746"/>
                <a:ext cx="614" cy="633"/>
              </a:xfrm>
              <a:custGeom>
                <a:avLst/>
                <a:gdLst/>
                <a:ahLst/>
                <a:cxnLst>
                  <a:cxn ang="0">
                    <a:pos x="46" y="210"/>
                  </a:cxn>
                  <a:cxn ang="0">
                    <a:pos x="37" y="198"/>
                  </a:cxn>
                  <a:cxn ang="0">
                    <a:pos x="26" y="181"/>
                  </a:cxn>
                  <a:cxn ang="0">
                    <a:pos x="15" y="159"/>
                  </a:cxn>
                  <a:cxn ang="0">
                    <a:pos x="5" y="135"/>
                  </a:cxn>
                  <a:cxn ang="0">
                    <a:pos x="0" y="109"/>
                  </a:cxn>
                  <a:cxn ang="0">
                    <a:pos x="1" y="82"/>
                  </a:cxn>
                  <a:cxn ang="0">
                    <a:pos x="9" y="57"/>
                  </a:cxn>
                  <a:cxn ang="0">
                    <a:pos x="27" y="35"/>
                  </a:cxn>
                  <a:cxn ang="0">
                    <a:pos x="45" y="22"/>
                  </a:cxn>
                  <a:cxn ang="0">
                    <a:pos x="60" y="12"/>
                  </a:cxn>
                  <a:cxn ang="0">
                    <a:pos x="72" y="7"/>
                  </a:cxn>
                  <a:cxn ang="0">
                    <a:pos x="81" y="5"/>
                  </a:cxn>
                  <a:cxn ang="0">
                    <a:pos x="88" y="5"/>
                  </a:cxn>
                  <a:cxn ang="0">
                    <a:pos x="104" y="0"/>
                  </a:cxn>
                  <a:cxn ang="0">
                    <a:pos x="148" y="8"/>
                  </a:cxn>
                  <a:cxn ang="0">
                    <a:pos x="160" y="12"/>
                  </a:cxn>
                  <a:cxn ang="0">
                    <a:pos x="172" y="15"/>
                  </a:cxn>
                  <a:cxn ang="0">
                    <a:pos x="182" y="19"/>
                  </a:cxn>
                  <a:cxn ang="0">
                    <a:pos x="190" y="23"/>
                  </a:cxn>
                  <a:cxn ang="0">
                    <a:pos x="198" y="27"/>
                  </a:cxn>
                  <a:cxn ang="0">
                    <a:pos x="205" y="32"/>
                  </a:cxn>
                  <a:cxn ang="0">
                    <a:pos x="211" y="38"/>
                  </a:cxn>
                  <a:cxn ang="0">
                    <a:pos x="217" y="45"/>
                  </a:cxn>
                  <a:cxn ang="0">
                    <a:pos x="205" y="40"/>
                  </a:cxn>
                  <a:cxn ang="0">
                    <a:pos x="194" y="36"/>
                  </a:cxn>
                  <a:cxn ang="0">
                    <a:pos x="183" y="33"/>
                  </a:cxn>
                  <a:cxn ang="0">
                    <a:pos x="172" y="30"/>
                  </a:cxn>
                  <a:cxn ang="0">
                    <a:pos x="163" y="27"/>
                  </a:cxn>
                  <a:cxn ang="0">
                    <a:pos x="153" y="26"/>
                  </a:cxn>
                  <a:cxn ang="0">
                    <a:pos x="143" y="24"/>
                  </a:cxn>
                  <a:cxn ang="0">
                    <a:pos x="134" y="24"/>
                  </a:cxn>
                  <a:cxn ang="0">
                    <a:pos x="125" y="24"/>
                  </a:cxn>
                  <a:cxn ang="0">
                    <a:pos x="116" y="25"/>
                  </a:cxn>
                  <a:cxn ang="0">
                    <a:pos x="107" y="27"/>
                  </a:cxn>
                  <a:cxn ang="0">
                    <a:pos x="99" y="29"/>
                  </a:cxn>
                  <a:cxn ang="0">
                    <a:pos x="91" y="33"/>
                  </a:cxn>
                  <a:cxn ang="0">
                    <a:pos x="82" y="36"/>
                  </a:cxn>
                  <a:cxn ang="0">
                    <a:pos x="74" y="41"/>
                  </a:cxn>
                  <a:cxn ang="0">
                    <a:pos x="66" y="46"/>
                  </a:cxn>
                  <a:cxn ang="0">
                    <a:pos x="52" y="61"/>
                  </a:cxn>
                  <a:cxn ang="0">
                    <a:pos x="42" y="80"/>
                  </a:cxn>
                  <a:cxn ang="0">
                    <a:pos x="37" y="103"/>
                  </a:cxn>
                  <a:cxn ang="0">
                    <a:pos x="35" y="126"/>
                  </a:cxn>
                  <a:cxn ang="0">
                    <a:pos x="35" y="151"/>
                  </a:cxn>
                  <a:cxn ang="0">
                    <a:pos x="38" y="174"/>
                  </a:cxn>
                  <a:cxn ang="0">
                    <a:pos x="41" y="194"/>
                  </a:cxn>
                  <a:cxn ang="0">
                    <a:pos x="46" y="210"/>
                  </a:cxn>
                </a:cxnLst>
                <a:rect l="0" t="0" r="r" b="b"/>
                <a:pathLst>
                  <a:path w="217" h="210">
                    <a:moveTo>
                      <a:pt x="46" y="210"/>
                    </a:moveTo>
                    <a:lnTo>
                      <a:pt x="37" y="198"/>
                    </a:lnTo>
                    <a:lnTo>
                      <a:pt x="26" y="181"/>
                    </a:lnTo>
                    <a:lnTo>
                      <a:pt x="15" y="159"/>
                    </a:lnTo>
                    <a:lnTo>
                      <a:pt x="5" y="135"/>
                    </a:lnTo>
                    <a:lnTo>
                      <a:pt x="0" y="109"/>
                    </a:lnTo>
                    <a:lnTo>
                      <a:pt x="1" y="82"/>
                    </a:lnTo>
                    <a:lnTo>
                      <a:pt x="9" y="57"/>
                    </a:lnTo>
                    <a:lnTo>
                      <a:pt x="27" y="35"/>
                    </a:lnTo>
                    <a:lnTo>
                      <a:pt x="45" y="22"/>
                    </a:lnTo>
                    <a:lnTo>
                      <a:pt x="60" y="12"/>
                    </a:lnTo>
                    <a:lnTo>
                      <a:pt x="72" y="7"/>
                    </a:lnTo>
                    <a:lnTo>
                      <a:pt x="81" y="5"/>
                    </a:lnTo>
                    <a:lnTo>
                      <a:pt x="88" y="5"/>
                    </a:lnTo>
                    <a:lnTo>
                      <a:pt x="104" y="0"/>
                    </a:lnTo>
                    <a:lnTo>
                      <a:pt x="148" y="8"/>
                    </a:lnTo>
                    <a:lnTo>
                      <a:pt x="160" y="12"/>
                    </a:lnTo>
                    <a:lnTo>
                      <a:pt x="172" y="15"/>
                    </a:lnTo>
                    <a:lnTo>
                      <a:pt x="182" y="19"/>
                    </a:lnTo>
                    <a:lnTo>
                      <a:pt x="190" y="23"/>
                    </a:lnTo>
                    <a:lnTo>
                      <a:pt x="198" y="27"/>
                    </a:lnTo>
                    <a:lnTo>
                      <a:pt x="205" y="32"/>
                    </a:lnTo>
                    <a:lnTo>
                      <a:pt x="211" y="38"/>
                    </a:lnTo>
                    <a:lnTo>
                      <a:pt x="217" y="45"/>
                    </a:lnTo>
                    <a:lnTo>
                      <a:pt x="205" y="40"/>
                    </a:lnTo>
                    <a:lnTo>
                      <a:pt x="194" y="36"/>
                    </a:lnTo>
                    <a:lnTo>
                      <a:pt x="183" y="33"/>
                    </a:lnTo>
                    <a:lnTo>
                      <a:pt x="172" y="30"/>
                    </a:lnTo>
                    <a:lnTo>
                      <a:pt x="163" y="27"/>
                    </a:lnTo>
                    <a:lnTo>
                      <a:pt x="153" y="26"/>
                    </a:lnTo>
                    <a:lnTo>
                      <a:pt x="143" y="24"/>
                    </a:lnTo>
                    <a:lnTo>
                      <a:pt x="134" y="24"/>
                    </a:lnTo>
                    <a:lnTo>
                      <a:pt x="125" y="24"/>
                    </a:lnTo>
                    <a:lnTo>
                      <a:pt x="116" y="25"/>
                    </a:lnTo>
                    <a:lnTo>
                      <a:pt x="107" y="27"/>
                    </a:lnTo>
                    <a:lnTo>
                      <a:pt x="99" y="29"/>
                    </a:lnTo>
                    <a:lnTo>
                      <a:pt x="91" y="33"/>
                    </a:lnTo>
                    <a:lnTo>
                      <a:pt x="82" y="36"/>
                    </a:lnTo>
                    <a:lnTo>
                      <a:pt x="74" y="41"/>
                    </a:lnTo>
                    <a:lnTo>
                      <a:pt x="66" y="46"/>
                    </a:lnTo>
                    <a:lnTo>
                      <a:pt x="52" y="61"/>
                    </a:lnTo>
                    <a:lnTo>
                      <a:pt x="42" y="80"/>
                    </a:lnTo>
                    <a:lnTo>
                      <a:pt x="37" y="103"/>
                    </a:lnTo>
                    <a:lnTo>
                      <a:pt x="35" y="126"/>
                    </a:lnTo>
                    <a:lnTo>
                      <a:pt x="35" y="151"/>
                    </a:lnTo>
                    <a:lnTo>
                      <a:pt x="38" y="174"/>
                    </a:lnTo>
                    <a:lnTo>
                      <a:pt x="41" y="194"/>
                    </a:lnTo>
                    <a:lnTo>
                      <a:pt x="46" y="21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59" name="Freeform 11"/>
              <p:cNvSpPr/>
              <p:nvPr/>
            </p:nvSpPr>
            <p:spPr bwMode="ltGray">
              <a:xfrm rot="373331" flipH="1">
                <a:off x="9" y="1863"/>
                <a:ext cx="514" cy="644"/>
              </a:xfrm>
              <a:custGeom>
                <a:avLst/>
                <a:gdLst/>
                <a:ahLst/>
                <a:cxnLst>
                  <a:cxn ang="0">
                    <a:pos x="109" y="0"/>
                  </a:cxn>
                  <a:cxn ang="0">
                    <a:pos x="112" y="2"/>
                  </a:cxn>
                  <a:cxn ang="0">
                    <a:pos x="118" y="8"/>
                  </a:cxn>
                  <a:cxn ang="0">
                    <a:pos x="127" y="18"/>
                  </a:cxn>
                  <a:cxn ang="0">
                    <a:pos x="137" y="33"/>
                  </a:cxn>
                  <a:cxn ang="0">
                    <a:pos x="145" y="52"/>
                  </a:cxn>
                  <a:cxn ang="0">
                    <a:pos x="150" y="76"/>
                  </a:cxn>
                  <a:cxn ang="0">
                    <a:pos x="150" y="105"/>
                  </a:cxn>
                  <a:cxn ang="0">
                    <a:pos x="144" y="139"/>
                  </a:cxn>
                  <a:cxn ang="0">
                    <a:pos x="140" y="149"/>
                  </a:cxn>
                  <a:cxn ang="0">
                    <a:pos x="136" y="157"/>
                  </a:cxn>
                  <a:cxn ang="0">
                    <a:pos x="131" y="165"/>
                  </a:cxn>
                  <a:cxn ang="0">
                    <a:pos x="125" y="173"/>
                  </a:cxn>
                  <a:cxn ang="0">
                    <a:pos x="117" y="180"/>
                  </a:cxn>
                  <a:cxn ang="0">
                    <a:pos x="110" y="185"/>
                  </a:cxn>
                  <a:cxn ang="0">
                    <a:pos x="102" y="191"/>
                  </a:cxn>
                  <a:cxn ang="0">
                    <a:pos x="92" y="195"/>
                  </a:cxn>
                  <a:cxn ang="0">
                    <a:pos x="82" y="197"/>
                  </a:cxn>
                  <a:cxn ang="0">
                    <a:pos x="72" y="200"/>
                  </a:cxn>
                  <a:cxn ang="0">
                    <a:pos x="61" y="201"/>
                  </a:cxn>
                  <a:cxn ang="0">
                    <a:pos x="49" y="201"/>
                  </a:cxn>
                  <a:cxn ang="0">
                    <a:pos x="37" y="200"/>
                  </a:cxn>
                  <a:cxn ang="0">
                    <a:pos x="25" y="197"/>
                  </a:cxn>
                  <a:cxn ang="0">
                    <a:pos x="12" y="193"/>
                  </a:cxn>
                  <a:cxn ang="0">
                    <a:pos x="0" y="188"/>
                  </a:cxn>
                  <a:cxn ang="0">
                    <a:pos x="11" y="195"/>
                  </a:cxn>
                  <a:cxn ang="0">
                    <a:pos x="22" y="200"/>
                  </a:cxn>
                  <a:cxn ang="0">
                    <a:pos x="33" y="205"/>
                  </a:cxn>
                  <a:cxn ang="0">
                    <a:pos x="43" y="208"/>
                  </a:cxn>
                  <a:cxn ang="0">
                    <a:pos x="53" y="211"/>
                  </a:cxn>
                  <a:cxn ang="0">
                    <a:pos x="63" y="212"/>
                  </a:cxn>
                  <a:cxn ang="0">
                    <a:pos x="73" y="213"/>
                  </a:cxn>
                  <a:cxn ang="0">
                    <a:pos x="83" y="213"/>
                  </a:cxn>
                  <a:cxn ang="0">
                    <a:pos x="91" y="212"/>
                  </a:cxn>
                  <a:cxn ang="0">
                    <a:pos x="100" y="210"/>
                  </a:cxn>
                  <a:cxn ang="0">
                    <a:pos x="108" y="208"/>
                  </a:cxn>
                  <a:cxn ang="0">
                    <a:pos x="116" y="206"/>
                  </a:cxn>
                  <a:cxn ang="0">
                    <a:pos x="123" y="203"/>
                  </a:cxn>
                  <a:cxn ang="0">
                    <a:pos x="130" y="199"/>
                  </a:cxn>
                  <a:cxn ang="0">
                    <a:pos x="136" y="195"/>
                  </a:cxn>
                  <a:cxn ang="0">
                    <a:pos x="142" y="191"/>
                  </a:cxn>
                  <a:cxn ang="0">
                    <a:pos x="158" y="176"/>
                  </a:cxn>
                  <a:cxn ang="0">
                    <a:pos x="169" y="161"/>
                  </a:cxn>
                  <a:cxn ang="0">
                    <a:pos x="176" y="144"/>
                  </a:cxn>
                  <a:cxn ang="0">
                    <a:pos x="179" y="128"/>
                  </a:cxn>
                  <a:cxn ang="0">
                    <a:pos x="181" y="111"/>
                  </a:cxn>
                  <a:cxn ang="0">
                    <a:pos x="181" y="95"/>
                  </a:cxn>
                  <a:cxn ang="0">
                    <a:pos x="182" y="79"/>
                  </a:cxn>
                  <a:cxn ang="0">
                    <a:pos x="173" y="46"/>
                  </a:cxn>
                  <a:cxn ang="0">
                    <a:pos x="156" y="21"/>
                  </a:cxn>
                  <a:cxn ang="0">
                    <a:pos x="151" y="18"/>
                  </a:cxn>
                  <a:cxn ang="0">
                    <a:pos x="147" y="15"/>
                  </a:cxn>
                  <a:cxn ang="0">
                    <a:pos x="142" y="13"/>
                  </a:cxn>
                  <a:cxn ang="0">
                    <a:pos x="138" y="11"/>
                  </a:cxn>
                  <a:cxn ang="0">
                    <a:pos x="132" y="9"/>
                  </a:cxn>
                  <a:cxn ang="0">
                    <a:pos x="126" y="6"/>
                  </a:cxn>
                  <a:cxn ang="0">
                    <a:pos x="119" y="3"/>
                  </a:cxn>
                  <a:cxn ang="0">
                    <a:pos x="109" y="0"/>
                  </a:cxn>
                </a:cxnLst>
                <a:rect l="0" t="0" r="r" b="b"/>
                <a:pathLst>
                  <a:path w="182" h="213">
                    <a:moveTo>
                      <a:pt x="109" y="0"/>
                    </a:moveTo>
                    <a:lnTo>
                      <a:pt x="112" y="2"/>
                    </a:lnTo>
                    <a:lnTo>
                      <a:pt x="118" y="8"/>
                    </a:lnTo>
                    <a:lnTo>
                      <a:pt x="127" y="18"/>
                    </a:lnTo>
                    <a:lnTo>
                      <a:pt x="137" y="33"/>
                    </a:lnTo>
                    <a:lnTo>
                      <a:pt x="145" y="52"/>
                    </a:lnTo>
                    <a:lnTo>
                      <a:pt x="150" y="76"/>
                    </a:lnTo>
                    <a:lnTo>
                      <a:pt x="150" y="105"/>
                    </a:lnTo>
                    <a:lnTo>
                      <a:pt x="144" y="139"/>
                    </a:lnTo>
                    <a:lnTo>
                      <a:pt x="140" y="149"/>
                    </a:lnTo>
                    <a:lnTo>
                      <a:pt x="136" y="157"/>
                    </a:lnTo>
                    <a:lnTo>
                      <a:pt x="131" y="165"/>
                    </a:lnTo>
                    <a:lnTo>
                      <a:pt x="125" y="173"/>
                    </a:lnTo>
                    <a:lnTo>
                      <a:pt x="117" y="180"/>
                    </a:lnTo>
                    <a:lnTo>
                      <a:pt x="110" y="185"/>
                    </a:lnTo>
                    <a:lnTo>
                      <a:pt x="102" y="191"/>
                    </a:lnTo>
                    <a:lnTo>
                      <a:pt x="92" y="195"/>
                    </a:lnTo>
                    <a:lnTo>
                      <a:pt x="82" y="197"/>
                    </a:lnTo>
                    <a:lnTo>
                      <a:pt x="72" y="200"/>
                    </a:lnTo>
                    <a:lnTo>
                      <a:pt x="61" y="201"/>
                    </a:lnTo>
                    <a:lnTo>
                      <a:pt x="49" y="201"/>
                    </a:lnTo>
                    <a:lnTo>
                      <a:pt x="37" y="200"/>
                    </a:lnTo>
                    <a:lnTo>
                      <a:pt x="25" y="197"/>
                    </a:lnTo>
                    <a:lnTo>
                      <a:pt x="12" y="193"/>
                    </a:lnTo>
                    <a:lnTo>
                      <a:pt x="0" y="188"/>
                    </a:lnTo>
                    <a:lnTo>
                      <a:pt x="11" y="195"/>
                    </a:lnTo>
                    <a:lnTo>
                      <a:pt x="22" y="200"/>
                    </a:lnTo>
                    <a:lnTo>
                      <a:pt x="33" y="205"/>
                    </a:lnTo>
                    <a:lnTo>
                      <a:pt x="43" y="208"/>
                    </a:lnTo>
                    <a:lnTo>
                      <a:pt x="53" y="211"/>
                    </a:lnTo>
                    <a:lnTo>
                      <a:pt x="63" y="212"/>
                    </a:lnTo>
                    <a:lnTo>
                      <a:pt x="73" y="213"/>
                    </a:lnTo>
                    <a:lnTo>
                      <a:pt x="83" y="213"/>
                    </a:lnTo>
                    <a:lnTo>
                      <a:pt x="91" y="212"/>
                    </a:lnTo>
                    <a:lnTo>
                      <a:pt x="100" y="210"/>
                    </a:lnTo>
                    <a:lnTo>
                      <a:pt x="108" y="208"/>
                    </a:lnTo>
                    <a:lnTo>
                      <a:pt x="116" y="206"/>
                    </a:lnTo>
                    <a:lnTo>
                      <a:pt x="123" y="203"/>
                    </a:lnTo>
                    <a:lnTo>
                      <a:pt x="130" y="199"/>
                    </a:lnTo>
                    <a:lnTo>
                      <a:pt x="136" y="195"/>
                    </a:lnTo>
                    <a:lnTo>
                      <a:pt x="142" y="191"/>
                    </a:lnTo>
                    <a:lnTo>
                      <a:pt x="158" y="176"/>
                    </a:lnTo>
                    <a:lnTo>
                      <a:pt x="169" y="161"/>
                    </a:lnTo>
                    <a:lnTo>
                      <a:pt x="176" y="144"/>
                    </a:lnTo>
                    <a:lnTo>
                      <a:pt x="179" y="128"/>
                    </a:lnTo>
                    <a:lnTo>
                      <a:pt x="181" y="111"/>
                    </a:lnTo>
                    <a:lnTo>
                      <a:pt x="181" y="95"/>
                    </a:lnTo>
                    <a:lnTo>
                      <a:pt x="182" y="79"/>
                    </a:lnTo>
                    <a:lnTo>
                      <a:pt x="173" y="46"/>
                    </a:lnTo>
                    <a:lnTo>
                      <a:pt x="156" y="21"/>
                    </a:lnTo>
                    <a:lnTo>
                      <a:pt x="151" y="18"/>
                    </a:lnTo>
                    <a:lnTo>
                      <a:pt x="147" y="15"/>
                    </a:lnTo>
                    <a:lnTo>
                      <a:pt x="142" y="13"/>
                    </a:lnTo>
                    <a:lnTo>
                      <a:pt x="138" y="11"/>
                    </a:lnTo>
                    <a:lnTo>
                      <a:pt x="132" y="9"/>
                    </a:lnTo>
                    <a:lnTo>
                      <a:pt x="126" y="6"/>
                    </a:lnTo>
                    <a:lnTo>
                      <a:pt x="119" y="3"/>
                    </a:lnTo>
                    <a:lnTo>
                      <a:pt x="109"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60" name="Freeform 12"/>
              <p:cNvSpPr/>
              <p:nvPr/>
            </p:nvSpPr>
            <p:spPr bwMode="ltGray">
              <a:xfrm rot="373331" flipH="1">
                <a:off x="166" y="1997"/>
                <a:ext cx="183" cy="326"/>
              </a:xfrm>
              <a:custGeom>
                <a:avLst/>
                <a:gdLst/>
                <a:ahLst/>
                <a:cxnLst>
                  <a:cxn ang="0">
                    <a:pos x="94" y="0"/>
                  </a:cxn>
                  <a:cxn ang="0">
                    <a:pos x="105" y="9"/>
                  </a:cxn>
                  <a:cxn ang="0">
                    <a:pos x="115" y="27"/>
                  </a:cxn>
                  <a:cxn ang="0">
                    <a:pos x="123" y="50"/>
                  </a:cxn>
                  <a:cxn ang="0">
                    <a:pos x="128" y="78"/>
                  </a:cxn>
                  <a:cxn ang="0">
                    <a:pos x="127" y="111"/>
                  </a:cxn>
                  <a:cxn ang="0">
                    <a:pos x="116" y="145"/>
                  </a:cxn>
                  <a:cxn ang="0">
                    <a:pos x="94" y="181"/>
                  </a:cxn>
                  <a:cxn ang="0">
                    <a:pos x="60" y="217"/>
                  </a:cxn>
                  <a:cxn ang="0">
                    <a:pos x="49" y="213"/>
                  </a:cxn>
                  <a:cxn ang="0">
                    <a:pos x="38" y="210"/>
                  </a:cxn>
                  <a:cxn ang="0">
                    <a:pos x="26" y="205"/>
                  </a:cxn>
                  <a:cxn ang="0">
                    <a:pos x="16" y="201"/>
                  </a:cxn>
                  <a:cxn ang="0">
                    <a:pos x="8" y="196"/>
                  </a:cxn>
                  <a:cxn ang="0">
                    <a:pos x="2" y="190"/>
                  </a:cxn>
                  <a:cxn ang="0">
                    <a:pos x="0" y="183"/>
                  </a:cxn>
                  <a:cxn ang="0">
                    <a:pos x="1" y="178"/>
                  </a:cxn>
                  <a:cxn ang="0">
                    <a:pos x="13" y="171"/>
                  </a:cxn>
                  <a:cxn ang="0">
                    <a:pos x="29" y="161"/>
                  </a:cxn>
                  <a:cxn ang="0">
                    <a:pos x="46" y="150"/>
                  </a:cxn>
                  <a:cxn ang="0">
                    <a:pos x="63" y="134"/>
                  </a:cxn>
                  <a:cxn ang="0">
                    <a:pos x="79" y="112"/>
                  </a:cxn>
                  <a:cxn ang="0">
                    <a:pos x="91" y="83"/>
                  </a:cxn>
                  <a:cxn ang="0">
                    <a:pos x="97" y="46"/>
                  </a:cxn>
                  <a:cxn ang="0">
                    <a:pos x="94" y="0"/>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61" name="Freeform 13"/>
              <p:cNvSpPr/>
              <p:nvPr/>
            </p:nvSpPr>
            <p:spPr bwMode="ltGray">
              <a:xfrm rot="373331" flipH="1">
                <a:off x="543" y="2421"/>
                <a:ext cx="167" cy="194"/>
              </a:xfrm>
              <a:custGeom>
                <a:avLst/>
                <a:gdLst/>
                <a:ahLst/>
                <a:cxnLst>
                  <a:cxn ang="0">
                    <a:pos x="75" y="0"/>
                  </a:cxn>
                  <a:cxn ang="0">
                    <a:pos x="0" y="25"/>
                  </a:cxn>
                  <a:cxn ang="0">
                    <a:pos x="3" y="26"/>
                  </a:cxn>
                  <a:cxn ang="0">
                    <a:pos x="14" y="29"/>
                  </a:cxn>
                  <a:cxn ang="0">
                    <a:pos x="29" y="36"/>
                  </a:cxn>
                  <a:cxn ang="0">
                    <a:pos x="46" y="47"/>
                  </a:cxn>
                  <a:cxn ang="0">
                    <a:pos x="66" y="62"/>
                  </a:cxn>
                  <a:cxn ang="0">
                    <a:pos x="84" y="80"/>
                  </a:cxn>
                  <a:cxn ang="0">
                    <a:pos x="102" y="103"/>
                  </a:cxn>
                  <a:cxn ang="0">
                    <a:pos x="116" y="132"/>
                  </a:cxn>
                  <a:cxn ang="0">
                    <a:pos x="117" y="120"/>
                  </a:cxn>
                  <a:cxn ang="0">
                    <a:pos x="115" y="107"/>
                  </a:cxn>
                  <a:cxn ang="0">
                    <a:pos x="108" y="90"/>
                  </a:cxn>
                  <a:cxn ang="0">
                    <a:pos x="99" y="74"/>
                  </a:cxn>
                  <a:cxn ang="0">
                    <a:pos x="89" y="58"/>
                  </a:cxn>
                  <a:cxn ang="0">
                    <a:pos x="78" y="45"/>
                  </a:cxn>
                  <a:cxn ang="0">
                    <a:pos x="67" y="36"/>
                  </a:cxn>
                  <a:cxn ang="0">
                    <a:pos x="58" y="32"/>
                  </a:cxn>
                  <a:cxn ang="0">
                    <a:pos x="69" y="29"/>
                  </a:cxn>
                  <a:cxn ang="0">
                    <a:pos x="79" y="28"/>
                  </a:cxn>
                  <a:cxn ang="0">
                    <a:pos x="89" y="26"/>
                  </a:cxn>
                  <a:cxn ang="0">
                    <a:pos x="98" y="25"/>
                  </a:cxn>
                  <a:cxn ang="0">
                    <a:pos x="105" y="24"/>
                  </a:cxn>
                  <a:cxn ang="0">
                    <a:pos x="109" y="22"/>
                  </a:cxn>
                  <a:cxn ang="0">
                    <a:pos x="113" y="21"/>
                  </a:cxn>
                  <a:cxn ang="0">
                    <a:pos x="114" y="21"/>
                  </a:cxn>
                  <a:cxn ang="0">
                    <a:pos x="75" y="0"/>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62" name="Freeform 14"/>
              <p:cNvSpPr/>
              <p:nvPr/>
            </p:nvSpPr>
            <p:spPr bwMode="ltGray">
              <a:xfrm rot="373331" flipH="1">
                <a:off x="496" y="2473"/>
                <a:ext cx="41" cy="115"/>
              </a:xfrm>
              <a:custGeom>
                <a:avLst/>
                <a:gdLst/>
                <a:ahLst/>
                <a:cxnLst>
                  <a:cxn ang="0">
                    <a:pos x="29" y="0"/>
                  </a:cxn>
                  <a:cxn ang="0">
                    <a:pos x="23" y="0"/>
                  </a:cxn>
                  <a:cxn ang="0">
                    <a:pos x="16" y="4"/>
                  </a:cxn>
                  <a:cxn ang="0">
                    <a:pos x="9" y="9"/>
                  </a:cxn>
                  <a:cxn ang="0">
                    <a:pos x="4" y="19"/>
                  </a:cxn>
                  <a:cxn ang="0">
                    <a:pos x="1" y="30"/>
                  </a:cxn>
                  <a:cxn ang="0">
                    <a:pos x="0" y="44"/>
                  </a:cxn>
                  <a:cxn ang="0">
                    <a:pos x="3" y="60"/>
                  </a:cxn>
                  <a:cxn ang="0">
                    <a:pos x="11" y="77"/>
                  </a:cxn>
                  <a:cxn ang="0">
                    <a:pos x="15" y="53"/>
                  </a:cxn>
                  <a:cxn ang="0">
                    <a:pos x="19" y="37"/>
                  </a:cxn>
                  <a:cxn ang="0">
                    <a:pos x="23" y="22"/>
                  </a:cxn>
                  <a:cxn ang="0">
                    <a:pos x="29" y="0"/>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1067" name="Group 15"/>
              <p:cNvGrpSpPr/>
              <p:nvPr userDrawn="1"/>
            </p:nvGrpSpPr>
            <p:grpSpPr>
              <a:xfrm rot="-10713554" flipH="1">
                <a:off x="586" y="2716"/>
                <a:ext cx="1194" cy="771"/>
                <a:chOff x="586" y="2716"/>
                <a:chExt cx="1194" cy="771"/>
              </a:xfrm>
            </p:grpSpPr>
            <p:sp>
              <p:nvSpPr>
                <p:cNvPr id="27664" name="Freeform 16"/>
                <p:cNvSpPr/>
                <p:nvPr/>
              </p:nvSpPr>
              <p:spPr bwMode="ltGray">
                <a:xfrm rot="4200091">
                  <a:off x="820" y="2955"/>
                  <a:ext cx="299" cy="766"/>
                </a:xfrm>
                <a:custGeom>
                  <a:avLst/>
                  <a:gdLst/>
                  <a:ahLst/>
                  <a:cxnLst>
                    <a:cxn ang="0">
                      <a:pos x="12" y="44"/>
                    </a:cxn>
                    <a:cxn ang="0">
                      <a:pos x="6" y="72"/>
                    </a:cxn>
                    <a:cxn ang="0">
                      <a:pos x="3" y="99"/>
                    </a:cxn>
                    <a:cxn ang="0">
                      <a:pos x="0" y="125"/>
                    </a:cxn>
                    <a:cxn ang="0">
                      <a:pos x="0" y="151"/>
                    </a:cxn>
                    <a:cxn ang="0">
                      <a:pos x="3" y="180"/>
                    </a:cxn>
                    <a:cxn ang="0">
                      <a:pos x="7" y="211"/>
                    </a:cxn>
                    <a:cxn ang="0">
                      <a:pos x="16" y="247"/>
                    </a:cxn>
                    <a:cxn ang="0">
                      <a:pos x="29" y="287"/>
                    </a:cxn>
                    <a:cxn ang="0">
                      <a:pos x="43" y="325"/>
                    </a:cxn>
                    <a:cxn ang="0">
                      <a:pos x="61" y="364"/>
                    </a:cxn>
                    <a:cxn ang="0">
                      <a:pos x="83" y="406"/>
                    </a:cxn>
                    <a:cxn ang="0">
                      <a:pos x="106" y="446"/>
                    </a:cxn>
                    <a:cxn ang="0">
                      <a:pos x="132" y="483"/>
                    </a:cxn>
                    <a:cxn ang="0">
                      <a:pos x="157" y="516"/>
                    </a:cxn>
                    <a:cxn ang="0">
                      <a:pos x="182" y="544"/>
                    </a:cxn>
                    <a:cxn ang="0">
                      <a:pos x="207" y="564"/>
                    </a:cxn>
                    <a:cxn ang="0">
                      <a:pos x="160" y="501"/>
                    </a:cxn>
                    <a:cxn ang="0">
                      <a:pos x="127" y="448"/>
                    </a:cxn>
                    <a:cxn ang="0">
                      <a:pos x="103" y="405"/>
                    </a:cxn>
                    <a:cxn ang="0">
                      <a:pos x="87" y="368"/>
                    </a:cxn>
                    <a:cxn ang="0">
                      <a:pos x="75" y="337"/>
                    </a:cxn>
                    <a:cxn ang="0">
                      <a:pos x="68" y="309"/>
                    </a:cxn>
                    <a:cxn ang="0">
                      <a:pos x="63" y="285"/>
                    </a:cxn>
                    <a:cxn ang="0">
                      <a:pos x="56" y="261"/>
                    </a:cxn>
                    <a:cxn ang="0">
                      <a:pos x="44" y="205"/>
                    </a:cxn>
                    <a:cxn ang="0">
                      <a:pos x="41" y="140"/>
                    </a:cxn>
                    <a:cxn ang="0">
                      <a:pos x="43" y="68"/>
                    </a:cxn>
                    <a:cxn ang="0">
                      <a:pos x="50" y="0"/>
                    </a:cxn>
                    <a:cxn ang="0">
                      <a:pos x="12" y="44"/>
                    </a:cxn>
                  </a:cxnLst>
                  <a:rect l="0" t="0" r="r" b="b"/>
                  <a:pathLst>
                    <a:path w="207" h="564">
                      <a:moveTo>
                        <a:pt x="12" y="44"/>
                      </a:moveTo>
                      <a:lnTo>
                        <a:pt x="6" y="72"/>
                      </a:lnTo>
                      <a:lnTo>
                        <a:pt x="3" y="99"/>
                      </a:lnTo>
                      <a:lnTo>
                        <a:pt x="0" y="125"/>
                      </a:lnTo>
                      <a:lnTo>
                        <a:pt x="0" y="151"/>
                      </a:lnTo>
                      <a:lnTo>
                        <a:pt x="3" y="180"/>
                      </a:lnTo>
                      <a:lnTo>
                        <a:pt x="7" y="211"/>
                      </a:lnTo>
                      <a:lnTo>
                        <a:pt x="16" y="247"/>
                      </a:lnTo>
                      <a:lnTo>
                        <a:pt x="29" y="287"/>
                      </a:lnTo>
                      <a:lnTo>
                        <a:pt x="43" y="325"/>
                      </a:lnTo>
                      <a:lnTo>
                        <a:pt x="61" y="364"/>
                      </a:lnTo>
                      <a:lnTo>
                        <a:pt x="83" y="406"/>
                      </a:lnTo>
                      <a:lnTo>
                        <a:pt x="106" y="446"/>
                      </a:lnTo>
                      <a:lnTo>
                        <a:pt x="132" y="483"/>
                      </a:lnTo>
                      <a:lnTo>
                        <a:pt x="157" y="516"/>
                      </a:lnTo>
                      <a:lnTo>
                        <a:pt x="182" y="544"/>
                      </a:lnTo>
                      <a:lnTo>
                        <a:pt x="207" y="564"/>
                      </a:lnTo>
                      <a:lnTo>
                        <a:pt x="160" y="501"/>
                      </a:lnTo>
                      <a:lnTo>
                        <a:pt x="127" y="448"/>
                      </a:lnTo>
                      <a:lnTo>
                        <a:pt x="103" y="405"/>
                      </a:lnTo>
                      <a:lnTo>
                        <a:pt x="87" y="368"/>
                      </a:lnTo>
                      <a:lnTo>
                        <a:pt x="75" y="337"/>
                      </a:lnTo>
                      <a:lnTo>
                        <a:pt x="68" y="309"/>
                      </a:lnTo>
                      <a:lnTo>
                        <a:pt x="63" y="285"/>
                      </a:lnTo>
                      <a:lnTo>
                        <a:pt x="56" y="261"/>
                      </a:lnTo>
                      <a:lnTo>
                        <a:pt x="44" y="205"/>
                      </a:lnTo>
                      <a:lnTo>
                        <a:pt x="41" y="140"/>
                      </a:lnTo>
                      <a:lnTo>
                        <a:pt x="43" y="68"/>
                      </a:lnTo>
                      <a:lnTo>
                        <a:pt x="50" y="0"/>
                      </a:lnTo>
                      <a:lnTo>
                        <a:pt x="12" y="44"/>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65" name="Freeform 17"/>
                <p:cNvSpPr/>
                <p:nvPr/>
              </p:nvSpPr>
              <p:spPr bwMode="ltGray">
                <a:xfrm rot="4200091">
                  <a:off x="1548" y="2845"/>
                  <a:ext cx="69" cy="314"/>
                </a:xfrm>
                <a:custGeom>
                  <a:avLst/>
                  <a:gdLst/>
                  <a:ahLst/>
                  <a:cxnLst>
                    <a:cxn ang="0">
                      <a:pos x="0" y="19"/>
                    </a:cxn>
                    <a:cxn ang="0">
                      <a:pos x="14" y="55"/>
                    </a:cxn>
                    <a:cxn ang="0">
                      <a:pos x="22" y="101"/>
                    </a:cxn>
                    <a:cxn ang="0">
                      <a:pos x="24" y="159"/>
                    </a:cxn>
                    <a:cxn ang="0">
                      <a:pos x="19" y="232"/>
                    </a:cxn>
                    <a:cxn ang="0">
                      <a:pos x="45" y="217"/>
                    </a:cxn>
                    <a:cxn ang="0">
                      <a:pos x="47" y="178"/>
                    </a:cxn>
                    <a:cxn ang="0">
                      <a:pos x="47" y="140"/>
                    </a:cxn>
                    <a:cxn ang="0">
                      <a:pos x="45" y="103"/>
                    </a:cxn>
                    <a:cxn ang="0">
                      <a:pos x="41" y="71"/>
                    </a:cxn>
                    <a:cxn ang="0">
                      <a:pos x="36" y="52"/>
                    </a:cxn>
                    <a:cxn ang="0">
                      <a:pos x="29" y="34"/>
                    </a:cxn>
                    <a:cxn ang="0">
                      <a:pos x="22" y="17"/>
                    </a:cxn>
                    <a:cxn ang="0">
                      <a:pos x="13" y="0"/>
                    </a:cxn>
                    <a:cxn ang="0">
                      <a:pos x="0" y="19"/>
                    </a:cxn>
                  </a:cxnLst>
                  <a:rect l="0" t="0" r="r" b="b"/>
                  <a:pathLst>
                    <a:path w="47" h="232">
                      <a:moveTo>
                        <a:pt x="0" y="19"/>
                      </a:moveTo>
                      <a:lnTo>
                        <a:pt x="14" y="55"/>
                      </a:lnTo>
                      <a:lnTo>
                        <a:pt x="22" y="101"/>
                      </a:lnTo>
                      <a:lnTo>
                        <a:pt x="24" y="159"/>
                      </a:lnTo>
                      <a:lnTo>
                        <a:pt x="19" y="232"/>
                      </a:lnTo>
                      <a:lnTo>
                        <a:pt x="45" y="217"/>
                      </a:lnTo>
                      <a:lnTo>
                        <a:pt x="47" y="178"/>
                      </a:lnTo>
                      <a:lnTo>
                        <a:pt x="47" y="140"/>
                      </a:lnTo>
                      <a:lnTo>
                        <a:pt x="45" y="103"/>
                      </a:lnTo>
                      <a:lnTo>
                        <a:pt x="41" y="71"/>
                      </a:lnTo>
                      <a:lnTo>
                        <a:pt x="36" y="52"/>
                      </a:lnTo>
                      <a:lnTo>
                        <a:pt x="29" y="34"/>
                      </a:lnTo>
                      <a:lnTo>
                        <a:pt x="22" y="17"/>
                      </a:lnTo>
                      <a:lnTo>
                        <a:pt x="13" y="0"/>
                      </a:lnTo>
                      <a:lnTo>
                        <a:pt x="0" y="19"/>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66" name="Freeform 18"/>
                <p:cNvSpPr/>
                <p:nvPr/>
              </p:nvSpPr>
              <p:spPr bwMode="ltGray">
                <a:xfrm rot="4200091">
                  <a:off x="1691" y="2752"/>
                  <a:ext cx="125" cy="53"/>
                </a:xfrm>
                <a:custGeom>
                  <a:avLst/>
                  <a:gdLst/>
                  <a:ahLst/>
                  <a:cxnLst>
                    <a:cxn ang="0">
                      <a:pos x="87" y="22"/>
                    </a:cxn>
                    <a:cxn ang="0">
                      <a:pos x="77" y="17"/>
                    </a:cxn>
                    <a:cxn ang="0">
                      <a:pos x="68" y="12"/>
                    </a:cxn>
                    <a:cxn ang="0">
                      <a:pos x="58" y="7"/>
                    </a:cxn>
                    <a:cxn ang="0">
                      <a:pos x="47" y="5"/>
                    </a:cxn>
                    <a:cxn ang="0">
                      <a:pos x="37" y="3"/>
                    </a:cxn>
                    <a:cxn ang="0">
                      <a:pos x="26" y="2"/>
                    </a:cxn>
                    <a:cxn ang="0">
                      <a:pos x="13" y="0"/>
                    </a:cxn>
                    <a:cxn ang="0">
                      <a:pos x="0" y="2"/>
                    </a:cxn>
                    <a:cxn ang="0">
                      <a:pos x="6" y="6"/>
                    </a:cxn>
                    <a:cxn ang="0">
                      <a:pos x="14" y="10"/>
                    </a:cxn>
                    <a:cxn ang="0">
                      <a:pos x="22" y="14"/>
                    </a:cxn>
                    <a:cxn ang="0">
                      <a:pos x="33" y="18"/>
                    </a:cxn>
                    <a:cxn ang="0">
                      <a:pos x="42" y="22"/>
                    </a:cxn>
                    <a:cxn ang="0">
                      <a:pos x="52" y="27"/>
                    </a:cxn>
                    <a:cxn ang="0">
                      <a:pos x="64" y="33"/>
                    </a:cxn>
                    <a:cxn ang="0">
                      <a:pos x="74" y="40"/>
                    </a:cxn>
                    <a:cxn ang="0">
                      <a:pos x="87" y="22"/>
                    </a:cxn>
                  </a:cxnLst>
                  <a:rect l="0" t="0" r="r" b="b"/>
                  <a:pathLst>
                    <a:path w="87" h="40">
                      <a:moveTo>
                        <a:pt x="87" y="22"/>
                      </a:moveTo>
                      <a:lnTo>
                        <a:pt x="77" y="17"/>
                      </a:lnTo>
                      <a:lnTo>
                        <a:pt x="68" y="12"/>
                      </a:lnTo>
                      <a:lnTo>
                        <a:pt x="58" y="7"/>
                      </a:lnTo>
                      <a:lnTo>
                        <a:pt x="47" y="5"/>
                      </a:lnTo>
                      <a:lnTo>
                        <a:pt x="37" y="3"/>
                      </a:lnTo>
                      <a:lnTo>
                        <a:pt x="26" y="2"/>
                      </a:lnTo>
                      <a:lnTo>
                        <a:pt x="13" y="0"/>
                      </a:lnTo>
                      <a:lnTo>
                        <a:pt x="0" y="2"/>
                      </a:lnTo>
                      <a:lnTo>
                        <a:pt x="6" y="6"/>
                      </a:lnTo>
                      <a:lnTo>
                        <a:pt x="14" y="10"/>
                      </a:lnTo>
                      <a:lnTo>
                        <a:pt x="22" y="14"/>
                      </a:lnTo>
                      <a:lnTo>
                        <a:pt x="33" y="18"/>
                      </a:lnTo>
                      <a:lnTo>
                        <a:pt x="42" y="22"/>
                      </a:lnTo>
                      <a:lnTo>
                        <a:pt x="52" y="27"/>
                      </a:lnTo>
                      <a:lnTo>
                        <a:pt x="64" y="33"/>
                      </a:lnTo>
                      <a:lnTo>
                        <a:pt x="74" y="40"/>
                      </a:lnTo>
                      <a:lnTo>
                        <a:pt x="87" y="22"/>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grpSp>
          <p:nvGrpSpPr>
            <p:cNvPr id="1036" name="Group 19"/>
            <p:cNvGrpSpPr/>
            <p:nvPr/>
          </p:nvGrpSpPr>
          <p:grpSpPr>
            <a:xfrm rot="6248562">
              <a:off x="343" y="3854"/>
              <a:ext cx="392" cy="424"/>
              <a:chOff x="343" y="3854"/>
              <a:chExt cx="392" cy="424"/>
            </a:xfrm>
          </p:grpSpPr>
          <p:sp>
            <p:nvSpPr>
              <p:cNvPr id="27668" name="Freeform 20"/>
              <p:cNvSpPr/>
              <p:nvPr/>
            </p:nvSpPr>
            <p:spPr bwMode="ltGray">
              <a:xfrm>
                <a:off x="343" y="3854"/>
                <a:ext cx="125" cy="1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69" name="Freeform 21"/>
              <p:cNvSpPr/>
              <p:nvPr/>
            </p:nvSpPr>
            <p:spPr bwMode="ltGray">
              <a:xfrm>
                <a:off x="522" y="3930"/>
                <a:ext cx="213" cy="132"/>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70" name="Freeform 22"/>
              <p:cNvSpPr/>
              <p:nvPr/>
            </p:nvSpPr>
            <p:spPr bwMode="ltGray">
              <a:xfrm>
                <a:off x="480" y="4210"/>
                <a:ext cx="222" cy="68"/>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1037" name="Group 23"/>
            <p:cNvGrpSpPr/>
            <p:nvPr/>
          </p:nvGrpSpPr>
          <p:grpSpPr>
            <a:xfrm rot="5003157">
              <a:off x="249" y="1102"/>
              <a:ext cx="412" cy="500"/>
              <a:chOff x="249" y="1102"/>
              <a:chExt cx="412" cy="500"/>
            </a:xfrm>
          </p:grpSpPr>
          <p:sp>
            <p:nvSpPr>
              <p:cNvPr id="27672" name="Freeform 24"/>
              <p:cNvSpPr/>
              <p:nvPr/>
            </p:nvSpPr>
            <p:spPr bwMode="ltGray">
              <a:xfrm>
                <a:off x="249" y="1102"/>
                <a:ext cx="131" cy="188"/>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73" name="Freeform 25"/>
              <p:cNvSpPr/>
              <p:nvPr/>
            </p:nvSpPr>
            <p:spPr bwMode="ltGray">
              <a:xfrm>
                <a:off x="437" y="1191"/>
                <a:ext cx="224" cy="156"/>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74" name="Freeform 26"/>
              <p:cNvSpPr/>
              <p:nvPr/>
            </p:nvSpPr>
            <p:spPr bwMode="ltGray">
              <a:xfrm>
                <a:off x="393" y="1522"/>
                <a:ext cx="233" cy="80"/>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1038" name="Group 27"/>
            <p:cNvGrpSpPr/>
            <p:nvPr/>
          </p:nvGrpSpPr>
          <p:grpSpPr>
            <a:xfrm>
              <a:off x="815" y="0"/>
              <a:ext cx="345" cy="367"/>
              <a:chOff x="815" y="0"/>
              <a:chExt cx="345" cy="367"/>
            </a:xfrm>
          </p:grpSpPr>
          <p:sp>
            <p:nvSpPr>
              <p:cNvPr id="27676" name="Freeform 28"/>
              <p:cNvSpPr/>
              <p:nvPr/>
            </p:nvSpPr>
            <p:spPr bwMode="ltGray">
              <a:xfrm>
                <a:off x="815" y="0"/>
                <a:ext cx="110" cy="138"/>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77" name="Freeform 29"/>
              <p:cNvSpPr/>
              <p:nvPr/>
            </p:nvSpPr>
            <p:spPr bwMode="ltGray">
              <a:xfrm>
                <a:off x="973" y="65"/>
                <a:ext cx="187" cy="115"/>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78" name="Freeform 30"/>
              <p:cNvSpPr/>
              <p:nvPr/>
            </p:nvSpPr>
            <p:spPr bwMode="ltGray">
              <a:xfrm>
                <a:off x="935" y="309"/>
                <a:ext cx="196" cy="58"/>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27679" name="Freeform 31"/>
            <p:cNvSpPr/>
            <p:nvPr/>
          </p:nvSpPr>
          <p:spPr bwMode="ltGray">
            <a:xfrm>
              <a:off x="87" y="94"/>
              <a:ext cx="699" cy="756"/>
            </a:xfrm>
            <a:custGeom>
              <a:avLst/>
              <a:gdLst/>
              <a:ahLst/>
              <a:cxnLst>
                <a:cxn ang="0">
                  <a:pos x="1" y="392"/>
                </a:cxn>
                <a:cxn ang="0">
                  <a:pos x="3" y="252"/>
                </a:cxn>
                <a:cxn ang="0">
                  <a:pos x="21" y="210"/>
                </a:cxn>
                <a:cxn ang="0">
                  <a:pos x="29" y="182"/>
                </a:cxn>
                <a:cxn ang="0">
                  <a:pos x="39" y="154"/>
                </a:cxn>
                <a:cxn ang="0">
                  <a:pos x="51" y="138"/>
                </a:cxn>
                <a:cxn ang="0">
                  <a:pos x="111" y="74"/>
                </a:cxn>
                <a:cxn ang="0">
                  <a:pos x="169" y="30"/>
                </a:cxn>
                <a:cxn ang="0">
                  <a:pos x="225" y="10"/>
                </a:cxn>
                <a:cxn ang="0">
                  <a:pos x="249" y="4"/>
                </a:cxn>
                <a:cxn ang="0">
                  <a:pos x="265" y="0"/>
                </a:cxn>
                <a:cxn ang="0">
                  <a:pos x="357" y="2"/>
                </a:cxn>
                <a:cxn ang="0">
                  <a:pos x="385" y="6"/>
                </a:cxn>
                <a:cxn ang="0">
                  <a:pos x="489" y="40"/>
                </a:cxn>
                <a:cxn ang="0">
                  <a:pos x="619" y="128"/>
                </a:cxn>
                <a:cxn ang="0">
                  <a:pos x="653" y="178"/>
                </a:cxn>
                <a:cxn ang="0">
                  <a:pos x="693" y="322"/>
                </a:cxn>
                <a:cxn ang="0">
                  <a:pos x="687" y="434"/>
                </a:cxn>
                <a:cxn ang="0">
                  <a:pos x="665" y="538"/>
                </a:cxn>
                <a:cxn ang="0">
                  <a:pos x="639" y="564"/>
                </a:cxn>
                <a:cxn ang="0">
                  <a:pos x="631" y="580"/>
                </a:cxn>
                <a:cxn ang="0">
                  <a:pos x="607" y="588"/>
                </a:cxn>
                <a:cxn ang="0">
                  <a:pos x="473" y="664"/>
                </a:cxn>
                <a:cxn ang="0">
                  <a:pos x="449" y="678"/>
                </a:cxn>
                <a:cxn ang="0">
                  <a:pos x="405" y="684"/>
                </a:cxn>
                <a:cxn ang="0">
                  <a:pos x="375" y="690"/>
                </a:cxn>
                <a:cxn ang="0">
                  <a:pos x="267" y="684"/>
                </a:cxn>
                <a:cxn ang="0">
                  <a:pos x="259" y="722"/>
                </a:cxn>
                <a:cxn ang="0">
                  <a:pos x="241" y="756"/>
                </a:cxn>
                <a:cxn ang="0">
                  <a:pos x="185" y="728"/>
                </a:cxn>
                <a:cxn ang="0">
                  <a:pos x="163" y="720"/>
                </a:cxn>
                <a:cxn ang="0">
                  <a:pos x="151" y="716"/>
                </a:cxn>
                <a:cxn ang="0">
                  <a:pos x="195" y="674"/>
                </a:cxn>
                <a:cxn ang="0">
                  <a:pos x="211" y="644"/>
                </a:cxn>
                <a:cxn ang="0">
                  <a:pos x="209" y="626"/>
                </a:cxn>
                <a:cxn ang="0">
                  <a:pos x="195" y="620"/>
                </a:cxn>
                <a:cxn ang="0">
                  <a:pos x="165" y="596"/>
                </a:cxn>
                <a:cxn ang="0">
                  <a:pos x="99" y="534"/>
                </a:cxn>
                <a:cxn ang="0">
                  <a:pos x="61" y="506"/>
                </a:cxn>
                <a:cxn ang="0">
                  <a:pos x="23" y="470"/>
                </a:cxn>
                <a:cxn ang="0">
                  <a:pos x="7" y="434"/>
                </a:cxn>
                <a:cxn ang="0">
                  <a:pos x="5" y="396"/>
                </a:cxn>
                <a:cxn ang="0">
                  <a:pos x="1" y="392"/>
                </a:cxn>
              </a:cxnLst>
              <a:rect l="0" t="0" r="r" b="b"/>
              <a:pathLst>
                <a:path w="699" h="756">
                  <a:moveTo>
                    <a:pt x="1" y="392"/>
                  </a:moveTo>
                  <a:cubicBezTo>
                    <a:pt x="2" y="345"/>
                    <a:pt x="2" y="299"/>
                    <a:pt x="3" y="252"/>
                  </a:cubicBezTo>
                  <a:cubicBezTo>
                    <a:pt x="3" y="238"/>
                    <a:pt x="16" y="224"/>
                    <a:pt x="21" y="210"/>
                  </a:cubicBezTo>
                  <a:cubicBezTo>
                    <a:pt x="24" y="202"/>
                    <a:pt x="29" y="182"/>
                    <a:pt x="29" y="182"/>
                  </a:cubicBezTo>
                  <a:cubicBezTo>
                    <a:pt x="32" y="173"/>
                    <a:pt x="34" y="163"/>
                    <a:pt x="39" y="154"/>
                  </a:cubicBezTo>
                  <a:cubicBezTo>
                    <a:pt x="42" y="148"/>
                    <a:pt x="51" y="138"/>
                    <a:pt x="51" y="138"/>
                  </a:cubicBezTo>
                  <a:cubicBezTo>
                    <a:pt x="58" y="116"/>
                    <a:pt x="88" y="82"/>
                    <a:pt x="111" y="74"/>
                  </a:cubicBezTo>
                  <a:cubicBezTo>
                    <a:pt x="128" y="61"/>
                    <a:pt x="149" y="37"/>
                    <a:pt x="169" y="30"/>
                  </a:cubicBezTo>
                  <a:cubicBezTo>
                    <a:pt x="182" y="17"/>
                    <a:pt x="207" y="15"/>
                    <a:pt x="225" y="10"/>
                  </a:cubicBezTo>
                  <a:cubicBezTo>
                    <a:pt x="233" y="8"/>
                    <a:pt x="241" y="6"/>
                    <a:pt x="249" y="4"/>
                  </a:cubicBezTo>
                  <a:cubicBezTo>
                    <a:pt x="254" y="3"/>
                    <a:pt x="265" y="0"/>
                    <a:pt x="265" y="0"/>
                  </a:cubicBezTo>
                  <a:cubicBezTo>
                    <a:pt x="296" y="1"/>
                    <a:pt x="326" y="0"/>
                    <a:pt x="357" y="2"/>
                  </a:cubicBezTo>
                  <a:cubicBezTo>
                    <a:pt x="366" y="2"/>
                    <a:pt x="385" y="6"/>
                    <a:pt x="385" y="6"/>
                  </a:cubicBezTo>
                  <a:cubicBezTo>
                    <a:pt x="417" y="17"/>
                    <a:pt x="463" y="14"/>
                    <a:pt x="489" y="40"/>
                  </a:cubicBezTo>
                  <a:cubicBezTo>
                    <a:pt x="528" y="60"/>
                    <a:pt x="592" y="105"/>
                    <a:pt x="619" y="128"/>
                  </a:cubicBezTo>
                  <a:cubicBezTo>
                    <a:pt x="635" y="134"/>
                    <a:pt x="643" y="164"/>
                    <a:pt x="653" y="178"/>
                  </a:cubicBezTo>
                  <a:cubicBezTo>
                    <a:pt x="667" y="234"/>
                    <a:pt x="687" y="265"/>
                    <a:pt x="693" y="322"/>
                  </a:cubicBezTo>
                  <a:cubicBezTo>
                    <a:pt x="699" y="365"/>
                    <a:pt x="692" y="398"/>
                    <a:pt x="687" y="434"/>
                  </a:cubicBezTo>
                  <a:cubicBezTo>
                    <a:pt x="686" y="469"/>
                    <a:pt x="691" y="510"/>
                    <a:pt x="665" y="538"/>
                  </a:cubicBezTo>
                  <a:cubicBezTo>
                    <a:pt x="657" y="547"/>
                    <a:pt x="644" y="553"/>
                    <a:pt x="639" y="564"/>
                  </a:cubicBezTo>
                  <a:cubicBezTo>
                    <a:pt x="636" y="569"/>
                    <a:pt x="636" y="576"/>
                    <a:pt x="631" y="580"/>
                  </a:cubicBezTo>
                  <a:cubicBezTo>
                    <a:pt x="624" y="585"/>
                    <a:pt x="607" y="588"/>
                    <a:pt x="607" y="588"/>
                  </a:cubicBezTo>
                  <a:cubicBezTo>
                    <a:pt x="581" y="602"/>
                    <a:pt x="499" y="649"/>
                    <a:pt x="473" y="664"/>
                  </a:cubicBezTo>
                  <a:cubicBezTo>
                    <a:pt x="465" y="666"/>
                    <a:pt x="449" y="678"/>
                    <a:pt x="449" y="678"/>
                  </a:cubicBezTo>
                  <a:cubicBezTo>
                    <a:pt x="438" y="685"/>
                    <a:pt x="417" y="679"/>
                    <a:pt x="405" y="684"/>
                  </a:cubicBezTo>
                  <a:cubicBezTo>
                    <a:pt x="396" y="687"/>
                    <a:pt x="385" y="688"/>
                    <a:pt x="375" y="690"/>
                  </a:cubicBezTo>
                  <a:cubicBezTo>
                    <a:pt x="328" y="689"/>
                    <a:pt x="307" y="687"/>
                    <a:pt x="267" y="684"/>
                  </a:cubicBezTo>
                  <a:cubicBezTo>
                    <a:pt x="249" y="690"/>
                    <a:pt x="264" y="683"/>
                    <a:pt x="259" y="722"/>
                  </a:cubicBezTo>
                  <a:cubicBezTo>
                    <a:pt x="258" y="733"/>
                    <a:pt x="250" y="750"/>
                    <a:pt x="241" y="756"/>
                  </a:cubicBezTo>
                  <a:cubicBezTo>
                    <a:pt x="218" y="752"/>
                    <a:pt x="207" y="735"/>
                    <a:pt x="185" y="728"/>
                  </a:cubicBezTo>
                  <a:cubicBezTo>
                    <a:pt x="176" y="725"/>
                    <a:pt x="171" y="724"/>
                    <a:pt x="163" y="720"/>
                  </a:cubicBezTo>
                  <a:cubicBezTo>
                    <a:pt x="159" y="718"/>
                    <a:pt x="151" y="716"/>
                    <a:pt x="151" y="716"/>
                  </a:cubicBezTo>
                  <a:cubicBezTo>
                    <a:pt x="157" y="695"/>
                    <a:pt x="180" y="689"/>
                    <a:pt x="195" y="674"/>
                  </a:cubicBezTo>
                  <a:cubicBezTo>
                    <a:pt x="198" y="665"/>
                    <a:pt x="205" y="652"/>
                    <a:pt x="211" y="644"/>
                  </a:cubicBezTo>
                  <a:cubicBezTo>
                    <a:pt x="210" y="638"/>
                    <a:pt x="212" y="631"/>
                    <a:pt x="209" y="626"/>
                  </a:cubicBezTo>
                  <a:cubicBezTo>
                    <a:pt x="207" y="621"/>
                    <a:pt x="199" y="623"/>
                    <a:pt x="195" y="620"/>
                  </a:cubicBezTo>
                  <a:cubicBezTo>
                    <a:pt x="185" y="612"/>
                    <a:pt x="173" y="606"/>
                    <a:pt x="165" y="596"/>
                  </a:cubicBezTo>
                  <a:cubicBezTo>
                    <a:pt x="146" y="573"/>
                    <a:pt x="123" y="552"/>
                    <a:pt x="99" y="534"/>
                  </a:cubicBezTo>
                  <a:cubicBezTo>
                    <a:pt x="87" y="525"/>
                    <a:pt x="72" y="517"/>
                    <a:pt x="61" y="506"/>
                  </a:cubicBezTo>
                  <a:cubicBezTo>
                    <a:pt x="49" y="494"/>
                    <a:pt x="37" y="480"/>
                    <a:pt x="23" y="470"/>
                  </a:cubicBezTo>
                  <a:cubicBezTo>
                    <a:pt x="13" y="456"/>
                    <a:pt x="10" y="451"/>
                    <a:pt x="7" y="434"/>
                  </a:cubicBezTo>
                  <a:cubicBezTo>
                    <a:pt x="6" y="421"/>
                    <a:pt x="7" y="408"/>
                    <a:pt x="5" y="396"/>
                  </a:cubicBezTo>
                  <a:cubicBezTo>
                    <a:pt x="5" y="394"/>
                    <a:pt x="0" y="391"/>
                    <a:pt x="1" y="392"/>
                  </a:cubicBezTo>
                  <a:close/>
                </a:path>
              </a:pathLst>
            </a:custGeom>
            <a:solidFill>
              <a:schemeClr val="accent1">
                <a:alpha val="50000"/>
              </a:schemeClr>
            </a:soli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80" name="Freeform 32"/>
            <p:cNvSpPr/>
            <p:nvPr/>
          </p:nvSpPr>
          <p:spPr bwMode="ltGray">
            <a:xfrm rot="828663">
              <a:off x="242" y="3404"/>
              <a:ext cx="132" cy="167"/>
            </a:xfrm>
            <a:custGeom>
              <a:avLst/>
              <a:gdLst/>
              <a:ahLst/>
              <a:cxnLst>
                <a:cxn ang="0">
                  <a:pos x="0" y="0"/>
                </a:cxn>
                <a:cxn ang="0">
                  <a:pos x="5" y="1"/>
                </a:cxn>
                <a:cxn ang="0">
                  <a:pos x="18" y="5"/>
                </a:cxn>
                <a:cxn ang="0">
                  <a:pos x="37" y="12"/>
                </a:cxn>
                <a:cxn ang="0">
                  <a:pos x="58" y="24"/>
                </a:cxn>
                <a:cxn ang="0">
                  <a:pos x="78" y="44"/>
                </a:cxn>
                <a:cxn ang="0">
                  <a:pos x="96" y="71"/>
                </a:cxn>
                <a:cxn ang="0">
                  <a:pos x="107" y="108"/>
                </a:cxn>
                <a:cxn ang="0">
                  <a:pos x="109" y="156"/>
                </a:cxn>
                <a:cxn ang="0">
                  <a:pos x="105" y="156"/>
                </a:cxn>
                <a:cxn ang="0">
                  <a:pos x="99" y="156"/>
                </a:cxn>
                <a:cxn ang="0">
                  <a:pos x="93" y="156"/>
                </a:cxn>
                <a:cxn ang="0">
                  <a:pos x="87" y="154"/>
                </a:cxn>
                <a:cxn ang="0">
                  <a:pos x="81" y="153"/>
                </a:cxn>
                <a:cxn ang="0">
                  <a:pos x="74" y="150"/>
                </a:cxn>
                <a:cxn ang="0">
                  <a:pos x="66" y="145"/>
                </a:cxn>
                <a:cxn ang="0">
                  <a:pos x="58" y="139"/>
                </a:cxn>
                <a:cxn ang="0">
                  <a:pos x="53" y="126"/>
                </a:cxn>
                <a:cxn ang="0">
                  <a:pos x="53" y="111"/>
                </a:cxn>
                <a:cxn ang="0">
                  <a:pos x="56" y="96"/>
                </a:cxn>
                <a:cxn ang="0">
                  <a:pos x="59" y="80"/>
                </a:cxn>
                <a:cxn ang="0">
                  <a:pos x="56" y="62"/>
                </a:cxn>
                <a:cxn ang="0">
                  <a:pos x="48" y="43"/>
                </a:cxn>
                <a:cxn ang="0">
                  <a:pos x="31" y="23"/>
                </a:cxn>
                <a:cxn ang="0">
                  <a:pos x="0" y="0"/>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folHlink"/>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81" name="Freeform 33"/>
            <p:cNvSpPr/>
            <p:nvPr/>
          </p:nvSpPr>
          <p:spPr bwMode="ltGray">
            <a:xfrm rot="828663">
              <a:off x="266" y="3592"/>
              <a:ext cx="66" cy="43"/>
            </a:xfrm>
            <a:custGeom>
              <a:avLst/>
              <a:gdLst/>
              <a:ahLst/>
              <a:cxnLst>
                <a:cxn ang="0">
                  <a:pos x="0" y="0"/>
                </a:cxn>
                <a:cxn ang="0">
                  <a:pos x="1" y="1"/>
                </a:cxn>
                <a:cxn ang="0">
                  <a:pos x="6" y="3"/>
                </a:cxn>
                <a:cxn ang="0">
                  <a:pos x="13" y="8"/>
                </a:cxn>
                <a:cxn ang="0">
                  <a:pos x="21" y="12"/>
                </a:cxn>
                <a:cxn ang="0">
                  <a:pos x="29" y="15"/>
                </a:cxn>
                <a:cxn ang="0">
                  <a:pos x="38" y="17"/>
                </a:cxn>
                <a:cxn ang="0">
                  <a:pos x="46" y="18"/>
                </a:cxn>
                <a:cxn ang="0">
                  <a:pos x="54" y="16"/>
                </a:cxn>
                <a:cxn ang="0">
                  <a:pos x="53" y="25"/>
                </a:cxn>
                <a:cxn ang="0">
                  <a:pos x="50" y="33"/>
                </a:cxn>
                <a:cxn ang="0">
                  <a:pos x="44" y="38"/>
                </a:cxn>
                <a:cxn ang="0">
                  <a:pos x="37" y="40"/>
                </a:cxn>
                <a:cxn ang="0">
                  <a:pos x="28" y="39"/>
                </a:cxn>
                <a:cxn ang="0">
                  <a:pos x="19" y="32"/>
                </a:cxn>
                <a:cxn ang="0">
                  <a:pos x="10" y="20"/>
                </a:cxn>
                <a:cxn ang="0">
                  <a:pos x="0" y="0"/>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folHlink"/>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82" name="Freeform 34"/>
            <p:cNvSpPr/>
            <p:nvPr/>
          </p:nvSpPr>
          <p:spPr bwMode="ltGray">
            <a:xfrm>
              <a:off x="11" y="4110"/>
              <a:ext cx="118" cy="209"/>
            </a:xfrm>
            <a:custGeom>
              <a:avLst/>
              <a:gdLst/>
              <a:ahLst/>
              <a:cxnLst>
                <a:cxn ang="0">
                  <a:pos x="0" y="0"/>
                </a:cxn>
                <a:cxn ang="0">
                  <a:pos x="6" y="8"/>
                </a:cxn>
                <a:cxn ang="0">
                  <a:pos x="15" y="19"/>
                </a:cxn>
                <a:cxn ang="0">
                  <a:pos x="26" y="33"/>
                </a:cxn>
                <a:cxn ang="0">
                  <a:pos x="38" y="51"/>
                </a:cxn>
                <a:cxn ang="0">
                  <a:pos x="54" y="72"/>
                </a:cxn>
                <a:cxn ang="0">
                  <a:pos x="67" y="94"/>
                </a:cxn>
                <a:cxn ang="0">
                  <a:pos x="79" y="119"/>
                </a:cxn>
                <a:cxn ang="0">
                  <a:pos x="87" y="146"/>
                </a:cxn>
                <a:cxn ang="0">
                  <a:pos x="94" y="175"/>
                </a:cxn>
                <a:cxn ang="0">
                  <a:pos x="91" y="209"/>
                </a:cxn>
                <a:cxn ang="0">
                  <a:pos x="118" y="209"/>
                </a:cxn>
                <a:cxn ang="0">
                  <a:pos x="117" y="177"/>
                </a:cxn>
                <a:cxn ang="0">
                  <a:pos x="104" y="119"/>
                </a:cxn>
                <a:cxn ang="0">
                  <a:pos x="82" y="69"/>
                </a:cxn>
                <a:cxn ang="0">
                  <a:pos x="47" y="27"/>
                </a:cxn>
                <a:cxn ang="0">
                  <a:pos x="0" y="0"/>
                </a:cxn>
              </a:cxnLst>
              <a:rect l="0" t="0" r="r" b="b"/>
              <a:pathLst>
                <a:path w="118" h="209">
                  <a:moveTo>
                    <a:pt x="0" y="0"/>
                  </a:moveTo>
                  <a:lnTo>
                    <a:pt x="6" y="8"/>
                  </a:lnTo>
                  <a:lnTo>
                    <a:pt x="15" y="19"/>
                  </a:lnTo>
                  <a:lnTo>
                    <a:pt x="26" y="33"/>
                  </a:lnTo>
                  <a:lnTo>
                    <a:pt x="38" y="51"/>
                  </a:lnTo>
                  <a:lnTo>
                    <a:pt x="54" y="72"/>
                  </a:lnTo>
                  <a:lnTo>
                    <a:pt x="67" y="94"/>
                  </a:lnTo>
                  <a:lnTo>
                    <a:pt x="79" y="119"/>
                  </a:lnTo>
                  <a:lnTo>
                    <a:pt x="87" y="146"/>
                  </a:lnTo>
                  <a:lnTo>
                    <a:pt x="94" y="175"/>
                  </a:lnTo>
                  <a:lnTo>
                    <a:pt x="91" y="209"/>
                  </a:lnTo>
                  <a:lnTo>
                    <a:pt x="118" y="209"/>
                  </a:lnTo>
                  <a:lnTo>
                    <a:pt x="117" y="177"/>
                  </a:lnTo>
                  <a:lnTo>
                    <a:pt x="104" y="119"/>
                  </a:lnTo>
                  <a:lnTo>
                    <a:pt x="82" y="69"/>
                  </a:lnTo>
                  <a:lnTo>
                    <a:pt x="47" y="27"/>
                  </a:lnTo>
                  <a:lnTo>
                    <a:pt x="0" y="0"/>
                  </a:lnTo>
                  <a:close/>
                </a:path>
              </a:pathLst>
            </a:custGeom>
            <a:solidFill>
              <a:schemeClr val="folHlink"/>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83" name="Freeform 35"/>
            <p:cNvSpPr/>
            <p:nvPr/>
          </p:nvSpPr>
          <p:spPr bwMode="ltGray">
            <a:xfrm>
              <a:off x="0" y="3968"/>
              <a:ext cx="130" cy="128"/>
            </a:xfrm>
            <a:custGeom>
              <a:avLst/>
              <a:gdLst/>
              <a:ahLst/>
              <a:cxnLst>
                <a:cxn ang="0">
                  <a:pos x="103" y="0"/>
                </a:cxn>
                <a:cxn ang="0">
                  <a:pos x="130" y="128"/>
                </a:cxn>
                <a:cxn ang="0">
                  <a:pos x="125" y="126"/>
                </a:cxn>
                <a:cxn ang="0">
                  <a:pos x="111" y="121"/>
                </a:cxn>
                <a:cxn ang="0">
                  <a:pos x="92" y="111"/>
                </a:cxn>
                <a:cxn ang="0">
                  <a:pos x="68" y="103"/>
                </a:cxn>
                <a:cxn ang="0">
                  <a:pos x="41" y="94"/>
                </a:cxn>
                <a:cxn ang="0">
                  <a:pos x="19" y="90"/>
                </a:cxn>
                <a:cxn ang="0">
                  <a:pos x="0" y="93"/>
                </a:cxn>
                <a:cxn ang="0">
                  <a:pos x="0" y="72"/>
                </a:cxn>
                <a:cxn ang="0">
                  <a:pos x="12" y="70"/>
                </a:cxn>
                <a:cxn ang="0">
                  <a:pos x="24" y="66"/>
                </a:cxn>
                <a:cxn ang="0">
                  <a:pos x="38" y="66"/>
                </a:cxn>
                <a:cxn ang="0">
                  <a:pos x="51" y="67"/>
                </a:cxn>
                <a:cxn ang="0">
                  <a:pos x="65" y="70"/>
                </a:cxn>
                <a:cxn ang="0">
                  <a:pos x="78" y="78"/>
                </a:cxn>
                <a:cxn ang="0">
                  <a:pos x="81" y="74"/>
                </a:cxn>
                <a:cxn ang="0">
                  <a:pos x="81" y="58"/>
                </a:cxn>
                <a:cxn ang="0">
                  <a:pos x="82" y="37"/>
                </a:cxn>
                <a:cxn ang="0">
                  <a:pos x="82" y="29"/>
                </a:cxn>
                <a:cxn ang="0">
                  <a:pos x="80" y="29"/>
                </a:cxn>
                <a:cxn ang="0">
                  <a:pos x="77" y="27"/>
                </a:cxn>
                <a:cxn ang="0">
                  <a:pos x="76" y="22"/>
                </a:cxn>
                <a:cxn ang="0">
                  <a:pos x="75" y="19"/>
                </a:cxn>
                <a:cxn ang="0">
                  <a:pos x="76" y="15"/>
                </a:cxn>
                <a:cxn ang="0">
                  <a:pos x="79" y="10"/>
                </a:cxn>
                <a:cxn ang="0">
                  <a:pos x="89" y="6"/>
                </a:cxn>
                <a:cxn ang="0">
                  <a:pos x="103" y="0"/>
                </a:cxn>
              </a:cxnLst>
              <a:rect l="0" t="0" r="r" b="b"/>
              <a:pathLst>
                <a:path w="130" h="128">
                  <a:moveTo>
                    <a:pt x="103" y="0"/>
                  </a:moveTo>
                  <a:lnTo>
                    <a:pt x="130" y="128"/>
                  </a:lnTo>
                  <a:lnTo>
                    <a:pt x="125" y="126"/>
                  </a:lnTo>
                  <a:lnTo>
                    <a:pt x="111" y="121"/>
                  </a:lnTo>
                  <a:lnTo>
                    <a:pt x="92" y="111"/>
                  </a:lnTo>
                  <a:lnTo>
                    <a:pt x="68" y="103"/>
                  </a:lnTo>
                  <a:lnTo>
                    <a:pt x="41" y="94"/>
                  </a:lnTo>
                  <a:lnTo>
                    <a:pt x="19" y="90"/>
                  </a:lnTo>
                  <a:lnTo>
                    <a:pt x="0" y="93"/>
                  </a:lnTo>
                  <a:lnTo>
                    <a:pt x="0" y="72"/>
                  </a:lnTo>
                  <a:lnTo>
                    <a:pt x="12" y="70"/>
                  </a:lnTo>
                  <a:lnTo>
                    <a:pt x="24" y="66"/>
                  </a:lnTo>
                  <a:lnTo>
                    <a:pt x="38" y="66"/>
                  </a:lnTo>
                  <a:lnTo>
                    <a:pt x="51" y="67"/>
                  </a:lnTo>
                  <a:lnTo>
                    <a:pt x="65" y="70"/>
                  </a:lnTo>
                  <a:lnTo>
                    <a:pt x="78" y="78"/>
                  </a:lnTo>
                  <a:lnTo>
                    <a:pt x="81" y="74"/>
                  </a:lnTo>
                  <a:lnTo>
                    <a:pt x="81" y="58"/>
                  </a:lnTo>
                  <a:lnTo>
                    <a:pt x="82" y="37"/>
                  </a:lnTo>
                  <a:lnTo>
                    <a:pt x="82" y="29"/>
                  </a:lnTo>
                  <a:lnTo>
                    <a:pt x="80" y="29"/>
                  </a:lnTo>
                  <a:lnTo>
                    <a:pt x="77" y="27"/>
                  </a:lnTo>
                  <a:lnTo>
                    <a:pt x="76" y="22"/>
                  </a:lnTo>
                  <a:lnTo>
                    <a:pt x="75" y="19"/>
                  </a:lnTo>
                  <a:lnTo>
                    <a:pt x="76" y="15"/>
                  </a:lnTo>
                  <a:lnTo>
                    <a:pt x="79" y="10"/>
                  </a:lnTo>
                  <a:lnTo>
                    <a:pt x="89" y="6"/>
                  </a:lnTo>
                  <a:lnTo>
                    <a:pt x="103" y="0"/>
                  </a:lnTo>
                  <a:close/>
                </a:path>
              </a:pathLst>
            </a:custGeom>
            <a:solidFill>
              <a:schemeClr val="folHlink"/>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84" name="Freeform 36"/>
            <p:cNvSpPr/>
            <p:nvPr/>
          </p:nvSpPr>
          <p:spPr bwMode="ltGray">
            <a:xfrm>
              <a:off x="0" y="3949"/>
              <a:ext cx="47" cy="86"/>
            </a:xfrm>
            <a:custGeom>
              <a:avLst/>
              <a:gdLst/>
              <a:ahLst/>
              <a:cxnLst>
                <a:cxn ang="0">
                  <a:pos x="37" y="0"/>
                </a:cxn>
                <a:cxn ang="0">
                  <a:pos x="15" y="37"/>
                </a:cxn>
                <a:cxn ang="0">
                  <a:pos x="0" y="59"/>
                </a:cxn>
                <a:cxn ang="0">
                  <a:pos x="0" y="86"/>
                </a:cxn>
                <a:cxn ang="0">
                  <a:pos x="8" y="82"/>
                </a:cxn>
                <a:cxn ang="0">
                  <a:pos x="20" y="73"/>
                </a:cxn>
                <a:cxn ang="0">
                  <a:pos x="33" y="63"/>
                </a:cxn>
                <a:cxn ang="0">
                  <a:pos x="42" y="51"/>
                </a:cxn>
                <a:cxn ang="0">
                  <a:pos x="47" y="36"/>
                </a:cxn>
                <a:cxn ang="0">
                  <a:pos x="46" y="19"/>
                </a:cxn>
                <a:cxn ang="0">
                  <a:pos x="37" y="0"/>
                </a:cxn>
              </a:cxnLst>
              <a:rect l="0" t="0" r="r" b="b"/>
              <a:pathLst>
                <a:path w="47" h="86">
                  <a:moveTo>
                    <a:pt x="37" y="0"/>
                  </a:moveTo>
                  <a:lnTo>
                    <a:pt x="15" y="37"/>
                  </a:lnTo>
                  <a:lnTo>
                    <a:pt x="0" y="59"/>
                  </a:lnTo>
                  <a:lnTo>
                    <a:pt x="0" y="86"/>
                  </a:lnTo>
                  <a:lnTo>
                    <a:pt x="8" y="82"/>
                  </a:lnTo>
                  <a:lnTo>
                    <a:pt x="20" y="73"/>
                  </a:lnTo>
                  <a:lnTo>
                    <a:pt x="33" y="63"/>
                  </a:lnTo>
                  <a:lnTo>
                    <a:pt x="42" y="51"/>
                  </a:lnTo>
                  <a:lnTo>
                    <a:pt x="47" y="36"/>
                  </a:lnTo>
                  <a:lnTo>
                    <a:pt x="46" y="19"/>
                  </a:lnTo>
                  <a:lnTo>
                    <a:pt x="37" y="0"/>
                  </a:lnTo>
                  <a:close/>
                </a:path>
              </a:pathLst>
            </a:custGeom>
            <a:solidFill>
              <a:schemeClr val="folHlink"/>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85" name="Freeform 37"/>
            <p:cNvSpPr/>
            <p:nvPr/>
          </p:nvSpPr>
          <p:spPr bwMode="ltGray">
            <a:xfrm>
              <a:off x="0" y="3239"/>
              <a:ext cx="497" cy="740"/>
            </a:xfrm>
            <a:custGeom>
              <a:avLst/>
              <a:gdLst/>
              <a:ahLst/>
              <a:cxnLst>
                <a:cxn ang="0">
                  <a:pos x="0" y="13"/>
                </a:cxn>
                <a:cxn ang="0">
                  <a:pos x="41" y="4"/>
                </a:cxn>
                <a:cxn ang="0">
                  <a:pos x="101" y="0"/>
                </a:cxn>
                <a:cxn ang="0">
                  <a:pos x="170" y="4"/>
                </a:cxn>
                <a:cxn ang="0">
                  <a:pos x="248" y="21"/>
                </a:cxn>
                <a:cxn ang="0">
                  <a:pos x="323" y="50"/>
                </a:cxn>
                <a:cxn ang="0">
                  <a:pos x="382" y="90"/>
                </a:cxn>
                <a:cxn ang="0">
                  <a:pos x="428" y="141"/>
                </a:cxn>
                <a:cxn ang="0">
                  <a:pos x="463" y="199"/>
                </a:cxn>
                <a:cxn ang="0">
                  <a:pos x="485" y="262"/>
                </a:cxn>
                <a:cxn ang="0">
                  <a:pos x="496" y="327"/>
                </a:cxn>
                <a:cxn ang="0">
                  <a:pos x="497" y="396"/>
                </a:cxn>
                <a:cxn ang="0">
                  <a:pos x="487" y="462"/>
                </a:cxn>
                <a:cxn ang="0">
                  <a:pos x="470" y="527"/>
                </a:cxn>
                <a:cxn ang="0">
                  <a:pos x="443" y="586"/>
                </a:cxn>
                <a:cxn ang="0">
                  <a:pos x="406" y="639"/>
                </a:cxn>
                <a:cxn ang="0">
                  <a:pos x="364" y="683"/>
                </a:cxn>
                <a:cxn ang="0">
                  <a:pos x="315" y="715"/>
                </a:cxn>
                <a:cxn ang="0">
                  <a:pos x="259" y="736"/>
                </a:cxn>
                <a:cxn ang="0">
                  <a:pos x="198" y="740"/>
                </a:cxn>
                <a:cxn ang="0">
                  <a:pos x="131" y="727"/>
                </a:cxn>
                <a:cxn ang="0">
                  <a:pos x="167" y="728"/>
                </a:cxn>
                <a:cxn ang="0">
                  <a:pos x="204" y="718"/>
                </a:cxn>
                <a:cxn ang="0">
                  <a:pos x="238" y="700"/>
                </a:cxn>
                <a:cxn ang="0">
                  <a:pos x="272" y="670"/>
                </a:cxn>
                <a:cxn ang="0">
                  <a:pos x="304" y="635"/>
                </a:cxn>
                <a:cxn ang="0">
                  <a:pos x="333" y="594"/>
                </a:cxn>
                <a:cxn ang="0">
                  <a:pos x="358" y="549"/>
                </a:cxn>
                <a:cxn ang="0">
                  <a:pos x="381" y="500"/>
                </a:cxn>
                <a:cxn ang="0">
                  <a:pos x="396" y="449"/>
                </a:cxn>
                <a:cxn ang="0">
                  <a:pos x="408" y="397"/>
                </a:cxn>
                <a:cxn ang="0">
                  <a:pos x="414" y="346"/>
                </a:cxn>
                <a:cxn ang="0">
                  <a:pos x="412" y="296"/>
                </a:cxn>
                <a:cxn ang="0">
                  <a:pos x="402" y="251"/>
                </a:cxn>
                <a:cxn ang="0">
                  <a:pos x="384" y="208"/>
                </a:cxn>
                <a:cxn ang="0">
                  <a:pos x="357" y="172"/>
                </a:cxn>
                <a:cxn ang="0">
                  <a:pos x="320" y="142"/>
                </a:cxn>
                <a:cxn ang="0">
                  <a:pos x="260" y="107"/>
                </a:cxn>
                <a:cxn ang="0">
                  <a:pos x="203" y="82"/>
                </a:cxn>
                <a:cxn ang="0">
                  <a:pos x="154" y="65"/>
                </a:cxn>
                <a:cxn ang="0">
                  <a:pos x="108" y="56"/>
                </a:cxn>
                <a:cxn ang="0">
                  <a:pos x="68" y="55"/>
                </a:cxn>
                <a:cxn ang="0">
                  <a:pos x="32" y="61"/>
                </a:cxn>
                <a:cxn ang="0">
                  <a:pos x="0" y="70"/>
                </a:cxn>
                <a:cxn ang="0">
                  <a:pos x="0" y="13"/>
                </a:cxn>
              </a:cxnLst>
              <a:rect l="0" t="0" r="r" b="b"/>
              <a:pathLst>
                <a:path w="497" h="740">
                  <a:moveTo>
                    <a:pt x="0" y="13"/>
                  </a:moveTo>
                  <a:lnTo>
                    <a:pt x="41" y="4"/>
                  </a:lnTo>
                  <a:lnTo>
                    <a:pt x="101" y="0"/>
                  </a:lnTo>
                  <a:lnTo>
                    <a:pt x="170" y="4"/>
                  </a:lnTo>
                  <a:lnTo>
                    <a:pt x="248" y="21"/>
                  </a:lnTo>
                  <a:lnTo>
                    <a:pt x="323" y="50"/>
                  </a:lnTo>
                  <a:lnTo>
                    <a:pt x="382" y="90"/>
                  </a:lnTo>
                  <a:lnTo>
                    <a:pt x="428" y="141"/>
                  </a:lnTo>
                  <a:lnTo>
                    <a:pt x="463" y="199"/>
                  </a:lnTo>
                  <a:lnTo>
                    <a:pt x="485" y="262"/>
                  </a:lnTo>
                  <a:lnTo>
                    <a:pt x="496" y="327"/>
                  </a:lnTo>
                  <a:lnTo>
                    <a:pt x="497" y="396"/>
                  </a:lnTo>
                  <a:lnTo>
                    <a:pt x="487" y="462"/>
                  </a:lnTo>
                  <a:lnTo>
                    <a:pt x="470" y="527"/>
                  </a:lnTo>
                  <a:lnTo>
                    <a:pt x="443" y="586"/>
                  </a:lnTo>
                  <a:lnTo>
                    <a:pt x="406" y="639"/>
                  </a:lnTo>
                  <a:lnTo>
                    <a:pt x="364" y="683"/>
                  </a:lnTo>
                  <a:lnTo>
                    <a:pt x="315" y="715"/>
                  </a:lnTo>
                  <a:lnTo>
                    <a:pt x="259" y="736"/>
                  </a:lnTo>
                  <a:lnTo>
                    <a:pt x="198" y="740"/>
                  </a:lnTo>
                  <a:lnTo>
                    <a:pt x="131" y="727"/>
                  </a:lnTo>
                  <a:lnTo>
                    <a:pt x="167" y="728"/>
                  </a:lnTo>
                  <a:lnTo>
                    <a:pt x="204" y="718"/>
                  </a:lnTo>
                  <a:lnTo>
                    <a:pt x="238" y="700"/>
                  </a:lnTo>
                  <a:lnTo>
                    <a:pt x="272" y="670"/>
                  </a:lnTo>
                  <a:lnTo>
                    <a:pt x="304" y="635"/>
                  </a:lnTo>
                  <a:lnTo>
                    <a:pt x="333" y="594"/>
                  </a:lnTo>
                  <a:lnTo>
                    <a:pt x="358" y="549"/>
                  </a:lnTo>
                  <a:lnTo>
                    <a:pt x="381" y="500"/>
                  </a:lnTo>
                  <a:lnTo>
                    <a:pt x="396" y="449"/>
                  </a:lnTo>
                  <a:lnTo>
                    <a:pt x="408" y="397"/>
                  </a:lnTo>
                  <a:lnTo>
                    <a:pt x="414" y="346"/>
                  </a:lnTo>
                  <a:lnTo>
                    <a:pt x="412" y="296"/>
                  </a:lnTo>
                  <a:lnTo>
                    <a:pt x="402" y="251"/>
                  </a:lnTo>
                  <a:lnTo>
                    <a:pt x="384" y="208"/>
                  </a:lnTo>
                  <a:lnTo>
                    <a:pt x="357" y="172"/>
                  </a:lnTo>
                  <a:lnTo>
                    <a:pt x="320" y="142"/>
                  </a:lnTo>
                  <a:lnTo>
                    <a:pt x="260" y="107"/>
                  </a:lnTo>
                  <a:lnTo>
                    <a:pt x="203" y="82"/>
                  </a:lnTo>
                  <a:lnTo>
                    <a:pt x="154" y="65"/>
                  </a:lnTo>
                  <a:lnTo>
                    <a:pt x="108" y="56"/>
                  </a:lnTo>
                  <a:lnTo>
                    <a:pt x="68" y="55"/>
                  </a:lnTo>
                  <a:lnTo>
                    <a:pt x="32" y="61"/>
                  </a:lnTo>
                  <a:lnTo>
                    <a:pt x="0" y="70"/>
                  </a:lnTo>
                  <a:lnTo>
                    <a:pt x="0" y="13"/>
                  </a:lnTo>
                  <a:close/>
                </a:path>
              </a:pathLst>
            </a:custGeom>
            <a:solidFill>
              <a:schemeClr val="folHlink"/>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86" name="Freeform 38"/>
            <p:cNvSpPr/>
            <p:nvPr/>
          </p:nvSpPr>
          <p:spPr bwMode="ltGray">
            <a:xfrm rot="1584153">
              <a:off x="20" y="410"/>
              <a:ext cx="344" cy="245"/>
            </a:xfrm>
            <a:custGeom>
              <a:avLst/>
              <a:gdLst/>
              <a:ahLst/>
              <a:cxnLst>
                <a:cxn ang="0">
                  <a:pos x="0" y="0"/>
                </a:cxn>
                <a:cxn ang="0">
                  <a:pos x="0" y="25"/>
                </a:cxn>
                <a:cxn ang="0">
                  <a:pos x="3" y="50"/>
                </a:cxn>
                <a:cxn ang="0">
                  <a:pos x="6" y="75"/>
                </a:cxn>
                <a:cxn ang="0">
                  <a:pos x="11" y="98"/>
                </a:cxn>
                <a:cxn ang="0">
                  <a:pos x="18" y="119"/>
                </a:cxn>
                <a:cxn ang="0">
                  <a:pos x="27" y="141"/>
                </a:cxn>
                <a:cxn ang="0">
                  <a:pos x="38" y="161"/>
                </a:cxn>
                <a:cxn ang="0">
                  <a:pos x="51" y="178"/>
                </a:cxn>
                <a:cxn ang="0">
                  <a:pos x="67" y="194"/>
                </a:cxn>
                <a:cxn ang="0">
                  <a:pos x="86" y="208"/>
                </a:cxn>
                <a:cxn ang="0">
                  <a:pos x="106" y="219"/>
                </a:cxn>
                <a:cxn ang="0">
                  <a:pos x="131" y="228"/>
                </a:cxn>
                <a:cxn ang="0">
                  <a:pos x="158" y="234"/>
                </a:cxn>
                <a:cxn ang="0">
                  <a:pos x="188" y="237"/>
                </a:cxn>
                <a:cxn ang="0">
                  <a:pos x="220" y="236"/>
                </a:cxn>
                <a:cxn ang="0">
                  <a:pos x="257" y="232"/>
                </a:cxn>
                <a:cxn ang="0">
                  <a:pos x="224" y="227"/>
                </a:cxn>
                <a:cxn ang="0">
                  <a:pos x="195" y="220"/>
                </a:cxn>
                <a:cxn ang="0">
                  <a:pos x="170" y="212"/>
                </a:cxn>
                <a:cxn ang="0">
                  <a:pos x="148" y="204"/>
                </a:cxn>
                <a:cxn ang="0">
                  <a:pos x="128" y="193"/>
                </a:cxn>
                <a:cxn ang="0">
                  <a:pos x="112" y="182"/>
                </a:cxn>
                <a:cxn ang="0">
                  <a:pos x="97" y="169"/>
                </a:cxn>
                <a:cxn ang="0">
                  <a:pos x="84" y="155"/>
                </a:cxn>
                <a:cxn ang="0">
                  <a:pos x="72" y="141"/>
                </a:cxn>
                <a:cxn ang="0">
                  <a:pos x="61" y="125"/>
                </a:cxn>
                <a:cxn ang="0">
                  <a:pos x="52" y="107"/>
                </a:cxn>
                <a:cxn ang="0">
                  <a:pos x="43" y="88"/>
                </a:cxn>
                <a:cxn ang="0">
                  <a:pos x="33" y="69"/>
                </a:cxn>
                <a:cxn ang="0">
                  <a:pos x="23" y="47"/>
                </a:cxn>
                <a:cxn ang="0">
                  <a:pos x="12" y="24"/>
                </a:cxn>
                <a:cxn ang="0">
                  <a:pos x="0" y="0"/>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87" name="Freeform 39"/>
            <p:cNvSpPr/>
            <p:nvPr/>
          </p:nvSpPr>
          <p:spPr bwMode="ltGray">
            <a:xfrm rot="1584153">
              <a:off x="242" y="756"/>
              <a:ext cx="167" cy="115"/>
            </a:xfrm>
            <a:custGeom>
              <a:avLst/>
              <a:gdLst/>
              <a:ahLst/>
              <a:cxnLst>
                <a:cxn ang="0">
                  <a:pos x="77" y="0"/>
                </a:cxn>
                <a:cxn ang="0">
                  <a:pos x="124" y="108"/>
                </a:cxn>
                <a:cxn ang="0">
                  <a:pos x="120" y="107"/>
                </a:cxn>
                <a:cxn ang="0">
                  <a:pos x="107" y="105"/>
                </a:cxn>
                <a:cxn ang="0">
                  <a:pos x="89" y="101"/>
                </a:cxn>
                <a:cxn ang="0">
                  <a:pos x="68" y="99"/>
                </a:cxn>
                <a:cxn ang="0">
                  <a:pos x="45" y="97"/>
                </a:cxn>
                <a:cxn ang="0">
                  <a:pos x="25" y="98"/>
                </a:cxn>
                <a:cxn ang="0">
                  <a:pos x="9" y="102"/>
                </a:cxn>
                <a:cxn ang="0">
                  <a:pos x="0" y="110"/>
                </a:cxn>
                <a:cxn ang="0">
                  <a:pos x="4" y="98"/>
                </a:cxn>
                <a:cxn ang="0">
                  <a:pos x="8" y="89"/>
                </a:cxn>
                <a:cxn ang="0">
                  <a:pos x="16" y="82"/>
                </a:cxn>
                <a:cxn ang="0">
                  <a:pos x="25" y="76"/>
                </a:cxn>
                <a:cxn ang="0">
                  <a:pos x="36" y="72"/>
                </a:cxn>
                <a:cxn ang="0">
                  <a:pos x="47" y="71"/>
                </a:cxn>
                <a:cxn ang="0">
                  <a:pos x="59" y="71"/>
                </a:cxn>
                <a:cxn ang="0">
                  <a:pos x="72" y="74"/>
                </a:cxn>
                <a:cxn ang="0">
                  <a:pos x="73" y="71"/>
                </a:cxn>
                <a:cxn ang="0">
                  <a:pos x="70" y="56"/>
                </a:cxn>
                <a:cxn ang="0">
                  <a:pos x="67" y="38"/>
                </a:cxn>
                <a:cxn ang="0">
                  <a:pos x="65" y="30"/>
                </a:cxn>
                <a:cxn ang="0">
                  <a:pos x="63" y="30"/>
                </a:cxn>
                <a:cxn ang="0">
                  <a:pos x="61" y="29"/>
                </a:cxn>
                <a:cxn ang="0">
                  <a:pos x="59" y="26"/>
                </a:cxn>
                <a:cxn ang="0">
                  <a:pos x="57" y="23"/>
                </a:cxn>
                <a:cxn ang="0">
                  <a:pos x="57" y="19"/>
                </a:cxn>
                <a:cxn ang="0">
                  <a:pos x="59" y="14"/>
                </a:cxn>
                <a:cxn ang="0">
                  <a:pos x="66" y="8"/>
                </a:cxn>
                <a:cxn ang="0">
                  <a:pos x="77" y="0"/>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88" name="Freeform 40"/>
            <p:cNvSpPr/>
            <p:nvPr/>
          </p:nvSpPr>
          <p:spPr bwMode="ltGray">
            <a:xfrm rot="1584153">
              <a:off x="574" y="286"/>
              <a:ext cx="147" cy="160"/>
            </a:xfrm>
            <a:custGeom>
              <a:avLst/>
              <a:gdLst/>
              <a:ahLst/>
              <a:cxnLst>
                <a:cxn ang="0">
                  <a:pos x="0" y="0"/>
                </a:cxn>
                <a:cxn ang="0">
                  <a:pos x="5" y="1"/>
                </a:cxn>
                <a:cxn ang="0">
                  <a:pos x="18" y="5"/>
                </a:cxn>
                <a:cxn ang="0">
                  <a:pos x="37" y="12"/>
                </a:cxn>
                <a:cxn ang="0">
                  <a:pos x="58" y="24"/>
                </a:cxn>
                <a:cxn ang="0">
                  <a:pos x="78" y="44"/>
                </a:cxn>
                <a:cxn ang="0">
                  <a:pos x="96" y="71"/>
                </a:cxn>
                <a:cxn ang="0">
                  <a:pos x="107" y="108"/>
                </a:cxn>
                <a:cxn ang="0">
                  <a:pos x="109" y="156"/>
                </a:cxn>
                <a:cxn ang="0">
                  <a:pos x="105" y="156"/>
                </a:cxn>
                <a:cxn ang="0">
                  <a:pos x="99" y="156"/>
                </a:cxn>
                <a:cxn ang="0">
                  <a:pos x="93" y="156"/>
                </a:cxn>
                <a:cxn ang="0">
                  <a:pos x="87" y="154"/>
                </a:cxn>
                <a:cxn ang="0">
                  <a:pos x="81" y="153"/>
                </a:cxn>
                <a:cxn ang="0">
                  <a:pos x="74" y="150"/>
                </a:cxn>
                <a:cxn ang="0">
                  <a:pos x="66" y="145"/>
                </a:cxn>
                <a:cxn ang="0">
                  <a:pos x="58" y="139"/>
                </a:cxn>
                <a:cxn ang="0">
                  <a:pos x="53" y="126"/>
                </a:cxn>
                <a:cxn ang="0">
                  <a:pos x="53" y="111"/>
                </a:cxn>
                <a:cxn ang="0">
                  <a:pos x="56" y="96"/>
                </a:cxn>
                <a:cxn ang="0">
                  <a:pos x="59" y="80"/>
                </a:cxn>
                <a:cxn ang="0">
                  <a:pos x="56" y="62"/>
                </a:cxn>
                <a:cxn ang="0">
                  <a:pos x="48" y="43"/>
                </a:cxn>
                <a:cxn ang="0">
                  <a:pos x="31" y="23"/>
                </a:cxn>
                <a:cxn ang="0">
                  <a:pos x="0" y="0"/>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89" name="Freeform 41"/>
            <p:cNvSpPr/>
            <p:nvPr/>
          </p:nvSpPr>
          <p:spPr bwMode="ltGray">
            <a:xfrm rot="1584153">
              <a:off x="236" y="721"/>
              <a:ext cx="62" cy="97"/>
            </a:xfrm>
            <a:custGeom>
              <a:avLst/>
              <a:gdLst/>
              <a:ahLst/>
              <a:cxnLst>
                <a:cxn ang="0">
                  <a:pos x="31" y="0"/>
                </a:cxn>
                <a:cxn ang="0">
                  <a:pos x="20" y="38"/>
                </a:cxn>
                <a:cxn ang="0">
                  <a:pos x="15" y="62"/>
                </a:cxn>
                <a:cxn ang="0">
                  <a:pos x="11" y="79"/>
                </a:cxn>
                <a:cxn ang="0">
                  <a:pos x="0" y="94"/>
                </a:cxn>
                <a:cxn ang="0">
                  <a:pos x="12" y="88"/>
                </a:cxn>
                <a:cxn ang="0">
                  <a:pos x="23" y="80"/>
                </a:cxn>
                <a:cxn ang="0">
                  <a:pos x="32" y="69"/>
                </a:cxn>
                <a:cxn ang="0">
                  <a:pos x="40" y="57"/>
                </a:cxn>
                <a:cxn ang="0">
                  <a:pos x="45" y="44"/>
                </a:cxn>
                <a:cxn ang="0">
                  <a:pos x="46" y="30"/>
                </a:cxn>
                <a:cxn ang="0">
                  <a:pos x="42" y="15"/>
                </a:cxn>
                <a:cxn ang="0">
                  <a:pos x="31" y="0"/>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90" name="Freeform 42"/>
            <p:cNvSpPr/>
            <p:nvPr/>
          </p:nvSpPr>
          <p:spPr bwMode="ltGray">
            <a:xfrm rot="1584153">
              <a:off x="585" y="466"/>
              <a:ext cx="72" cy="41"/>
            </a:xfrm>
            <a:custGeom>
              <a:avLst/>
              <a:gdLst/>
              <a:ahLst/>
              <a:cxnLst>
                <a:cxn ang="0">
                  <a:pos x="0" y="0"/>
                </a:cxn>
                <a:cxn ang="0">
                  <a:pos x="1" y="1"/>
                </a:cxn>
                <a:cxn ang="0">
                  <a:pos x="6" y="3"/>
                </a:cxn>
                <a:cxn ang="0">
                  <a:pos x="13" y="8"/>
                </a:cxn>
                <a:cxn ang="0">
                  <a:pos x="21" y="12"/>
                </a:cxn>
                <a:cxn ang="0">
                  <a:pos x="29" y="15"/>
                </a:cxn>
                <a:cxn ang="0">
                  <a:pos x="38" y="17"/>
                </a:cxn>
                <a:cxn ang="0">
                  <a:pos x="46" y="18"/>
                </a:cxn>
                <a:cxn ang="0">
                  <a:pos x="54" y="16"/>
                </a:cxn>
                <a:cxn ang="0">
                  <a:pos x="53" y="25"/>
                </a:cxn>
                <a:cxn ang="0">
                  <a:pos x="50" y="33"/>
                </a:cxn>
                <a:cxn ang="0">
                  <a:pos x="44" y="38"/>
                </a:cxn>
                <a:cxn ang="0">
                  <a:pos x="37" y="40"/>
                </a:cxn>
                <a:cxn ang="0">
                  <a:pos x="28" y="39"/>
                </a:cxn>
                <a:cxn ang="0">
                  <a:pos x="19" y="32"/>
                </a:cxn>
                <a:cxn ang="0">
                  <a:pos x="10" y="20"/>
                </a:cxn>
                <a:cxn ang="0">
                  <a:pos x="0" y="0"/>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91" name="Freeform 43"/>
            <p:cNvSpPr/>
            <p:nvPr/>
          </p:nvSpPr>
          <p:spPr bwMode="ltGray">
            <a:xfrm>
              <a:off x="0" y="886"/>
              <a:ext cx="360" cy="650"/>
            </a:xfrm>
            <a:custGeom>
              <a:avLst/>
              <a:gdLst/>
              <a:ahLst/>
              <a:cxnLst>
                <a:cxn ang="0">
                  <a:pos x="264" y="0"/>
                </a:cxn>
                <a:cxn ang="0">
                  <a:pos x="269" y="9"/>
                </a:cxn>
                <a:cxn ang="0">
                  <a:pos x="277" y="22"/>
                </a:cxn>
                <a:cxn ang="0">
                  <a:pos x="286" y="39"/>
                </a:cxn>
                <a:cxn ang="0">
                  <a:pos x="297" y="58"/>
                </a:cxn>
                <a:cxn ang="0">
                  <a:pos x="309" y="83"/>
                </a:cxn>
                <a:cxn ang="0">
                  <a:pos x="319" y="108"/>
                </a:cxn>
                <a:cxn ang="0">
                  <a:pos x="329" y="136"/>
                </a:cxn>
                <a:cxn ang="0">
                  <a:pos x="333" y="163"/>
                </a:cxn>
                <a:cxn ang="0">
                  <a:pos x="336" y="193"/>
                </a:cxn>
                <a:cxn ang="0">
                  <a:pos x="332" y="223"/>
                </a:cxn>
                <a:cxn ang="0">
                  <a:pos x="323" y="255"/>
                </a:cxn>
                <a:cxn ang="0">
                  <a:pos x="310" y="285"/>
                </a:cxn>
                <a:cxn ang="0">
                  <a:pos x="287" y="315"/>
                </a:cxn>
                <a:cxn ang="0">
                  <a:pos x="257" y="343"/>
                </a:cxn>
                <a:cxn ang="0">
                  <a:pos x="218" y="370"/>
                </a:cxn>
                <a:cxn ang="0">
                  <a:pos x="167" y="396"/>
                </a:cxn>
                <a:cxn ang="0">
                  <a:pos x="111" y="425"/>
                </a:cxn>
                <a:cxn ang="0">
                  <a:pos x="69" y="457"/>
                </a:cxn>
                <a:cxn ang="0">
                  <a:pos x="35" y="490"/>
                </a:cxn>
                <a:cxn ang="0">
                  <a:pos x="12" y="526"/>
                </a:cxn>
                <a:cxn ang="0">
                  <a:pos x="0" y="553"/>
                </a:cxn>
                <a:cxn ang="0">
                  <a:pos x="0" y="650"/>
                </a:cxn>
                <a:cxn ang="0">
                  <a:pos x="6" y="628"/>
                </a:cxn>
                <a:cxn ang="0">
                  <a:pos x="19" y="594"/>
                </a:cxn>
                <a:cxn ang="0">
                  <a:pos x="43" y="551"/>
                </a:cxn>
                <a:cxn ang="0">
                  <a:pos x="76" y="503"/>
                </a:cxn>
                <a:cxn ang="0">
                  <a:pos x="125" y="454"/>
                </a:cxn>
                <a:cxn ang="0">
                  <a:pos x="190" y="408"/>
                </a:cxn>
                <a:cxn ang="0">
                  <a:pos x="275" y="365"/>
                </a:cxn>
                <a:cxn ang="0">
                  <a:pos x="308" y="342"/>
                </a:cxn>
                <a:cxn ang="0">
                  <a:pos x="335" y="305"/>
                </a:cxn>
                <a:cxn ang="0">
                  <a:pos x="352" y="255"/>
                </a:cxn>
                <a:cxn ang="0">
                  <a:pos x="360" y="201"/>
                </a:cxn>
                <a:cxn ang="0">
                  <a:pos x="356" y="144"/>
                </a:cxn>
                <a:cxn ang="0">
                  <a:pos x="341" y="88"/>
                </a:cxn>
                <a:cxn ang="0">
                  <a:pos x="311" y="39"/>
                </a:cxn>
                <a:cxn ang="0">
                  <a:pos x="264" y="0"/>
                </a:cxn>
              </a:cxnLst>
              <a:rect l="0" t="0" r="r" b="b"/>
              <a:pathLst>
                <a:path w="360" h="650">
                  <a:moveTo>
                    <a:pt x="264" y="0"/>
                  </a:moveTo>
                  <a:lnTo>
                    <a:pt x="269" y="9"/>
                  </a:lnTo>
                  <a:lnTo>
                    <a:pt x="277" y="22"/>
                  </a:lnTo>
                  <a:lnTo>
                    <a:pt x="286" y="39"/>
                  </a:lnTo>
                  <a:lnTo>
                    <a:pt x="297" y="58"/>
                  </a:lnTo>
                  <a:lnTo>
                    <a:pt x="309" y="83"/>
                  </a:lnTo>
                  <a:lnTo>
                    <a:pt x="319" y="108"/>
                  </a:lnTo>
                  <a:lnTo>
                    <a:pt x="329" y="136"/>
                  </a:lnTo>
                  <a:lnTo>
                    <a:pt x="333" y="163"/>
                  </a:lnTo>
                  <a:lnTo>
                    <a:pt x="336" y="193"/>
                  </a:lnTo>
                  <a:lnTo>
                    <a:pt x="332" y="223"/>
                  </a:lnTo>
                  <a:lnTo>
                    <a:pt x="323" y="255"/>
                  </a:lnTo>
                  <a:lnTo>
                    <a:pt x="310" y="285"/>
                  </a:lnTo>
                  <a:lnTo>
                    <a:pt x="287" y="315"/>
                  </a:lnTo>
                  <a:lnTo>
                    <a:pt x="257" y="343"/>
                  </a:lnTo>
                  <a:lnTo>
                    <a:pt x="218" y="370"/>
                  </a:lnTo>
                  <a:lnTo>
                    <a:pt x="167" y="396"/>
                  </a:lnTo>
                  <a:lnTo>
                    <a:pt x="111" y="425"/>
                  </a:lnTo>
                  <a:lnTo>
                    <a:pt x="69" y="457"/>
                  </a:lnTo>
                  <a:lnTo>
                    <a:pt x="35" y="490"/>
                  </a:lnTo>
                  <a:lnTo>
                    <a:pt x="12" y="526"/>
                  </a:lnTo>
                  <a:lnTo>
                    <a:pt x="0" y="553"/>
                  </a:lnTo>
                  <a:lnTo>
                    <a:pt x="0" y="650"/>
                  </a:lnTo>
                  <a:lnTo>
                    <a:pt x="6" y="628"/>
                  </a:lnTo>
                  <a:lnTo>
                    <a:pt x="19" y="594"/>
                  </a:lnTo>
                  <a:lnTo>
                    <a:pt x="43" y="551"/>
                  </a:lnTo>
                  <a:lnTo>
                    <a:pt x="76" y="503"/>
                  </a:lnTo>
                  <a:lnTo>
                    <a:pt x="125" y="454"/>
                  </a:lnTo>
                  <a:lnTo>
                    <a:pt x="190" y="408"/>
                  </a:lnTo>
                  <a:lnTo>
                    <a:pt x="275" y="365"/>
                  </a:lnTo>
                  <a:lnTo>
                    <a:pt x="308" y="342"/>
                  </a:lnTo>
                  <a:lnTo>
                    <a:pt x="335" y="305"/>
                  </a:lnTo>
                  <a:lnTo>
                    <a:pt x="352" y="255"/>
                  </a:lnTo>
                  <a:lnTo>
                    <a:pt x="360" y="201"/>
                  </a:lnTo>
                  <a:lnTo>
                    <a:pt x="356" y="144"/>
                  </a:lnTo>
                  <a:lnTo>
                    <a:pt x="341" y="88"/>
                  </a:lnTo>
                  <a:lnTo>
                    <a:pt x="311" y="39"/>
                  </a:lnTo>
                  <a:lnTo>
                    <a:pt x="264" y="0"/>
                  </a:lnTo>
                  <a:close/>
                </a:path>
              </a:pathLst>
            </a:custGeom>
            <a:solidFill>
              <a:schemeClr val="accent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92" name="Freeform 44"/>
            <p:cNvSpPr/>
            <p:nvPr/>
          </p:nvSpPr>
          <p:spPr bwMode="ltGray">
            <a:xfrm rot="1584153">
              <a:off x="56" y="84"/>
              <a:ext cx="804" cy="686"/>
            </a:xfrm>
            <a:custGeom>
              <a:avLst/>
              <a:gdLst/>
              <a:ahLst/>
              <a:cxnLst>
                <a:cxn ang="0">
                  <a:pos x="16" y="370"/>
                </a:cxn>
                <a:cxn ang="0">
                  <a:pos x="6" y="341"/>
                </a:cxn>
                <a:cxn ang="0">
                  <a:pos x="0" y="289"/>
                </a:cxn>
                <a:cxn ang="0">
                  <a:pos x="4" y="222"/>
                </a:cxn>
                <a:cxn ang="0">
                  <a:pos x="25" y="151"/>
                </a:cxn>
                <a:cxn ang="0">
                  <a:pos x="69" y="84"/>
                </a:cxn>
                <a:cxn ang="0">
                  <a:pos x="142" y="31"/>
                </a:cxn>
                <a:cxn ang="0">
                  <a:pos x="247" y="2"/>
                </a:cxn>
                <a:cxn ang="0">
                  <a:pos x="380" y="9"/>
                </a:cxn>
                <a:cxn ang="0">
                  <a:pos x="484" y="68"/>
                </a:cxn>
                <a:cxn ang="0">
                  <a:pos x="554" y="165"/>
                </a:cxn>
                <a:cxn ang="0">
                  <a:pos x="591" y="284"/>
                </a:cxn>
                <a:cxn ang="0">
                  <a:pos x="595" y="409"/>
                </a:cxn>
                <a:cxn ang="0">
                  <a:pos x="566" y="525"/>
                </a:cxn>
                <a:cxn ang="0">
                  <a:pos x="507" y="615"/>
                </a:cxn>
                <a:cxn ang="0">
                  <a:pos x="417" y="663"/>
                </a:cxn>
                <a:cxn ang="0">
                  <a:pos x="389" y="659"/>
                </a:cxn>
                <a:cxn ang="0">
                  <a:pos x="441" y="617"/>
                </a:cxn>
                <a:cxn ang="0">
                  <a:pos x="482" y="544"/>
                </a:cxn>
                <a:cxn ang="0">
                  <a:pos x="509" y="454"/>
                </a:cxn>
                <a:cxn ang="0">
                  <a:pos x="520" y="355"/>
                </a:cxn>
                <a:cxn ang="0">
                  <a:pos x="514" y="258"/>
                </a:cxn>
                <a:cxn ang="0">
                  <a:pos x="485" y="174"/>
                </a:cxn>
                <a:cxn ang="0">
                  <a:pos x="433" y="112"/>
                </a:cxn>
                <a:cxn ang="0">
                  <a:pos x="341" y="75"/>
                </a:cxn>
                <a:cxn ang="0">
                  <a:pos x="246" y="61"/>
                </a:cxn>
                <a:cxn ang="0">
                  <a:pos x="174" y="71"/>
                </a:cxn>
                <a:cxn ang="0">
                  <a:pos x="121" y="101"/>
                </a:cxn>
                <a:cxn ang="0">
                  <a:pos x="84" y="149"/>
                </a:cxn>
                <a:cxn ang="0">
                  <a:pos x="57" y="206"/>
                </a:cxn>
                <a:cxn ang="0">
                  <a:pos x="40" y="272"/>
                </a:cxn>
                <a:cxn ang="0">
                  <a:pos x="28" y="339"/>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27693" name="Rectangle 45"/>
          <p:cNvSpPr>
            <a:spLocks noGrp="1" noChangeArrowheads="1"/>
          </p:cNvSpPr>
          <p:nvPr>
            <p:ph type="title"/>
          </p:nvPr>
        </p:nvSpPr>
        <p:spPr bwMode="auto">
          <a:xfrm>
            <a:off x="442913" y="103188"/>
            <a:ext cx="8243888" cy="1314450"/>
          </a:xfrm>
          <a:prstGeom prst="rect">
            <a:avLst/>
          </a:prstGeom>
          <a:noFill/>
          <a:ln w="9525">
            <a:noFill/>
            <a:miter lim="800000"/>
          </a:ln>
        </p:spPr>
        <p:txBody>
          <a:bodyPr vert="horz" wrap="square" lIns="91440" tIns="45720" rIns="91440" bIns="45720" numCol="1" anchor="b" anchorCtr="0" compatLnSpc="1"/>
          <a:lstStyle/>
          <a:p>
            <a:pPr lvl="0"/>
            <a:r>
              <a:rPr lang="zh-CN" altLang="en-US" smtClean="0"/>
              <a:t>单击此处编辑母版标题样式</a:t>
            </a:r>
            <a:endParaRPr lang="zh-CN" altLang="en-US" smtClean="0"/>
          </a:p>
        </p:txBody>
      </p:sp>
      <p:sp>
        <p:nvSpPr>
          <p:cNvPr id="1028" name="Rectangle 46"/>
          <p:cNvSpPr>
            <a:spLocks noGrp="1"/>
          </p:cNvSpPr>
          <p:nvPr>
            <p:ph type="body" idx="1"/>
          </p:nvPr>
        </p:nvSpPr>
        <p:spPr>
          <a:xfrm>
            <a:off x="457200" y="1600200"/>
            <a:ext cx="8229600" cy="445611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27695" name="Rectangle 47"/>
          <p:cNvSpPr>
            <a:spLocks noGrp="1" noChangeArrowheads="1"/>
          </p:cNvSpPr>
          <p:nvPr>
            <p:ph type="dt" sz="half" idx="2"/>
          </p:nvPr>
        </p:nvSpPr>
        <p:spPr bwMode="auto">
          <a:xfrm>
            <a:off x="457200" y="6243638"/>
            <a:ext cx="2133600" cy="457200"/>
          </a:xfrm>
          <a:prstGeom prst="rect">
            <a:avLst/>
          </a:prstGeom>
          <a:noFill/>
          <a:ln w="9525">
            <a:noFill/>
            <a:miter lim="800000"/>
          </a:ln>
        </p:spPr>
        <p:txBody>
          <a:bodyPr vert="horz" wrap="square" lIns="91440" tIns="45720" rIns="91440" bIns="45720" numCol="1" anchor="t" anchorCtr="0" compatLnSpc="1"/>
          <a:lstStyle>
            <a:lvl1pPr>
              <a:defRPr sz="1400">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27696" name="Rectangle 48"/>
          <p:cNvSpPr>
            <a:spLocks noGrp="1" noChangeArrowheads="1"/>
          </p:cNvSpPr>
          <p:nvPr>
            <p:ph type="ftr" sz="quarter" idx="3"/>
          </p:nvPr>
        </p:nvSpPr>
        <p:spPr bwMode="auto">
          <a:xfrm>
            <a:off x="3124200" y="6248400"/>
            <a:ext cx="2895600" cy="457200"/>
          </a:xfrm>
          <a:prstGeom prst="rect">
            <a:avLst/>
          </a:prstGeom>
          <a:noFill/>
          <a:ln w="9525">
            <a:noFill/>
            <a:miter lim="800000"/>
          </a:ln>
        </p:spPr>
        <p:txBody>
          <a:bodyPr vert="horz" wrap="square" lIns="91440" tIns="45720" rIns="91440" bIns="45720" numCol="1" anchor="t" anchorCtr="0" compatLnSpc="1"/>
          <a:lstStyle>
            <a:lvl1pPr algn="ctr">
              <a:defRPr sz="1400">
                <a:latin typeface="+mn-l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27697" name="Rectangle 49"/>
          <p:cNvSpPr>
            <a:spLocks noGrp="1" noChangeArrowheads="1"/>
          </p:cNvSpPr>
          <p:nvPr>
            <p:ph type="sldNum" sz="quarter" idx="4"/>
          </p:nvPr>
        </p:nvSpPr>
        <p:spPr bwMode="auto">
          <a:xfrm>
            <a:off x="6553200" y="6243638"/>
            <a:ext cx="2133600" cy="457200"/>
          </a:xfrm>
          <a:prstGeom prst="rect">
            <a:avLst/>
          </a:prstGeom>
          <a:noFill/>
          <a:ln w="9525">
            <a:noFill/>
            <a:miter lim="800000"/>
          </a:ln>
        </p:spPr>
        <p:txBody>
          <a:bodyPr vert="horz" wrap="square" lIns="91440" tIns="45720" rIns="91440" bIns="45720" numCol="1" anchor="t" anchorCtr="0" compatLnSpc="1"/>
          <a:lstStyle>
            <a:lvl1pPr algn="r">
              <a:defRPr sz="1400">
                <a:latin typeface="Verdana" panose="020B0604030504040204" pitchFamily="34" charset="0"/>
              </a:defRPr>
            </a:lvl1pPr>
          </a:lstStyle>
          <a:p>
            <a:pPr lvl="0" eaLnBrk="1" hangingPunct="1"/>
            <a:fld id="{9A0DB2DC-4C9A-4742-B13C-FB6460FD3503}" type="slidenum">
              <a:rPr lang="en-US" altLang="zh-CN" dirty="0"/>
            </a:fld>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anose="020B0604030504040204" pitchFamily="34" charset="0"/>
          <a:ea typeface="宋体" panose="02010600030101010101" pitchFamily="2" charset="-122"/>
        </a:defRPr>
      </a:lvl2pPr>
      <a:lvl3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anose="020B0604030504040204" pitchFamily="34" charset="0"/>
          <a:ea typeface="宋体" panose="02010600030101010101" pitchFamily="2" charset="-122"/>
        </a:defRPr>
      </a:lvl3pPr>
      <a:lvl4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anose="020B0604030504040204" pitchFamily="34" charset="0"/>
          <a:ea typeface="宋体" panose="02010600030101010101" pitchFamily="2" charset="-122"/>
        </a:defRPr>
      </a:lvl4pPr>
      <a:lvl5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anose="020B0604030504040204" pitchFamily="34" charset="0"/>
          <a:ea typeface="宋体" panose="02010600030101010101" pitchFamily="2" charset="-122"/>
        </a:defRPr>
      </a:lvl5pPr>
      <a:lvl6pPr marL="4572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anose="020B0604030504040204" pitchFamily="34" charset="0"/>
          <a:ea typeface="宋体" panose="02010600030101010101" pitchFamily="2" charset="-122"/>
        </a:defRPr>
      </a:lvl6pPr>
      <a:lvl7pPr marL="9144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anose="020B0604030504040204" pitchFamily="34" charset="0"/>
          <a:ea typeface="宋体" panose="02010600030101010101" pitchFamily="2" charset="-122"/>
        </a:defRPr>
      </a:lvl7pPr>
      <a:lvl8pPr marL="13716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anose="020B0604030504040204" pitchFamily="34" charset="0"/>
          <a:ea typeface="宋体" panose="02010600030101010101" pitchFamily="2" charset="-122"/>
        </a:defRPr>
      </a:lvl8pPr>
      <a:lvl9pPr marL="18288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anose="020B0604030504040204" pitchFamily="34" charset="0"/>
          <a:ea typeface="宋体" panose="02010600030101010101" pitchFamily="2" charset="-122"/>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slide" Target="slide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audio1.wav"/><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rotWithShape="0">
          <a:blip r:embed="rId1"/>
          <a:stretch>
            <a:fillRect/>
          </a:stretch>
        </a:blipFill>
        <a:effectLst/>
      </p:bgPr>
    </p:bg>
    <p:spTree>
      <p:nvGrpSpPr>
        <p:cNvPr id="1" name=""/>
        <p:cNvGrpSpPr/>
        <p:nvPr/>
      </p:nvGrpSpPr>
      <p:grpSpPr/>
      <p:sp>
        <p:nvSpPr>
          <p:cNvPr id="3074" name="WordArt 3"/>
          <p:cNvSpPr>
            <a:spLocks noTextEdit="1"/>
          </p:cNvSpPr>
          <p:nvPr/>
        </p:nvSpPr>
        <p:spPr>
          <a:xfrm>
            <a:off x="0" y="304800"/>
            <a:ext cx="2438400" cy="762000"/>
          </a:xfrm>
          <a:prstGeom prst="rect">
            <a:avLst/>
          </a:prstGeom>
        </p:spPr>
        <p:txBody>
          <a:bodyPr wrap="none" fromWordArt="1">
            <a:prstTxWarp prst="textFadeUp">
              <a:avLst>
                <a:gd name="adj" fmla="val 9991"/>
              </a:avLst>
            </a:prstTxWarp>
            <a:normAutofit/>
          </a:bodyPr>
          <a:p>
            <a:pPr algn="ctr" eaLnBrk="0" hangingPunct="0"/>
            <a:r>
              <a:rPr lang="zh-CN" altLang="en-US" sz="6000">
                <a:ln w="12700" cap="flat" cmpd="sng">
                  <a:solidFill>
                    <a:srgbClr val="B2B2B2"/>
                  </a:solidFill>
                  <a:prstDash val="solid"/>
                  <a:headEnd type="none" w="med" len="med"/>
                  <a:tailEnd type="none" w="med" len="med"/>
                </a:ln>
                <a:gradFill rotWithShape="1">
                  <a:gsLst>
                    <a:gs pos="0">
                      <a:srgbClr val="520402"/>
                    </a:gs>
                    <a:gs pos="100000">
                      <a:srgbClr val="FFCC00"/>
                    </a:gs>
                  </a:gsLst>
                  <a:lin ang="5400000" scaled="1"/>
                  <a:tileRect/>
                </a:gradFill>
                <a:effectLst>
                  <a:outerShdw dist="35921" dir="2699999" sy="50000" rotWithShape="0">
                    <a:srgbClr val="875B0D"/>
                  </a:outerShdw>
                </a:effectLst>
                <a:latin typeface="隶书" panose="02010509060101010101" pitchFamily="49" charset="-122"/>
                <a:ea typeface="隶书" panose="02010509060101010101" pitchFamily="49" charset="-122"/>
              </a:rPr>
              <a:t>舒婷</a:t>
            </a:r>
            <a:endParaRPr lang="zh-CN" altLang="en-US" sz="6000">
              <a:ln w="12700" cap="flat" cmpd="sng">
                <a:solidFill>
                  <a:srgbClr val="B2B2B2"/>
                </a:solidFill>
                <a:prstDash val="solid"/>
                <a:headEnd type="none" w="med" len="med"/>
                <a:tailEnd type="none" w="med" len="med"/>
              </a:ln>
              <a:gradFill rotWithShape="1">
                <a:gsLst>
                  <a:gs pos="0">
                    <a:srgbClr val="520402"/>
                  </a:gs>
                  <a:gs pos="100000">
                    <a:srgbClr val="FFCC00"/>
                  </a:gs>
                </a:gsLst>
                <a:lin ang="5400000" scaled="1"/>
                <a:tileRect/>
              </a:gradFill>
              <a:effectLst>
                <a:outerShdw dist="35921" dir="2699999" sy="50000" rotWithShape="0">
                  <a:srgbClr val="875B0D"/>
                </a:outerShdw>
              </a:effectLst>
              <a:latin typeface="隶书" panose="02010509060101010101" pitchFamily="49" charset="-122"/>
              <a:ea typeface="隶书" panose="02010509060101010101" pitchFamily="49" charset="-122"/>
            </a:endParaRPr>
          </a:p>
        </p:txBody>
      </p:sp>
      <p:sp>
        <p:nvSpPr>
          <p:cNvPr id="3075" name="Text Box 5"/>
          <p:cNvSpPr txBox="1"/>
          <p:nvPr/>
        </p:nvSpPr>
        <p:spPr>
          <a:xfrm>
            <a:off x="1752600" y="533400"/>
            <a:ext cx="5715000" cy="368300"/>
          </a:xfrm>
          <a:prstGeom prst="rect">
            <a:avLst/>
          </a:prstGeom>
          <a:noFill/>
          <a:ln w="9525">
            <a:noFill/>
          </a:ln>
        </p:spPr>
        <p:txBody>
          <a:bodyPr>
            <a:spAutoFit/>
          </a:bodyPr>
          <a:p>
            <a:pPr>
              <a:spcBef>
                <a:spcPct val="50000"/>
              </a:spcBef>
            </a:pPr>
            <a:endParaRPr lang="zh-CN" altLang="zh-CN" dirty="0">
              <a:latin typeface="Arial" panose="020B0604020202020204" pitchFamily="34" charset="0"/>
            </a:endParaRPr>
          </a:p>
        </p:txBody>
      </p:sp>
      <p:sp>
        <p:nvSpPr>
          <p:cNvPr id="3076" name="WordArt 6"/>
          <p:cNvSpPr>
            <a:spLocks noTextEdit="1"/>
          </p:cNvSpPr>
          <p:nvPr/>
        </p:nvSpPr>
        <p:spPr>
          <a:xfrm>
            <a:off x="3505200" y="1143000"/>
            <a:ext cx="5022850" cy="1455738"/>
          </a:xfrm>
          <a:prstGeom prst="rect">
            <a:avLst/>
          </a:prstGeom>
        </p:spPr>
        <p:txBody>
          <a:bodyPr wrap="none" fromWordArt="1">
            <a:prstTxWarp prst="textPlain">
              <a:avLst>
                <a:gd name="adj" fmla="val 50000"/>
              </a:avLst>
            </a:prstTxWarp>
            <a:normAutofit/>
          </a:bodyPr>
          <a:p>
            <a:pPr algn="ctr" eaLnBrk="0" hangingPunct="0"/>
            <a:r>
              <a:rPr lang="zh-CN" altLang="en-US" sz="36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隶书" panose="02010509060101010101" pitchFamily="49" charset="-122"/>
                <a:ea typeface="隶书" panose="02010509060101010101" pitchFamily="49" charset="-122"/>
              </a:rPr>
              <a:t>祖国啊，我亲爱的祖国</a:t>
            </a:r>
            <a:endParaRPr lang="zh-CN" altLang="en-US" sz="36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隶书" panose="02010509060101010101" pitchFamily="49" charset="-122"/>
              <a:ea typeface="隶书" panose="02010509060101010101" pitchFamily="49" charset="-122"/>
            </a:endParaRPr>
          </a:p>
        </p:txBody>
      </p:sp>
      <p:sp>
        <p:nvSpPr>
          <p:cNvPr id="3077" name="Text Box 7"/>
          <p:cNvSpPr txBox="1"/>
          <p:nvPr/>
        </p:nvSpPr>
        <p:spPr>
          <a:xfrm>
            <a:off x="4191000" y="5783263"/>
            <a:ext cx="4114800" cy="368300"/>
          </a:xfrm>
          <a:prstGeom prst="rect">
            <a:avLst/>
          </a:prstGeom>
          <a:noFill/>
          <a:ln w="9525">
            <a:noFill/>
          </a:ln>
        </p:spPr>
        <p:txBody>
          <a:bodyPr>
            <a:spAutoFit/>
          </a:bodyPr>
          <a:p>
            <a:pPr>
              <a:spcBef>
                <a:spcPct val="50000"/>
              </a:spcBef>
            </a:pPr>
            <a:endParaRPr lang="zh-CN" altLang="zh-CN" dirty="0">
              <a:latin typeface="Arial" panose="020B0604020202020204" pitchFamily="34" charset="0"/>
            </a:endParaRPr>
          </a:p>
        </p:txBody>
      </p:sp>
      <p:pic>
        <p:nvPicPr>
          <p:cNvPr id="3078" name="Picture 9" descr="Cover"/>
          <p:cNvPicPr>
            <a:picLocks noChangeAspect="1"/>
          </p:cNvPicPr>
          <p:nvPr/>
        </p:nvPicPr>
        <p:blipFill>
          <a:blip r:embed="rId2"/>
          <a:stretch>
            <a:fillRect/>
          </a:stretch>
        </p:blipFill>
        <p:spPr>
          <a:xfrm>
            <a:off x="7786688" y="6342063"/>
            <a:ext cx="1357312" cy="515937"/>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nodeType="afterEffect">
                                  <p:stCondLst>
                                    <p:cond delay="0"/>
                                  </p:stCondLst>
                                  <p:childTnLst>
                                    <p:set>
                                      <p:cBhvr>
                                        <p:cTn id="6" dur="1" fill="hold">
                                          <p:stCondLst>
                                            <p:cond delay="0"/>
                                          </p:stCondLst>
                                        </p:cTn>
                                        <p:tgtEl>
                                          <p:spTgt spid="3076"/>
                                        </p:tgtEl>
                                        <p:attrNameLst>
                                          <p:attrName>style.visibility</p:attrName>
                                        </p:attrNameLst>
                                      </p:cBhvr>
                                      <p:to>
                                        <p:strVal val="visible"/>
                                      </p:to>
                                    </p:set>
                                    <p:anim calcmode="lin" valueType="num">
                                      <p:cBhvr>
                                        <p:cTn id="7" dur="5000" fill="hold"/>
                                        <p:tgtEl>
                                          <p:spTgt spid="3076"/>
                                        </p:tgtEl>
                                        <p:attrNameLst>
                                          <p:attrName>ppt_w</p:attrName>
                                        </p:attrNameLst>
                                      </p:cBhvr>
                                      <p:tavLst>
                                        <p:tav tm="0" fmla="#ppt_w*sin(2.5*pi*$)">
                                          <p:val>
                                            <p:fltVal val="0.000000"/>
                                          </p:val>
                                        </p:tav>
                                        <p:tav tm="100000">
                                          <p:val>
                                            <p:fltVal val="1.000000"/>
                                          </p:val>
                                        </p:tav>
                                      </p:tavLst>
                                    </p:anim>
                                    <p:anim calcmode="lin" valueType="num">
                                      <p:cBhvr>
                                        <p:cTn id="8" dur="5000" fill="hold"/>
                                        <p:tgtEl>
                                          <p:spTgt spid="307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12290" name="Text Box 2"/>
          <p:cNvSpPr txBox="1"/>
          <p:nvPr/>
        </p:nvSpPr>
        <p:spPr>
          <a:xfrm>
            <a:off x="228600" y="762000"/>
            <a:ext cx="3886200" cy="3751263"/>
          </a:xfrm>
          <a:prstGeom prst="rect">
            <a:avLst/>
          </a:prstGeom>
          <a:noFill/>
          <a:ln w="9525">
            <a:noFill/>
          </a:ln>
        </p:spPr>
        <p:txBody>
          <a:bodyPr>
            <a:spAutoFit/>
          </a:bodyPr>
          <a:p>
            <a:pPr>
              <a:spcBef>
                <a:spcPct val="50000"/>
              </a:spcBef>
            </a:pPr>
            <a:r>
              <a:rPr lang="zh-CN" altLang="en-US" sz="2400" b="1" dirty="0">
                <a:solidFill>
                  <a:srgbClr val="000000"/>
                </a:solidFill>
                <a:latin typeface="Times New Roman" panose="02020603050405020304" pitchFamily="18" charset="0"/>
              </a:rPr>
              <a:t>我是贫困 </a:t>
            </a:r>
            <a:endParaRPr lang="zh-CN" altLang="en-US" sz="2400" b="1" dirty="0">
              <a:solidFill>
                <a:srgbClr val="000000"/>
              </a:solidFill>
              <a:latin typeface="Times New Roman" panose="02020603050405020304" pitchFamily="18" charset="0"/>
            </a:endParaRPr>
          </a:p>
          <a:p>
            <a:pPr>
              <a:spcBef>
                <a:spcPct val="50000"/>
              </a:spcBef>
            </a:pPr>
            <a:r>
              <a:rPr lang="zh-CN" altLang="en-US" sz="2400" b="1" dirty="0">
                <a:solidFill>
                  <a:srgbClr val="000000"/>
                </a:solidFill>
                <a:latin typeface="Times New Roman" panose="02020603050405020304" pitchFamily="18" charset="0"/>
              </a:rPr>
              <a:t>我是悲哀 </a:t>
            </a:r>
            <a:endParaRPr lang="zh-CN" altLang="en-US" sz="2400" b="1" dirty="0">
              <a:solidFill>
                <a:srgbClr val="000000"/>
              </a:solidFill>
              <a:latin typeface="Times New Roman" panose="02020603050405020304" pitchFamily="18" charset="0"/>
            </a:endParaRPr>
          </a:p>
          <a:p>
            <a:pPr>
              <a:spcBef>
                <a:spcPct val="50000"/>
              </a:spcBef>
            </a:pPr>
            <a:r>
              <a:rPr lang="zh-CN" altLang="en-US" sz="2400" b="1" dirty="0">
                <a:solidFill>
                  <a:srgbClr val="000000"/>
                </a:solidFill>
                <a:latin typeface="Times New Roman" panose="02020603050405020304" pitchFamily="18" charset="0"/>
              </a:rPr>
              <a:t>我是你祖祖辈辈 </a:t>
            </a:r>
            <a:endParaRPr lang="zh-CN" altLang="en-US" sz="2400" b="1" dirty="0">
              <a:solidFill>
                <a:srgbClr val="000000"/>
              </a:solidFill>
              <a:latin typeface="Times New Roman" panose="02020603050405020304" pitchFamily="18" charset="0"/>
            </a:endParaRPr>
          </a:p>
          <a:p>
            <a:pPr algn="ctr">
              <a:spcBef>
                <a:spcPct val="50000"/>
              </a:spcBef>
            </a:pPr>
            <a:r>
              <a:rPr lang="zh-CN" altLang="en-US" sz="2400" b="1" dirty="0">
                <a:solidFill>
                  <a:srgbClr val="000000"/>
                </a:solidFill>
                <a:latin typeface="Times New Roman" panose="02020603050405020304" pitchFamily="18" charset="0"/>
              </a:rPr>
              <a:t>痛苦的希望啊 </a:t>
            </a:r>
            <a:endParaRPr lang="zh-CN" altLang="en-US" sz="2400" b="1" dirty="0">
              <a:solidFill>
                <a:srgbClr val="000000"/>
              </a:solidFill>
              <a:latin typeface="Times New Roman" panose="02020603050405020304" pitchFamily="18" charset="0"/>
            </a:endParaRPr>
          </a:p>
          <a:p>
            <a:pPr>
              <a:spcBef>
                <a:spcPct val="50000"/>
              </a:spcBef>
            </a:pPr>
            <a:r>
              <a:rPr lang="zh-CN" altLang="en-US" sz="2400" b="1" dirty="0">
                <a:solidFill>
                  <a:srgbClr val="000000"/>
                </a:solidFill>
                <a:latin typeface="Times New Roman" panose="02020603050405020304" pitchFamily="18" charset="0"/>
              </a:rPr>
              <a:t>是“飞天”袖间 </a:t>
            </a:r>
            <a:endParaRPr lang="zh-CN" altLang="en-US" sz="2400" b="1" dirty="0">
              <a:solidFill>
                <a:srgbClr val="000000"/>
              </a:solidFill>
              <a:latin typeface="Times New Roman" panose="02020603050405020304" pitchFamily="18" charset="0"/>
            </a:endParaRPr>
          </a:p>
          <a:p>
            <a:pPr algn="ctr">
              <a:spcBef>
                <a:spcPct val="50000"/>
              </a:spcBef>
            </a:pPr>
            <a:r>
              <a:rPr lang="zh-CN" altLang="en-US" sz="2400" b="1" dirty="0">
                <a:solidFill>
                  <a:srgbClr val="000000"/>
                </a:solidFill>
                <a:latin typeface="Times New Roman" panose="02020603050405020304" pitchFamily="18" charset="0"/>
              </a:rPr>
              <a:t>千百年来未落到地面的花朵 </a:t>
            </a:r>
            <a:endParaRPr lang="zh-CN" altLang="en-US" sz="2400" b="1" dirty="0">
              <a:solidFill>
                <a:srgbClr val="000000"/>
              </a:solidFill>
              <a:latin typeface="Times New Roman" panose="02020603050405020304" pitchFamily="18" charset="0"/>
            </a:endParaRPr>
          </a:p>
          <a:p>
            <a:pPr>
              <a:spcBef>
                <a:spcPct val="50000"/>
              </a:spcBef>
            </a:pPr>
            <a:r>
              <a:rPr lang="en-US" altLang="zh-CN" sz="2400" b="1" dirty="0">
                <a:solidFill>
                  <a:srgbClr val="000000"/>
                </a:solidFill>
                <a:latin typeface="Times New Roman" panose="02020603050405020304" pitchFamily="18" charset="0"/>
              </a:rPr>
              <a:t>—— </a:t>
            </a:r>
            <a:r>
              <a:rPr lang="zh-CN" altLang="en-US" sz="2400" b="1" dirty="0">
                <a:solidFill>
                  <a:srgbClr val="000000"/>
                </a:solidFill>
                <a:latin typeface="Times New Roman" panose="02020603050405020304" pitchFamily="18" charset="0"/>
              </a:rPr>
              <a:t>祖国啊 </a:t>
            </a:r>
            <a:endParaRPr lang="zh-CN" altLang="en-US" sz="2400" b="1" dirty="0">
              <a:solidFill>
                <a:srgbClr val="000000"/>
              </a:solidFill>
              <a:latin typeface="Times New Roman" panose="02020603050405020304" pitchFamily="18" charset="0"/>
            </a:endParaRPr>
          </a:p>
        </p:txBody>
      </p:sp>
      <p:sp>
        <p:nvSpPr>
          <p:cNvPr id="12291" name="Line 3"/>
          <p:cNvSpPr/>
          <p:nvPr/>
        </p:nvSpPr>
        <p:spPr>
          <a:xfrm>
            <a:off x="4419600" y="0"/>
            <a:ext cx="0" cy="6858000"/>
          </a:xfrm>
          <a:prstGeom prst="line">
            <a:avLst/>
          </a:prstGeom>
          <a:ln w="9525" cap="flat" cmpd="sng">
            <a:solidFill>
              <a:schemeClr val="tx1"/>
            </a:solidFill>
            <a:prstDash val="solid"/>
            <a:headEnd type="none" w="med" len="med"/>
            <a:tailEnd type="none" w="med" len="med"/>
          </a:ln>
        </p:spPr>
      </p:sp>
      <p:sp>
        <p:nvSpPr>
          <p:cNvPr id="132100" name="AutoShape 4"/>
          <p:cNvSpPr/>
          <p:nvPr/>
        </p:nvSpPr>
        <p:spPr>
          <a:xfrm>
            <a:off x="3886200" y="1295400"/>
            <a:ext cx="914400" cy="533400"/>
          </a:xfrm>
          <a:prstGeom prst="rightArrow">
            <a:avLst>
              <a:gd name="adj1" fmla="val 50000"/>
              <a:gd name="adj2" fmla="val 42857"/>
            </a:avLst>
          </a:prstGeom>
          <a:solidFill>
            <a:srgbClr val="FFFF99">
              <a:alpha val="50195"/>
            </a:srgbClr>
          </a:solidFill>
          <a:ln w="9525" cap="flat" cmpd="sng">
            <a:solidFill>
              <a:srgbClr val="FFCC99"/>
            </a:solidFill>
            <a:prstDash val="solid"/>
            <a:miter/>
            <a:headEnd type="none" w="med" len="med"/>
            <a:tailEnd type="none" w="med" len="med"/>
          </a:ln>
        </p:spPr>
        <p:txBody>
          <a:bodyPr wrap="none" anchor="ctr"/>
          <a:p>
            <a:endParaRPr lang="zh-CN" altLang="en-US" dirty="0">
              <a:latin typeface="Arial" panose="020B0604020202020204" pitchFamily="34" charset="0"/>
            </a:endParaRPr>
          </a:p>
        </p:txBody>
      </p:sp>
      <p:sp>
        <p:nvSpPr>
          <p:cNvPr id="132101" name="Text Box 5"/>
          <p:cNvSpPr txBox="1"/>
          <p:nvPr/>
        </p:nvSpPr>
        <p:spPr>
          <a:xfrm>
            <a:off x="5029200" y="1219200"/>
            <a:ext cx="2743200" cy="520700"/>
          </a:xfrm>
          <a:prstGeom prst="rect">
            <a:avLst/>
          </a:prstGeom>
          <a:noFill/>
          <a:ln w="9525">
            <a:noFill/>
          </a:ln>
        </p:spPr>
        <p:txBody>
          <a:bodyPr>
            <a:spAutoFit/>
          </a:bodyPr>
          <a:p>
            <a:pPr>
              <a:spcBef>
                <a:spcPct val="50000"/>
              </a:spcBef>
            </a:pPr>
            <a:r>
              <a:rPr lang="zh-CN" altLang="en-US" sz="2800" dirty="0">
                <a:latin typeface="Times New Roman" panose="02020603050405020304" pitchFamily="18" charset="0"/>
                <a:ea typeface="隶书" panose="02010509060101010101" pitchFamily="49" charset="-122"/>
              </a:rPr>
              <a:t>对上节诗的总结</a:t>
            </a:r>
            <a:endParaRPr lang="zh-CN" altLang="en-US" sz="2800" dirty="0">
              <a:latin typeface="Times New Roman" panose="02020603050405020304" pitchFamily="18" charset="0"/>
              <a:ea typeface="隶书" panose="02010509060101010101" pitchFamily="49" charset="-122"/>
            </a:endParaRPr>
          </a:p>
        </p:txBody>
      </p:sp>
      <p:sp>
        <p:nvSpPr>
          <p:cNvPr id="132102" name="Line 6"/>
          <p:cNvSpPr/>
          <p:nvPr/>
        </p:nvSpPr>
        <p:spPr>
          <a:xfrm>
            <a:off x="3276600" y="3962400"/>
            <a:ext cx="762000" cy="0"/>
          </a:xfrm>
          <a:prstGeom prst="line">
            <a:avLst/>
          </a:prstGeom>
          <a:ln w="76200" cap="rnd" cmpd="sng">
            <a:solidFill>
              <a:srgbClr val="FF0000"/>
            </a:solidFill>
            <a:prstDash val="sysDot"/>
            <a:headEnd type="none" w="med" len="med"/>
            <a:tailEnd type="none" w="med" len="med"/>
          </a:ln>
        </p:spPr>
      </p:sp>
      <p:sp>
        <p:nvSpPr>
          <p:cNvPr id="132104" name="Line 8"/>
          <p:cNvSpPr/>
          <p:nvPr/>
        </p:nvSpPr>
        <p:spPr>
          <a:xfrm>
            <a:off x="762000" y="3429000"/>
            <a:ext cx="762000" cy="0"/>
          </a:xfrm>
          <a:prstGeom prst="line">
            <a:avLst/>
          </a:prstGeom>
          <a:ln w="76200" cap="rnd" cmpd="sng">
            <a:solidFill>
              <a:srgbClr val="FF0000"/>
            </a:solidFill>
            <a:prstDash val="sysDot"/>
            <a:headEnd type="none" w="med" len="med"/>
            <a:tailEnd type="none" w="med" len="med"/>
          </a:ln>
        </p:spPr>
      </p:sp>
      <p:sp>
        <p:nvSpPr>
          <p:cNvPr id="132105" name="AutoShape 9"/>
          <p:cNvSpPr/>
          <p:nvPr/>
        </p:nvSpPr>
        <p:spPr>
          <a:xfrm>
            <a:off x="4267200" y="3505200"/>
            <a:ext cx="990600" cy="533400"/>
          </a:xfrm>
          <a:prstGeom prst="rightArrow">
            <a:avLst>
              <a:gd name="adj1" fmla="val 50000"/>
              <a:gd name="adj2" fmla="val 46428"/>
            </a:avLst>
          </a:prstGeom>
          <a:solidFill>
            <a:srgbClr val="FFFF99">
              <a:alpha val="50195"/>
            </a:srgbClr>
          </a:solidFill>
          <a:ln w="9525" cap="flat" cmpd="sng">
            <a:solidFill>
              <a:srgbClr val="FFCC99"/>
            </a:solidFill>
            <a:prstDash val="solid"/>
            <a:miter/>
            <a:headEnd type="none" w="med" len="med"/>
            <a:tailEnd type="none" w="med" len="med"/>
          </a:ln>
        </p:spPr>
        <p:txBody>
          <a:bodyPr wrap="none" anchor="ctr"/>
          <a:p>
            <a:endParaRPr lang="zh-CN" altLang="en-US" dirty="0">
              <a:latin typeface="Arial" panose="020B0604020202020204" pitchFamily="34" charset="0"/>
            </a:endParaRPr>
          </a:p>
        </p:txBody>
      </p:sp>
      <p:sp>
        <p:nvSpPr>
          <p:cNvPr id="132106" name="Text Box 10"/>
          <p:cNvSpPr txBox="1"/>
          <p:nvPr/>
        </p:nvSpPr>
        <p:spPr>
          <a:xfrm>
            <a:off x="5257800" y="3429000"/>
            <a:ext cx="1066800" cy="520700"/>
          </a:xfrm>
          <a:prstGeom prst="rect">
            <a:avLst/>
          </a:prstGeom>
          <a:noFill/>
          <a:ln w="9525">
            <a:noFill/>
          </a:ln>
        </p:spPr>
        <p:txBody>
          <a:bodyPr>
            <a:spAutoFit/>
          </a:bodyPr>
          <a:p>
            <a:pPr>
              <a:spcBef>
                <a:spcPct val="50000"/>
              </a:spcBef>
            </a:pPr>
            <a:r>
              <a:rPr lang="zh-CN" altLang="en-US" sz="2800" dirty="0">
                <a:latin typeface="Times New Roman" panose="02020603050405020304" pitchFamily="18" charset="0"/>
                <a:ea typeface="隶书" panose="02010509060101010101" pitchFamily="49" charset="-122"/>
              </a:rPr>
              <a:t>希望</a:t>
            </a:r>
            <a:endParaRPr lang="zh-CN" altLang="en-US" sz="2800" dirty="0">
              <a:latin typeface="Times New Roman" panose="02020603050405020304" pitchFamily="18" charset="0"/>
              <a:ea typeface="隶书" panose="02010509060101010101" pitchFamily="49" charset="-122"/>
            </a:endParaRPr>
          </a:p>
        </p:txBody>
      </p:sp>
      <p:sp>
        <p:nvSpPr>
          <p:cNvPr id="132108" name="Line 12"/>
          <p:cNvSpPr/>
          <p:nvPr/>
        </p:nvSpPr>
        <p:spPr>
          <a:xfrm flipV="1">
            <a:off x="381000" y="3962400"/>
            <a:ext cx="2667000" cy="0"/>
          </a:xfrm>
          <a:prstGeom prst="line">
            <a:avLst/>
          </a:prstGeom>
          <a:ln w="50800" cap="flat" cmpd="sng">
            <a:solidFill>
              <a:schemeClr val="accent2"/>
            </a:solidFill>
            <a:prstDash val="sysDot"/>
            <a:headEnd type="none" w="med" len="med"/>
            <a:tailEnd type="none" w="med" len="med"/>
          </a:ln>
        </p:spPr>
      </p:sp>
      <p:sp>
        <p:nvSpPr>
          <p:cNvPr id="132109" name="Text Box 13"/>
          <p:cNvSpPr txBox="1"/>
          <p:nvPr/>
        </p:nvSpPr>
        <p:spPr>
          <a:xfrm>
            <a:off x="5257800" y="3962400"/>
            <a:ext cx="3733800" cy="2654300"/>
          </a:xfrm>
          <a:prstGeom prst="rect">
            <a:avLst/>
          </a:prstGeom>
          <a:noFill/>
          <a:ln w="9525">
            <a:noFill/>
          </a:ln>
        </p:spPr>
        <p:txBody>
          <a:bodyPr>
            <a:spAutoFit/>
          </a:bodyPr>
          <a:p>
            <a:pPr>
              <a:spcBef>
                <a:spcPct val="50000"/>
              </a:spcBef>
            </a:pPr>
            <a:r>
              <a:rPr lang="zh-CN" altLang="en-US" sz="2800" b="1" u="sng" dirty="0">
                <a:solidFill>
                  <a:srgbClr val="FF0000"/>
                </a:solidFill>
                <a:latin typeface="隶书" panose="02010509060101010101" pitchFamily="49" charset="-122"/>
                <a:ea typeface="隶书" panose="02010509060101010101" pitchFamily="49" charset="-122"/>
              </a:rPr>
              <a:t>比喻。</a:t>
            </a:r>
            <a:r>
              <a:rPr lang="zh-CN" altLang="en-US" sz="2800" b="1" dirty="0">
                <a:solidFill>
                  <a:srgbClr val="0000FF"/>
                </a:solidFill>
                <a:latin typeface="隶书" panose="02010509060101010101" pitchFamily="49" charset="-122"/>
                <a:ea typeface="隶书" panose="02010509060101010101" pitchFamily="49" charset="-122"/>
              </a:rPr>
              <a:t>长期以来希望太渺茫，像飞天袖间的花朵，美丽诱人，又未落地面。</a:t>
            </a:r>
            <a:r>
              <a:rPr lang="zh-CN" altLang="en-US" sz="2800" b="1" u="sng" dirty="0">
                <a:solidFill>
                  <a:srgbClr val="0000FF"/>
                </a:solidFill>
                <a:latin typeface="隶书" panose="02010509060101010101" pitchFamily="49" charset="-122"/>
                <a:ea typeface="隶书" panose="02010509060101010101" pitchFamily="49" charset="-122"/>
              </a:rPr>
              <a:t>比喻人民千百年来未能实现的希望。</a:t>
            </a:r>
            <a:endParaRPr lang="zh-CN" altLang="en-US" sz="2800" b="1" u="sng" dirty="0">
              <a:solidFill>
                <a:srgbClr val="0000FF"/>
              </a:solidFill>
              <a:latin typeface="隶书" panose="02010509060101010101" pitchFamily="49" charset="-122"/>
              <a:ea typeface="隶书" panose="02010509060101010101" pitchFamily="49" charset="-122"/>
            </a:endParaRPr>
          </a:p>
        </p:txBody>
      </p:sp>
      <p:sp>
        <p:nvSpPr>
          <p:cNvPr id="132110" name="AutoShape 14"/>
          <p:cNvSpPr/>
          <p:nvPr/>
        </p:nvSpPr>
        <p:spPr>
          <a:xfrm>
            <a:off x="3352800" y="838200"/>
            <a:ext cx="228600" cy="1752600"/>
          </a:xfrm>
          <a:prstGeom prst="rightBrace">
            <a:avLst>
              <a:gd name="adj1" fmla="val 63888"/>
              <a:gd name="adj2" fmla="val 50000"/>
            </a:avLst>
          </a:prstGeom>
          <a:noFill/>
          <a:ln w="28575" cap="flat" cmpd="sng">
            <a:solidFill>
              <a:schemeClr val="tx1"/>
            </a:solidFill>
            <a:prstDash val="solid"/>
            <a:headEnd type="none" w="med" len="med"/>
            <a:tailEnd type="none" w="med" len="med"/>
          </a:ln>
        </p:spPr>
        <p:txBody>
          <a:bodyPr wrap="none" anchor="ctr"/>
          <a:p>
            <a:endParaRPr lang="zh-CN" altLang="en-US" dirty="0">
              <a:latin typeface="Arial" panose="020B0604020202020204" pitchFamily="34" charset="0"/>
            </a:endParaRPr>
          </a:p>
        </p:txBody>
      </p:sp>
      <p:sp>
        <p:nvSpPr>
          <p:cNvPr id="12301" name="Text Box 16"/>
          <p:cNvSpPr txBox="1"/>
          <p:nvPr/>
        </p:nvSpPr>
        <p:spPr>
          <a:xfrm>
            <a:off x="304800" y="0"/>
            <a:ext cx="8229600" cy="1617663"/>
          </a:xfrm>
          <a:prstGeom prst="rect">
            <a:avLst/>
          </a:prstGeom>
          <a:noFill/>
          <a:ln w="9525">
            <a:noFill/>
          </a:ln>
        </p:spPr>
        <p:txBody>
          <a:bodyPr>
            <a:spAutoFit/>
          </a:bodyPr>
          <a:p>
            <a:pPr>
              <a:spcBef>
                <a:spcPct val="50000"/>
              </a:spcBef>
            </a:pPr>
            <a:r>
              <a:rPr lang="zh-CN" altLang="en-US" sz="4000" b="1" u="sng" dirty="0">
                <a:solidFill>
                  <a:srgbClr val="FF0000"/>
                </a:solidFill>
                <a:latin typeface="Times New Roman" panose="02020603050405020304" pitchFamily="18" charset="0"/>
                <a:ea typeface="隶书" panose="02010509060101010101" pitchFamily="49" charset="-122"/>
              </a:rPr>
              <a:t>朗读第二节，思考：</a:t>
            </a:r>
            <a:endParaRPr lang="zh-CN" altLang="en-US" sz="4000" b="1" u="sng" dirty="0">
              <a:solidFill>
                <a:srgbClr val="FF0000"/>
              </a:solidFill>
              <a:latin typeface="Times New Roman" panose="02020603050405020304" pitchFamily="18" charset="0"/>
              <a:ea typeface="隶书" panose="02010509060101010101" pitchFamily="49" charset="-122"/>
            </a:endParaRPr>
          </a:p>
          <a:p>
            <a:pPr>
              <a:spcBef>
                <a:spcPct val="50000"/>
              </a:spcBef>
            </a:pPr>
            <a:endParaRPr lang="en-US" altLang="zh-CN" sz="4000" b="1" u="sng" dirty="0">
              <a:solidFill>
                <a:srgbClr val="FF0000"/>
              </a:solidFill>
              <a:latin typeface="Times New Roman" panose="02020603050405020304" pitchFamily="18" charset="0"/>
              <a:ea typeface="隶书" panose="02010509060101010101" pitchFamily="49" charset="-122"/>
            </a:endParaRPr>
          </a:p>
        </p:txBody>
      </p:sp>
      <p:sp>
        <p:nvSpPr>
          <p:cNvPr id="132113" name="Text Box 17"/>
          <p:cNvSpPr txBox="1"/>
          <p:nvPr/>
        </p:nvSpPr>
        <p:spPr>
          <a:xfrm>
            <a:off x="304800" y="838200"/>
            <a:ext cx="8153400" cy="642938"/>
          </a:xfrm>
          <a:prstGeom prst="rect">
            <a:avLst/>
          </a:prstGeom>
          <a:solidFill>
            <a:schemeClr val="bg2"/>
          </a:solidFill>
          <a:ln w="9525">
            <a:noFill/>
          </a:ln>
        </p:spPr>
        <p:txBody>
          <a:bodyPr>
            <a:spAutoFit/>
          </a:bodyPr>
          <a:p>
            <a:pPr>
              <a:spcBef>
                <a:spcPct val="50000"/>
              </a:spcBef>
            </a:pPr>
            <a:r>
              <a:rPr lang="zh-CN" altLang="en-US" sz="3600" b="1" dirty="0">
                <a:solidFill>
                  <a:srgbClr val="0000FF"/>
                </a:solidFill>
                <a:latin typeface="Times New Roman" panose="02020603050405020304" pitchFamily="18" charset="0"/>
              </a:rPr>
              <a:t>本节表现了怎样的情感？</a:t>
            </a:r>
            <a:endParaRPr lang="zh-CN" altLang="en-US" sz="3600" b="1" dirty="0">
              <a:solidFill>
                <a:srgbClr val="0000FF"/>
              </a:solidFill>
              <a:latin typeface="Times New Roman" panose="02020603050405020304" pitchFamily="18" charset="0"/>
            </a:endParaRPr>
          </a:p>
        </p:txBody>
      </p:sp>
      <p:sp>
        <p:nvSpPr>
          <p:cNvPr id="132114" name="Text Box 18"/>
          <p:cNvSpPr txBox="1"/>
          <p:nvPr/>
        </p:nvSpPr>
        <p:spPr>
          <a:xfrm>
            <a:off x="304800" y="1447800"/>
            <a:ext cx="8153400" cy="1192213"/>
          </a:xfrm>
          <a:prstGeom prst="rect">
            <a:avLst/>
          </a:prstGeom>
          <a:solidFill>
            <a:schemeClr val="bg2"/>
          </a:solidFill>
          <a:ln w="9525">
            <a:noFill/>
          </a:ln>
        </p:spPr>
        <p:txBody>
          <a:bodyPr>
            <a:spAutoFit/>
          </a:bodyPr>
          <a:p>
            <a:pPr>
              <a:spcBef>
                <a:spcPct val="50000"/>
              </a:spcBef>
            </a:pPr>
            <a:r>
              <a:rPr lang="zh-CN" altLang="en-US" sz="3600" b="1" dirty="0">
                <a:solidFill>
                  <a:srgbClr val="FF0000"/>
                </a:solidFill>
                <a:latin typeface="Times New Roman" panose="02020603050405020304" pitchFamily="18" charset="0"/>
              </a:rPr>
              <a:t>既写出了人民的痛苦，又写出了人民的希望。</a:t>
            </a:r>
            <a:endParaRPr lang="zh-CN" altLang="en-US" sz="3600" b="1" dirty="0">
              <a:solidFill>
                <a:srgbClr val="FF0000"/>
              </a:solidFill>
              <a:latin typeface="Times New Roman" panose="02020603050405020304" pitchFamily="18" charset="0"/>
            </a:endParaRPr>
          </a:p>
        </p:txBody>
      </p:sp>
      <p:pic>
        <p:nvPicPr>
          <p:cNvPr id="12304" name="Picture 19" descr="Cover"/>
          <p:cNvPicPr>
            <a:picLocks noChangeAspect="1"/>
          </p:cNvPicPr>
          <p:nvPr/>
        </p:nvPicPr>
        <p:blipFill>
          <a:blip r:embed="rId1"/>
          <a:stretch>
            <a:fillRect/>
          </a:stretch>
        </p:blipFill>
        <p:spPr>
          <a:xfrm>
            <a:off x="7786688" y="6342063"/>
            <a:ext cx="1357312" cy="515937"/>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2110"/>
                                        </p:tgtEl>
                                        <p:attrNameLst>
                                          <p:attrName>style.visibility</p:attrName>
                                        </p:attrNameLst>
                                      </p:cBhvr>
                                      <p:to>
                                        <p:strVal val="visible"/>
                                      </p:to>
                                    </p:set>
                                    <p:anim calcmode="lin" valueType="num">
                                      <p:cBhvr additive="base">
                                        <p:cTn id="7" dur="500" fill="hold"/>
                                        <p:tgtEl>
                                          <p:spTgt spid="132110"/>
                                        </p:tgtEl>
                                        <p:attrNameLst>
                                          <p:attrName>ppt_x</p:attrName>
                                        </p:attrNameLst>
                                      </p:cBhvr>
                                      <p:tavLst>
                                        <p:tav tm="0">
                                          <p:val>
                                            <p:strVal val="0-#ppt_w/2"/>
                                          </p:val>
                                        </p:tav>
                                        <p:tav tm="100000">
                                          <p:val>
                                            <p:strVal val="#ppt_x"/>
                                          </p:val>
                                        </p:tav>
                                      </p:tavLst>
                                    </p:anim>
                                    <p:anim calcmode="lin" valueType="num">
                                      <p:cBhvr additive="base">
                                        <p:cTn id="8" dur="500" fill="hold"/>
                                        <p:tgtEl>
                                          <p:spTgt spid="13211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1000"/>
                                  </p:stCondLst>
                                  <p:childTnLst>
                                    <p:set>
                                      <p:cBhvr>
                                        <p:cTn id="11" dur="1" fill="hold">
                                          <p:stCondLst>
                                            <p:cond delay="0"/>
                                          </p:stCondLst>
                                        </p:cTn>
                                        <p:tgtEl>
                                          <p:spTgt spid="132100"/>
                                        </p:tgtEl>
                                        <p:attrNameLst>
                                          <p:attrName>style.visibility</p:attrName>
                                        </p:attrNameLst>
                                      </p:cBhvr>
                                      <p:to>
                                        <p:strVal val="visible"/>
                                      </p:to>
                                    </p:set>
                                    <p:anim calcmode="lin" valueType="num">
                                      <p:cBhvr additive="base">
                                        <p:cTn id="12" dur="500" fill="hold"/>
                                        <p:tgtEl>
                                          <p:spTgt spid="132100"/>
                                        </p:tgtEl>
                                        <p:attrNameLst>
                                          <p:attrName>ppt_x</p:attrName>
                                        </p:attrNameLst>
                                      </p:cBhvr>
                                      <p:tavLst>
                                        <p:tav tm="0">
                                          <p:val>
                                            <p:strVal val="#ppt_x"/>
                                          </p:val>
                                        </p:tav>
                                        <p:tav tm="100000">
                                          <p:val>
                                            <p:strVal val="#ppt_x"/>
                                          </p:val>
                                        </p:tav>
                                      </p:tavLst>
                                    </p:anim>
                                    <p:anim calcmode="lin" valueType="num">
                                      <p:cBhvr additive="base">
                                        <p:cTn id="13" dur="500" fill="hold"/>
                                        <p:tgtEl>
                                          <p:spTgt spid="132100"/>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132101"/>
                                        </p:tgtEl>
                                        <p:attrNameLst>
                                          <p:attrName>style.visibility</p:attrName>
                                        </p:attrNameLst>
                                      </p:cBhvr>
                                      <p:to>
                                        <p:strVal val="visible"/>
                                      </p:to>
                                    </p:set>
                                    <p:anim calcmode="lin" valueType="num">
                                      <p:cBhvr additive="base">
                                        <p:cTn id="18" dur="500" fill="hold"/>
                                        <p:tgtEl>
                                          <p:spTgt spid="132101"/>
                                        </p:tgtEl>
                                        <p:attrNameLst>
                                          <p:attrName>ppt_x</p:attrName>
                                        </p:attrNameLst>
                                      </p:cBhvr>
                                      <p:tavLst>
                                        <p:tav tm="0">
                                          <p:val>
                                            <p:strVal val="1+#ppt_w/2"/>
                                          </p:val>
                                        </p:tav>
                                        <p:tav tm="100000">
                                          <p:val>
                                            <p:strVal val="#ppt_x"/>
                                          </p:val>
                                        </p:tav>
                                      </p:tavLst>
                                    </p:anim>
                                    <p:anim calcmode="lin" valueType="num">
                                      <p:cBhvr additive="base">
                                        <p:cTn id="19" dur="500" fill="hold"/>
                                        <p:tgtEl>
                                          <p:spTgt spid="132101"/>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32104"/>
                                        </p:tgtEl>
                                        <p:attrNameLst>
                                          <p:attrName>style.visibility</p:attrName>
                                        </p:attrNameLst>
                                      </p:cBhvr>
                                      <p:to>
                                        <p:strVal val="visible"/>
                                      </p:to>
                                    </p:set>
                                    <p:anim calcmode="lin" valueType="num">
                                      <p:cBhvr additive="base">
                                        <p:cTn id="24" dur="500" fill="hold"/>
                                        <p:tgtEl>
                                          <p:spTgt spid="132104"/>
                                        </p:tgtEl>
                                        <p:attrNameLst>
                                          <p:attrName>ppt_x</p:attrName>
                                        </p:attrNameLst>
                                      </p:cBhvr>
                                      <p:tavLst>
                                        <p:tav tm="0">
                                          <p:val>
                                            <p:strVal val="0-#ppt_w/2"/>
                                          </p:val>
                                        </p:tav>
                                        <p:tav tm="100000">
                                          <p:val>
                                            <p:strVal val="#ppt_x"/>
                                          </p:val>
                                        </p:tav>
                                      </p:tavLst>
                                    </p:anim>
                                    <p:anim calcmode="lin" valueType="num">
                                      <p:cBhvr additive="base">
                                        <p:cTn id="25" dur="500" fill="hold"/>
                                        <p:tgtEl>
                                          <p:spTgt spid="132104"/>
                                        </p:tgtEl>
                                        <p:attrNameLst>
                                          <p:attrName>ppt_y</p:attrName>
                                        </p:attrNameLst>
                                      </p:cBhvr>
                                      <p:tavLst>
                                        <p:tav tm="0">
                                          <p:val>
                                            <p:strVal val="#ppt_y"/>
                                          </p:val>
                                        </p:tav>
                                        <p:tav tm="100000">
                                          <p:val>
                                            <p:strVal val="#ppt_y"/>
                                          </p:val>
                                        </p:tav>
                                      </p:tavLst>
                                    </p:anim>
                                  </p:childTnLst>
                                </p:cTn>
                              </p:par>
                            </p:childTnLst>
                          </p:cTn>
                        </p:par>
                        <p:par>
                          <p:cTn id="26" fill="hold">
                            <p:stCondLst>
                              <p:cond delay="500"/>
                            </p:stCondLst>
                            <p:childTnLst>
                              <p:par>
                                <p:cTn id="27" presetID="2" presetClass="entr" presetSubtype="4" fill="hold" grpId="0" nodeType="afterEffect">
                                  <p:stCondLst>
                                    <p:cond delay="0"/>
                                  </p:stCondLst>
                                  <p:childTnLst>
                                    <p:set>
                                      <p:cBhvr>
                                        <p:cTn id="28" dur="1" fill="hold">
                                          <p:stCondLst>
                                            <p:cond delay="0"/>
                                          </p:stCondLst>
                                        </p:cTn>
                                        <p:tgtEl>
                                          <p:spTgt spid="132105"/>
                                        </p:tgtEl>
                                        <p:attrNameLst>
                                          <p:attrName>style.visibility</p:attrName>
                                        </p:attrNameLst>
                                      </p:cBhvr>
                                      <p:to>
                                        <p:strVal val="visible"/>
                                      </p:to>
                                    </p:set>
                                    <p:anim calcmode="lin" valueType="num">
                                      <p:cBhvr additive="base">
                                        <p:cTn id="29" dur="500" fill="hold"/>
                                        <p:tgtEl>
                                          <p:spTgt spid="132105"/>
                                        </p:tgtEl>
                                        <p:attrNameLst>
                                          <p:attrName>ppt_x</p:attrName>
                                        </p:attrNameLst>
                                      </p:cBhvr>
                                      <p:tavLst>
                                        <p:tav tm="0">
                                          <p:val>
                                            <p:strVal val="#ppt_x"/>
                                          </p:val>
                                        </p:tav>
                                        <p:tav tm="100000">
                                          <p:val>
                                            <p:strVal val="#ppt_x"/>
                                          </p:val>
                                        </p:tav>
                                      </p:tavLst>
                                    </p:anim>
                                    <p:anim calcmode="lin" valueType="num">
                                      <p:cBhvr additive="base">
                                        <p:cTn id="30" dur="500" fill="hold"/>
                                        <p:tgtEl>
                                          <p:spTgt spid="13210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32102"/>
                                        </p:tgtEl>
                                        <p:attrNameLst>
                                          <p:attrName>style.visibility</p:attrName>
                                        </p:attrNameLst>
                                      </p:cBhvr>
                                      <p:to>
                                        <p:strVal val="visible"/>
                                      </p:to>
                                    </p:set>
                                    <p:anim calcmode="lin" valueType="num">
                                      <p:cBhvr additive="base">
                                        <p:cTn id="35" dur="500" fill="hold"/>
                                        <p:tgtEl>
                                          <p:spTgt spid="132102"/>
                                        </p:tgtEl>
                                        <p:attrNameLst>
                                          <p:attrName>ppt_x</p:attrName>
                                        </p:attrNameLst>
                                      </p:cBhvr>
                                      <p:tavLst>
                                        <p:tav tm="0">
                                          <p:val>
                                            <p:strVal val="#ppt_x"/>
                                          </p:val>
                                        </p:tav>
                                        <p:tav tm="100000">
                                          <p:val>
                                            <p:strVal val="#ppt_x"/>
                                          </p:val>
                                        </p:tav>
                                      </p:tavLst>
                                    </p:anim>
                                    <p:anim calcmode="lin" valueType="num">
                                      <p:cBhvr additive="base">
                                        <p:cTn id="36" dur="500" fill="hold"/>
                                        <p:tgtEl>
                                          <p:spTgt spid="132102"/>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32106"/>
                                        </p:tgtEl>
                                        <p:attrNameLst>
                                          <p:attrName>style.visibility</p:attrName>
                                        </p:attrNameLst>
                                      </p:cBhvr>
                                      <p:to>
                                        <p:strVal val="visible"/>
                                      </p:to>
                                    </p:set>
                                    <p:anim calcmode="lin" valueType="num">
                                      <p:cBhvr additive="base">
                                        <p:cTn id="41" dur="500" fill="hold"/>
                                        <p:tgtEl>
                                          <p:spTgt spid="132106"/>
                                        </p:tgtEl>
                                        <p:attrNameLst>
                                          <p:attrName>ppt_x</p:attrName>
                                        </p:attrNameLst>
                                      </p:cBhvr>
                                      <p:tavLst>
                                        <p:tav tm="0">
                                          <p:val>
                                            <p:strVal val="#ppt_x"/>
                                          </p:val>
                                        </p:tav>
                                        <p:tav tm="100000">
                                          <p:val>
                                            <p:strVal val="#ppt_x"/>
                                          </p:val>
                                        </p:tav>
                                      </p:tavLst>
                                    </p:anim>
                                    <p:anim calcmode="lin" valueType="num">
                                      <p:cBhvr additive="base">
                                        <p:cTn id="42" dur="500" fill="hold"/>
                                        <p:tgtEl>
                                          <p:spTgt spid="132106"/>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nodeType="clickEffect">
                                  <p:stCondLst>
                                    <p:cond delay="0"/>
                                  </p:stCondLst>
                                  <p:childTnLst>
                                    <p:set>
                                      <p:cBhvr>
                                        <p:cTn id="46" dur="1" fill="hold">
                                          <p:stCondLst>
                                            <p:cond delay="0"/>
                                          </p:stCondLst>
                                        </p:cTn>
                                        <p:tgtEl>
                                          <p:spTgt spid="132108"/>
                                        </p:tgtEl>
                                        <p:attrNameLst>
                                          <p:attrName>style.visibility</p:attrName>
                                        </p:attrNameLst>
                                      </p:cBhvr>
                                      <p:to>
                                        <p:strVal val="visible"/>
                                      </p:to>
                                    </p:set>
                                    <p:anim calcmode="lin" valueType="num">
                                      <p:cBhvr additive="base">
                                        <p:cTn id="47" dur="500" fill="hold"/>
                                        <p:tgtEl>
                                          <p:spTgt spid="132108"/>
                                        </p:tgtEl>
                                        <p:attrNameLst>
                                          <p:attrName>ppt_x</p:attrName>
                                        </p:attrNameLst>
                                      </p:cBhvr>
                                      <p:tavLst>
                                        <p:tav tm="0">
                                          <p:val>
                                            <p:strVal val="0-#ppt_w/2"/>
                                          </p:val>
                                        </p:tav>
                                        <p:tav tm="100000">
                                          <p:val>
                                            <p:strVal val="#ppt_x"/>
                                          </p:val>
                                        </p:tav>
                                      </p:tavLst>
                                    </p:anim>
                                    <p:anim calcmode="lin" valueType="num">
                                      <p:cBhvr additive="base">
                                        <p:cTn id="48" dur="500" fill="hold"/>
                                        <p:tgtEl>
                                          <p:spTgt spid="132108"/>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2" fill="hold" grpId="0" nodeType="clickEffect">
                                  <p:stCondLst>
                                    <p:cond delay="0"/>
                                  </p:stCondLst>
                                  <p:childTnLst>
                                    <p:set>
                                      <p:cBhvr>
                                        <p:cTn id="52" dur="1" fill="hold">
                                          <p:stCondLst>
                                            <p:cond delay="0"/>
                                          </p:stCondLst>
                                        </p:cTn>
                                        <p:tgtEl>
                                          <p:spTgt spid="132109"/>
                                        </p:tgtEl>
                                        <p:attrNameLst>
                                          <p:attrName>style.visibility</p:attrName>
                                        </p:attrNameLst>
                                      </p:cBhvr>
                                      <p:to>
                                        <p:strVal val="visible"/>
                                      </p:to>
                                    </p:set>
                                    <p:anim calcmode="lin" valueType="num">
                                      <p:cBhvr additive="base">
                                        <p:cTn id="53" dur="500" fill="hold"/>
                                        <p:tgtEl>
                                          <p:spTgt spid="132109"/>
                                        </p:tgtEl>
                                        <p:attrNameLst>
                                          <p:attrName>ppt_x</p:attrName>
                                        </p:attrNameLst>
                                      </p:cBhvr>
                                      <p:tavLst>
                                        <p:tav tm="0">
                                          <p:val>
                                            <p:strVal val="1+#ppt_w/2"/>
                                          </p:val>
                                        </p:tav>
                                        <p:tav tm="100000">
                                          <p:val>
                                            <p:strVal val="#ppt_x"/>
                                          </p:val>
                                        </p:tav>
                                      </p:tavLst>
                                    </p:anim>
                                    <p:anim calcmode="lin" valueType="num">
                                      <p:cBhvr additive="base">
                                        <p:cTn id="54" dur="500" fill="hold"/>
                                        <p:tgtEl>
                                          <p:spTgt spid="132109"/>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grpId="0" nodeType="clickEffect">
                                  <p:stCondLst>
                                    <p:cond delay="0"/>
                                  </p:stCondLst>
                                  <p:childTnLst>
                                    <p:set>
                                      <p:cBhvr>
                                        <p:cTn id="58" dur="1" fill="hold">
                                          <p:stCondLst>
                                            <p:cond delay="0"/>
                                          </p:stCondLst>
                                        </p:cTn>
                                        <p:tgtEl>
                                          <p:spTgt spid="132113"/>
                                        </p:tgtEl>
                                        <p:attrNameLst>
                                          <p:attrName>style.visibility</p:attrName>
                                        </p:attrNameLst>
                                      </p:cBhvr>
                                      <p:to>
                                        <p:strVal val="visible"/>
                                      </p:to>
                                    </p:set>
                                    <p:anim calcmode="lin" valueType="num">
                                      <p:cBhvr additive="base">
                                        <p:cTn id="59" dur="500" fill="hold"/>
                                        <p:tgtEl>
                                          <p:spTgt spid="132113"/>
                                        </p:tgtEl>
                                        <p:attrNameLst>
                                          <p:attrName>ppt_x</p:attrName>
                                        </p:attrNameLst>
                                      </p:cBhvr>
                                      <p:tavLst>
                                        <p:tav tm="0">
                                          <p:val>
                                            <p:strVal val="0-#ppt_w/2"/>
                                          </p:val>
                                        </p:tav>
                                        <p:tav tm="100000">
                                          <p:val>
                                            <p:strVal val="#ppt_x"/>
                                          </p:val>
                                        </p:tav>
                                      </p:tavLst>
                                    </p:anim>
                                    <p:anim calcmode="lin" valueType="num">
                                      <p:cBhvr additive="base">
                                        <p:cTn id="60" dur="500" fill="hold"/>
                                        <p:tgtEl>
                                          <p:spTgt spid="132113"/>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8" fill="hold" grpId="0" nodeType="clickEffect">
                                  <p:stCondLst>
                                    <p:cond delay="0"/>
                                  </p:stCondLst>
                                  <p:childTnLst>
                                    <p:set>
                                      <p:cBhvr>
                                        <p:cTn id="64" dur="1" fill="hold">
                                          <p:stCondLst>
                                            <p:cond delay="0"/>
                                          </p:stCondLst>
                                        </p:cTn>
                                        <p:tgtEl>
                                          <p:spTgt spid="132114"/>
                                        </p:tgtEl>
                                        <p:attrNameLst>
                                          <p:attrName>style.visibility</p:attrName>
                                        </p:attrNameLst>
                                      </p:cBhvr>
                                      <p:to>
                                        <p:strVal val="visible"/>
                                      </p:to>
                                    </p:set>
                                    <p:anim calcmode="lin" valueType="num">
                                      <p:cBhvr additive="base">
                                        <p:cTn id="65" dur="500" fill="hold"/>
                                        <p:tgtEl>
                                          <p:spTgt spid="132114"/>
                                        </p:tgtEl>
                                        <p:attrNameLst>
                                          <p:attrName>ppt_x</p:attrName>
                                        </p:attrNameLst>
                                      </p:cBhvr>
                                      <p:tavLst>
                                        <p:tav tm="0">
                                          <p:val>
                                            <p:strVal val="0-#ppt_w/2"/>
                                          </p:val>
                                        </p:tav>
                                        <p:tav tm="100000">
                                          <p:val>
                                            <p:strVal val="#ppt_x"/>
                                          </p:val>
                                        </p:tav>
                                      </p:tavLst>
                                    </p:anim>
                                    <p:anim calcmode="lin" valueType="num">
                                      <p:cBhvr additive="base">
                                        <p:cTn id="66" dur="500" fill="hold"/>
                                        <p:tgtEl>
                                          <p:spTgt spid="1321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100" grpId="0" animBg="1"/>
      <p:bldP spid="132101" grpId="0"/>
      <p:bldP spid="132105" grpId="0" animBg="1"/>
      <p:bldP spid="132106" grpId="0"/>
      <p:bldP spid="132109" grpId="0"/>
      <p:bldP spid="132110" grpId="0" animBg="1"/>
      <p:bldP spid="132113" grpId="0" animBg="1"/>
      <p:bldP spid="132114"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13314" name="Text Box 2"/>
          <p:cNvSpPr txBox="1"/>
          <p:nvPr/>
        </p:nvSpPr>
        <p:spPr>
          <a:xfrm>
            <a:off x="381000" y="533400"/>
            <a:ext cx="3886200" cy="5178425"/>
          </a:xfrm>
          <a:prstGeom prst="rect">
            <a:avLst/>
          </a:prstGeom>
          <a:noFill/>
          <a:ln w="9525">
            <a:noFill/>
          </a:ln>
        </p:spPr>
        <p:txBody>
          <a:bodyPr>
            <a:spAutoFit/>
          </a:bodyPr>
          <a:p>
            <a:pPr>
              <a:lnSpc>
                <a:spcPct val="130000"/>
              </a:lnSpc>
              <a:spcBef>
                <a:spcPct val="50000"/>
              </a:spcBef>
            </a:pPr>
            <a:r>
              <a:rPr lang="zh-CN" altLang="en-US" sz="2400" b="1" dirty="0">
                <a:solidFill>
                  <a:srgbClr val="000000"/>
                </a:solidFill>
                <a:latin typeface="Times New Roman" panose="02020603050405020304" pitchFamily="18" charset="0"/>
              </a:rPr>
              <a:t>我是你簇新的理想 </a:t>
            </a:r>
            <a:endParaRPr lang="zh-CN" altLang="en-US" sz="2400" b="1" dirty="0">
              <a:solidFill>
                <a:srgbClr val="000000"/>
              </a:solidFill>
              <a:latin typeface="Times New Roman" panose="02020603050405020304" pitchFamily="18" charset="0"/>
            </a:endParaRPr>
          </a:p>
          <a:p>
            <a:pPr>
              <a:lnSpc>
                <a:spcPct val="130000"/>
              </a:lnSpc>
              <a:spcBef>
                <a:spcPct val="50000"/>
              </a:spcBef>
            </a:pPr>
            <a:r>
              <a:rPr lang="zh-CN" altLang="en-US" sz="2400" b="1" dirty="0">
                <a:solidFill>
                  <a:srgbClr val="000000"/>
                </a:solidFill>
                <a:latin typeface="Times New Roman" panose="02020603050405020304" pitchFamily="18" charset="0"/>
              </a:rPr>
              <a:t>刚从神话的蛛网里挣脱 </a:t>
            </a:r>
            <a:endParaRPr lang="zh-CN" altLang="en-US" sz="2400" b="1" dirty="0">
              <a:solidFill>
                <a:srgbClr val="000000"/>
              </a:solidFill>
              <a:latin typeface="Times New Roman" panose="02020603050405020304" pitchFamily="18" charset="0"/>
            </a:endParaRPr>
          </a:p>
          <a:p>
            <a:pPr>
              <a:lnSpc>
                <a:spcPct val="130000"/>
              </a:lnSpc>
              <a:spcBef>
                <a:spcPct val="50000"/>
              </a:spcBef>
            </a:pPr>
            <a:r>
              <a:rPr lang="zh-CN" altLang="en-US" sz="2400" b="1" dirty="0">
                <a:solidFill>
                  <a:srgbClr val="000000"/>
                </a:solidFill>
                <a:latin typeface="Times New Roman" panose="02020603050405020304" pitchFamily="18" charset="0"/>
              </a:rPr>
              <a:t>我是你雪被下古莲的胚芽 </a:t>
            </a:r>
            <a:endParaRPr lang="zh-CN" altLang="en-US" sz="2400" b="1" dirty="0">
              <a:solidFill>
                <a:srgbClr val="000000"/>
              </a:solidFill>
              <a:latin typeface="Times New Roman" panose="02020603050405020304" pitchFamily="18" charset="0"/>
            </a:endParaRPr>
          </a:p>
          <a:p>
            <a:pPr>
              <a:lnSpc>
                <a:spcPct val="130000"/>
              </a:lnSpc>
              <a:spcBef>
                <a:spcPct val="50000"/>
              </a:spcBef>
            </a:pPr>
            <a:r>
              <a:rPr lang="zh-CN" altLang="en-US" sz="2400" b="1" dirty="0">
                <a:solidFill>
                  <a:srgbClr val="000000"/>
                </a:solidFill>
                <a:latin typeface="Times New Roman" panose="02020603050405020304" pitchFamily="18" charset="0"/>
              </a:rPr>
              <a:t>我是你挂着眼泪的笑窝 </a:t>
            </a:r>
            <a:endParaRPr lang="zh-CN" altLang="en-US" sz="2400" b="1" dirty="0">
              <a:solidFill>
                <a:srgbClr val="000000"/>
              </a:solidFill>
              <a:latin typeface="Times New Roman" panose="02020603050405020304" pitchFamily="18" charset="0"/>
            </a:endParaRPr>
          </a:p>
          <a:p>
            <a:pPr algn="ctr">
              <a:lnSpc>
                <a:spcPct val="130000"/>
              </a:lnSpc>
              <a:spcBef>
                <a:spcPct val="50000"/>
              </a:spcBef>
            </a:pPr>
            <a:r>
              <a:rPr lang="zh-CN" altLang="en-US" sz="2400" b="1" dirty="0">
                <a:solidFill>
                  <a:srgbClr val="000000"/>
                </a:solidFill>
                <a:latin typeface="Times New Roman" panose="02020603050405020304" pitchFamily="18" charset="0"/>
              </a:rPr>
              <a:t>我是新刷出的雪白的起跑线 </a:t>
            </a:r>
            <a:endParaRPr lang="zh-CN" altLang="en-US" sz="2400" b="1" dirty="0">
              <a:solidFill>
                <a:srgbClr val="000000"/>
              </a:solidFill>
              <a:latin typeface="Times New Roman" panose="02020603050405020304" pitchFamily="18" charset="0"/>
            </a:endParaRPr>
          </a:p>
          <a:p>
            <a:pPr>
              <a:lnSpc>
                <a:spcPct val="130000"/>
              </a:lnSpc>
              <a:spcBef>
                <a:spcPct val="50000"/>
              </a:spcBef>
            </a:pPr>
            <a:r>
              <a:rPr lang="zh-CN" altLang="en-US" sz="2400" b="1" dirty="0">
                <a:solidFill>
                  <a:srgbClr val="000000"/>
                </a:solidFill>
                <a:latin typeface="Times New Roman" panose="02020603050405020304" pitchFamily="18" charset="0"/>
              </a:rPr>
              <a:t>是绯红的黎明 </a:t>
            </a:r>
            <a:endParaRPr lang="zh-CN" altLang="en-US" sz="2400" b="1" dirty="0">
              <a:solidFill>
                <a:srgbClr val="000000"/>
              </a:solidFill>
              <a:latin typeface="Times New Roman" panose="02020603050405020304" pitchFamily="18" charset="0"/>
            </a:endParaRPr>
          </a:p>
          <a:p>
            <a:pPr>
              <a:lnSpc>
                <a:spcPct val="130000"/>
              </a:lnSpc>
              <a:spcBef>
                <a:spcPct val="50000"/>
              </a:spcBef>
            </a:pPr>
            <a:r>
              <a:rPr lang="zh-CN" altLang="en-US" sz="2400" b="1" dirty="0">
                <a:solidFill>
                  <a:srgbClr val="000000"/>
                </a:solidFill>
                <a:latin typeface="Times New Roman" panose="02020603050405020304" pitchFamily="18" charset="0"/>
              </a:rPr>
              <a:t>         正在喷薄 </a:t>
            </a:r>
            <a:endParaRPr lang="zh-CN" altLang="en-US" sz="2400" b="1" dirty="0">
              <a:solidFill>
                <a:srgbClr val="000000"/>
              </a:solidFill>
              <a:latin typeface="Times New Roman" panose="02020603050405020304" pitchFamily="18" charset="0"/>
            </a:endParaRPr>
          </a:p>
          <a:p>
            <a:pPr>
              <a:lnSpc>
                <a:spcPct val="130000"/>
              </a:lnSpc>
              <a:spcBef>
                <a:spcPct val="50000"/>
              </a:spcBef>
            </a:pPr>
            <a:r>
              <a:rPr lang="en-US" altLang="zh-CN" sz="2400" b="1" dirty="0">
                <a:solidFill>
                  <a:srgbClr val="000000"/>
                </a:solidFill>
                <a:latin typeface="Times New Roman" panose="02020603050405020304" pitchFamily="18" charset="0"/>
              </a:rPr>
              <a:t>—— </a:t>
            </a:r>
            <a:r>
              <a:rPr lang="zh-CN" altLang="en-US" sz="2400" b="1" dirty="0">
                <a:solidFill>
                  <a:srgbClr val="000000"/>
                </a:solidFill>
                <a:latin typeface="Times New Roman" panose="02020603050405020304" pitchFamily="18" charset="0"/>
              </a:rPr>
              <a:t>祖国啊 </a:t>
            </a:r>
            <a:endParaRPr lang="zh-CN" altLang="en-US" sz="2400" b="1" dirty="0">
              <a:solidFill>
                <a:srgbClr val="000000"/>
              </a:solidFill>
              <a:latin typeface="Times New Roman" panose="02020603050405020304" pitchFamily="18" charset="0"/>
            </a:endParaRPr>
          </a:p>
        </p:txBody>
      </p:sp>
      <p:sp>
        <p:nvSpPr>
          <p:cNvPr id="13315" name="Line 3"/>
          <p:cNvSpPr/>
          <p:nvPr/>
        </p:nvSpPr>
        <p:spPr>
          <a:xfrm>
            <a:off x="4648200" y="0"/>
            <a:ext cx="0" cy="6858000"/>
          </a:xfrm>
          <a:prstGeom prst="line">
            <a:avLst/>
          </a:prstGeom>
          <a:ln w="9525" cap="flat" cmpd="sng">
            <a:solidFill>
              <a:schemeClr val="tx1"/>
            </a:solidFill>
            <a:prstDash val="solid"/>
            <a:headEnd type="none" w="med" len="med"/>
            <a:tailEnd type="none" w="med" len="med"/>
          </a:ln>
        </p:spPr>
      </p:sp>
      <p:sp>
        <p:nvSpPr>
          <p:cNvPr id="135172" name="Line 4"/>
          <p:cNvSpPr/>
          <p:nvPr/>
        </p:nvSpPr>
        <p:spPr>
          <a:xfrm>
            <a:off x="2209800" y="1066800"/>
            <a:ext cx="762000" cy="0"/>
          </a:xfrm>
          <a:prstGeom prst="line">
            <a:avLst/>
          </a:prstGeom>
          <a:ln w="76200" cap="rnd" cmpd="sng">
            <a:solidFill>
              <a:srgbClr val="FF0000"/>
            </a:solidFill>
            <a:prstDash val="sysDot"/>
            <a:headEnd type="none" w="med" len="med"/>
            <a:tailEnd type="none" w="med" len="med"/>
          </a:ln>
        </p:spPr>
      </p:sp>
      <p:sp>
        <p:nvSpPr>
          <p:cNvPr id="135173" name="Line 5"/>
          <p:cNvSpPr/>
          <p:nvPr/>
        </p:nvSpPr>
        <p:spPr>
          <a:xfrm>
            <a:off x="3124200" y="2362200"/>
            <a:ext cx="762000" cy="0"/>
          </a:xfrm>
          <a:prstGeom prst="line">
            <a:avLst/>
          </a:prstGeom>
          <a:ln w="76200" cap="rnd" cmpd="sng">
            <a:solidFill>
              <a:srgbClr val="FF0000"/>
            </a:solidFill>
            <a:prstDash val="sysDot"/>
            <a:headEnd type="none" w="med" len="med"/>
            <a:tailEnd type="none" w="med" len="med"/>
          </a:ln>
        </p:spPr>
      </p:sp>
      <p:sp>
        <p:nvSpPr>
          <p:cNvPr id="135174" name="Line 6"/>
          <p:cNvSpPr/>
          <p:nvPr/>
        </p:nvSpPr>
        <p:spPr>
          <a:xfrm>
            <a:off x="2819400" y="3048000"/>
            <a:ext cx="762000" cy="0"/>
          </a:xfrm>
          <a:prstGeom prst="line">
            <a:avLst/>
          </a:prstGeom>
          <a:ln w="76200" cap="rnd" cmpd="sng">
            <a:solidFill>
              <a:srgbClr val="FF0000"/>
            </a:solidFill>
            <a:prstDash val="sysDot"/>
            <a:headEnd type="none" w="med" len="med"/>
            <a:tailEnd type="none" w="med" len="med"/>
          </a:ln>
        </p:spPr>
      </p:sp>
      <p:sp>
        <p:nvSpPr>
          <p:cNvPr id="135175" name="Line 7"/>
          <p:cNvSpPr/>
          <p:nvPr/>
        </p:nvSpPr>
        <p:spPr>
          <a:xfrm>
            <a:off x="3200400" y="3733800"/>
            <a:ext cx="914400" cy="0"/>
          </a:xfrm>
          <a:prstGeom prst="line">
            <a:avLst/>
          </a:prstGeom>
          <a:ln w="76200" cap="rnd" cmpd="sng">
            <a:solidFill>
              <a:srgbClr val="FF0000"/>
            </a:solidFill>
            <a:prstDash val="sysDot"/>
            <a:headEnd type="none" w="med" len="med"/>
            <a:tailEnd type="none" w="med" len="med"/>
          </a:ln>
        </p:spPr>
      </p:sp>
      <p:sp>
        <p:nvSpPr>
          <p:cNvPr id="135177" name="Line 9"/>
          <p:cNvSpPr/>
          <p:nvPr/>
        </p:nvSpPr>
        <p:spPr>
          <a:xfrm>
            <a:off x="1600200" y="4419600"/>
            <a:ext cx="762000" cy="0"/>
          </a:xfrm>
          <a:prstGeom prst="line">
            <a:avLst/>
          </a:prstGeom>
          <a:ln w="76200" cap="rnd" cmpd="sng">
            <a:solidFill>
              <a:srgbClr val="FF0000"/>
            </a:solidFill>
            <a:prstDash val="sysDot"/>
            <a:headEnd type="none" w="med" len="med"/>
            <a:tailEnd type="none" w="med" len="med"/>
          </a:ln>
        </p:spPr>
      </p:sp>
      <p:sp>
        <p:nvSpPr>
          <p:cNvPr id="135178" name="Text Box 10"/>
          <p:cNvSpPr txBox="1"/>
          <p:nvPr/>
        </p:nvSpPr>
        <p:spPr>
          <a:xfrm>
            <a:off x="4648200" y="4114800"/>
            <a:ext cx="4343400" cy="947738"/>
          </a:xfrm>
          <a:prstGeom prst="rect">
            <a:avLst/>
          </a:prstGeom>
          <a:noFill/>
          <a:ln w="9525">
            <a:noFill/>
          </a:ln>
        </p:spPr>
        <p:txBody>
          <a:bodyPr>
            <a:spAutoFit/>
          </a:bodyPr>
          <a:p>
            <a:pPr>
              <a:spcBef>
                <a:spcPct val="50000"/>
              </a:spcBef>
            </a:pPr>
            <a:r>
              <a:rPr lang="en-US" altLang="zh-CN" sz="2800" dirty="0">
                <a:latin typeface="Times New Roman" panose="02020603050405020304" pitchFamily="18" charset="0"/>
                <a:ea typeface="隶书" panose="02010509060101010101" pitchFamily="49" charset="-122"/>
              </a:rPr>
              <a:t>  </a:t>
            </a:r>
            <a:r>
              <a:rPr lang="zh-CN" altLang="en-US" sz="2800" dirty="0">
                <a:latin typeface="Times New Roman" panose="02020603050405020304" pitchFamily="18" charset="0"/>
                <a:ea typeface="隶书" panose="02010509060101010101" pitchFamily="49" charset="-122"/>
              </a:rPr>
              <a:t>如何理解“神话的蛛网”呢？</a:t>
            </a:r>
            <a:endParaRPr lang="zh-CN" altLang="en-US" sz="2800" dirty="0">
              <a:latin typeface="Times New Roman" panose="02020603050405020304" pitchFamily="18" charset="0"/>
              <a:ea typeface="隶书" panose="02010509060101010101" pitchFamily="49" charset="-122"/>
            </a:endParaRPr>
          </a:p>
        </p:txBody>
      </p:sp>
      <p:sp>
        <p:nvSpPr>
          <p:cNvPr id="135179" name="Text Box 11"/>
          <p:cNvSpPr txBox="1"/>
          <p:nvPr/>
        </p:nvSpPr>
        <p:spPr>
          <a:xfrm>
            <a:off x="5334000" y="5105400"/>
            <a:ext cx="2819400" cy="520700"/>
          </a:xfrm>
          <a:prstGeom prst="rect">
            <a:avLst/>
          </a:prstGeom>
          <a:solidFill>
            <a:schemeClr val="hlink">
              <a:alpha val="50195"/>
            </a:schemeClr>
          </a:solidFill>
          <a:ln w="9525" cap="flat" cmpd="sng">
            <a:solidFill>
              <a:srgbClr val="000080"/>
            </a:solidFill>
            <a:prstDash val="solid"/>
            <a:miter/>
            <a:headEnd type="none" w="med" len="med"/>
            <a:tailEnd type="none" w="med" len="med"/>
          </a:ln>
        </p:spPr>
        <p:txBody>
          <a:bodyPr>
            <a:spAutoFit/>
          </a:bodyPr>
          <a:p>
            <a:pPr>
              <a:spcBef>
                <a:spcPct val="50000"/>
              </a:spcBef>
            </a:pPr>
            <a:r>
              <a:rPr lang="zh-CN" altLang="en-US" sz="2800" b="1" dirty="0">
                <a:latin typeface="Times New Roman" panose="02020603050405020304" pitchFamily="18" charset="0"/>
              </a:rPr>
              <a:t>思想上的束缚</a:t>
            </a:r>
            <a:endParaRPr lang="zh-CN" altLang="en-US" sz="2800" b="1" dirty="0">
              <a:latin typeface="Times New Roman" panose="02020603050405020304" pitchFamily="18" charset="0"/>
            </a:endParaRPr>
          </a:p>
        </p:txBody>
      </p:sp>
      <p:sp>
        <p:nvSpPr>
          <p:cNvPr id="135181" name="Text Box 13"/>
          <p:cNvSpPr txBox="1"/>
          <p:nvPr/>
        </p:nvSpPr>
        <p:spPr>
          <a:xfrm>
            <a:off x="1905000" y="1524000"/>
            <a:ext cx="457200" cy="338138"/>
          </a:xfrm>
          <a:prstGeom prst="rect">
            <a:avLst/>
          </a:prstGeom>
          <a:noFill/>
          <a:ln w="9525">
            <a:noFill/>
          </a:ln>
        </p:spPr>
        <p:txBody>
          <a:bodyPr>
            <a:spAutoFit/>
          </a:bodyPr>
          <a:p>
            <a:pPr>
              <a:spcBef>
                <a:spcPct val="50000"/>
              </a:spcBef>
            </a:pPr>
            <a:r>
              <a:rPr lang="en-US" altLang="zh-CN" sz="1600" dirty="0">
                <a:solidFill>
                  <a:srgbClr val="0000CC"/>
                </a:solidFill>
                <a:latin typeface="Times New Roman" panose="02020603050405020304" pitchFamily="18" charset="0"/>
              </a:rPr>
              <a:t>▲</a:t>
            </a:r>
            <a:endParaRPr lang="en-US" altLang="zh-CN" sz="1600" dirty="0">
              <a:solidFill>
                <a:srgbClr val="0000CC"/>
              </a:solidFill>
              <a:latin typeface="Times New Roman" panose="02020603050405020304" pitchFamily="18" charset="0"/>
            </a:endParaRPr>
          </a:p>
        </p:txBody>
      </p:sp>
      <p:sp>
        <p:nvSpPr>
          <p:cNvPr id="135182" name="Text Box 14"/>
          <p:cNvSpPr txBox="1"/>
          <p:nvPr/>
        </p:nvSpPr>
        <p:spPr>
          <a:xfrm>
            <a:off x="2286000" y="1524000"/>
            <a:ext cx="457200" cy="338138"/>
          </a:xfrm>
          <a:prstGeom prst="rect">
            <a:avLst/>
          </a:prstGeom>
          <a:noFill/>
          <a:ln w="9525">
            <a:noFill/>
          </a:ln>
        </p:spPr>
        <p:txBody>
          <a:bodyPr>
            <a:spAutoFit/>
          </a:bodyPr>
          <a:p>
            <a:pPr>
              <a:spcBef>
                <a:spcPct val="50000"/>
              </a:spcBef>
            </a:pPr>
            <a:r>
              <a:rPr lang="en-US" altLang="zh-CN" sz="1600" dirty="0">
                <a:solidFill>
                  <a:srgbClr val="0000CC"/>
                </a:solidFill>
                <a:latin typeface="Times New Roman" panose="02020603050405020304" pitchFamily="18" charset="0"/>
              </a:rPr>
              <a:t>▲</a:t>
            </a:r>
            <a:endParaRPr lang="en-US" altLang="zh-CN" sz="1600" dirty="0">
              <a:solidFill>
                <a:srgbClr val="0000CC"/>
              </a:solidFill>
              <a:latin typeface="Times New Roman" panose="02020603050405020304" pitchFamily="18" charset="0"/>
            </a:endParaRPr>
          </a:p>
        </p:txBody>
      </p:sp>
      <p:sp>
        <p:nvSpPr>
          <p:cNvPr id="13325" name="Text Box 15"/>
          <p:cNvSpPr txBox="1"/>
          <p:nvPr/>
        </p:nvSpPr>
        <p:spPr>
          <a:xfrm>
            <a:off x="5105400" y="381000"/>
            <a:ext cx="3429000" cy="368300"/>
          </a:xfrm>
          <a:prstGeom prst="rect">
            <a:avLst/>
          </a:prstGeom>
          <a:noFill/>
          <a:ln w="9525">
            <a:noFill/>
          </a:ln>
        </p:spPr>
        <p:txBody>
          <a:bodyPr>
            <a:spAutoFit/>
          </a:bodyPr>
          <a:p>
            <a:pPr>
              <a:spcBef>
                <a:spcPct val="50000"/>
              </a:spcBef>
            </a:pPr>
            <a:endParaRPr lang="zh-CN" altLang="zh-CN" dirty="0">
              <a:latin typeface="Arial" panose="020B0604020202020204" pitchFamily="34" charset="0"/>
            </a:endParaRPr>
          </a:p>
        </p:txBody>
      </p:sp>
      <p:sp>
        <p:nvSpPr>
          <p:cNvPr id="13326" name="Text Box 16"/>
          <p:cNvSpPr txBox="1"/>
          <p:nvPr/>
        </p:nvSpPr>
        <p:spPr>
          <a:xfrm>
            <a:off x="5181600" y="533400"/>
            <a:ext cx="3200400" cy="368300"/>
          </a:xfrm>
          <a:prstGeom prst="rect">
            <a:avLst/>
          </a:prstGeom>
          <a:noFill/>
          <a:ln w="9525">
            <a:noFill/>
          </a:ln>
        </p:spPr>
        <p:txBody>
          <a:bodyPr>
            <a:spAutoFit/>
          </a:bodyPr>
          <a:p>
            <a:pPr>
              <a:spcBef>
                <a:spcPct val="50000"/>
              </a:spcBef>
            </a:pPr>
            <a:endParaRPr lang="zh-CN" altLang="zh-CN" dirty="0">
              <a:latin typeface="Arial" panose="020B0604020202020204" pitchFamily="34" charset="0"/>
            </a:endParaRPr>
          </a:p>
        </p:txBody>
      </p:sp>
      <p:sp>
        <p:nvSpPr>
          <p:cNvPr id="135185" name="Text Box 17"/>
          <p:cNvSpPr txBox="1"/>
          <p:nvPr/>
        </p:nvSpPr>
        <p:spPr>
          <a:xfrm>
            <a:off x="4876800" y="228600"/>
            <a:ext cx="3886200" cy="520700"/>
          </a:xfrm>
          <a:prstGeom prst="rect">
            <a:avLst/>
          </a:prstGeom>
          <a:noFill/>
          <a:ln w="9525">
            <a:noFill/>
          </a:ln>
        </p:spPr>
        <p:txBody>
          <a:bodyPr>
            <a:spAutoFit/>
          </a:bodyPr>
          <a:p>
            <a:pPr>
              <a:spcBef>
                <a:spcPct val="50000"/>
              </a:spcBef>
            </a:pPr>
            <a:r>
              <a:rPr lang="zh-CN" altLang="en-US" sz="2800" b="1" dirty="0">
                <a:solidFill>
                  <a:srgbClr val="0033CC"/>
                </a:solidFill>
                <a:latin typeface="Times New Roman" panose="02020603050405020304" pitchFamily="18" charset="0"/>
              </a:rPr>
              <a:t>本节感情有什么变化？</a:t>
            </a:r>
            <a:endParaRPr lang="zh-CN" altLang="en-US" sz="2800" b="1" dirty="0">
              <a:solidFill>
                <a:srgbClr val="0033CC"/>
              </a:solidFill>
              <a:latin typeface="Times New Roman" panose="02020603050405020304" pitchFamily="18" charset="0"/>
            </a:endParaRPr>
          </a:p>
        </p:txBody>
      </p:sp>
      <p:sp>
        <p:nvSpPr>
          <p:cNvPr id="135186" name="Text Box 18"/>
          <p:cNvSpPr txBox="1"/>
          <p:nvPr/>
        </p:nvSpPr>
        <p:spPr>
          <a:xfrm>
            <a:off x="4876800" y="838200"/>
            <a:ext cx="4114800" cy="887413"/>
          </a:xfrm>
          <a:prstGeom prst="rect">
            <a:avLst/>
          </a:prstGeom>
          <a:solidFill>
            <a:schemeClr val="bg2"/>
          </a:solidFill>
          <a:ln w="9525">
            <a:noFill/>
          </a:ln>
        </p:spPr>
        <p:txBody>
          <a:bodyPr>
            <a:spAutoFit/>
          </a:bodyPr>
          <a:p>
            <a:pPr>
              <a:spcBef>
                <a:spcPct val="50000"/>
              </a:spcBef>
            </a:pPr>
            <a:r>
              <a:rPr lang="zh-CN" altLang="en-US" sz="2400" b="1" dirty="0">
                <a:solidFill>
                  <a:srgbClr val="FF0000"/>
                </a:solidFill>
                <a:latin typeface="Times New Roman" panose="02020603050405020304" pitchFamily="18" charset="0"/>
                <a:ea typeface="楷体_GB2312" panose="02010609030101010101" pitchFamily="49" charset="-122"/>
              </a:rPr>
              <a:t>由悲哀愁苦变为欣喜亢奋。与上节形成鲜明的对比</a:t>
            </a:r>
            <a:r>
              <a:rPr lang="zh-CN" altLang="en-US" sz="2800" b="1" dirty="0">
                <a:solidFill>
                  <a:srgbClr val="FF0000"/>
                </a:solidFill>
                <a:latin typeface="Times New Roman" panose="02020603050405020304" pitchFamily="18" charset="0"/>
                <a:ea typeface="楷体_GB2312" panose="02010609030101010101" pitchFamily="49" charset="-122"/>
              </a:rPr>
              <a:t>。</a:t>
            </a:r>
            <a:endParaRPr lang="zh-CN" altLang="en-US" sz="2800" b="1" dirty="0">
              <a:solidFill>
                <a:srgbClr val="FF0000"/>
              </a:solidFill>
              <a:latin typeface="Times New Roman" panose="02020603050405020304" pitchFamily="18" charset="0"/>
              <a:ea typeface="楷体_GB2312" panose="02010609030101010101" pitchFamily="49" charset="-122"/>
            </a:endParaRPr>
          </a:p>
        </p:txBody>
      </p:sp>
      <p:sp>
        <p:nvSpPr>
          <p:cNvPr id="135187" name="Text Box 19"/>
          <p:cNvSpPr txBox="1"/>
          <p:nvPr/>
        </p:nvSpPr>
        <p:spPr>
          <a:xfrm>
            <a:off x="4876800" y="1828800"/>
            <a:ext cx="3810000" cy="1374775"/>
          </a:xfrm>
          <a:prstGeom prst="rect">
            <a:avLst/>
          </a:prstGeom>
          <a:noFill/>
          <a:ln w="9525">
            <a:noFill/>
          </a:ln>
        </p:spPr>
        <p:txBody>
          <a:bodyPr>
            <a:spAutoFit/>
          </a:bodyPr>
          <a:p>
            <a:pPr>
              <a:spcBef>
                <a:spcPct val="50000"/>
              </a:spcBef>
            </a:pPr>
            <a:r>
              <a:rPr lang="zh-CN" altLang="en-US" sz="2800" b="1" dirty="0">
                <a:solidFill>
                  <a:srgbClr val="0033CC"/>
                </a:solidFill>
                <a:latin typeface="Times New Roman" panose="02020603050405020304" pitchFamily="18" charset="0"/>
              </a:rPr>
              <a:t>诗人创造了哪些意象来表达这种感情？这些意象有些什么共同特点？</a:t>
            </a:r>
            <a:endParaRPr lang="zh-CN" altLang="en-US" sz="2800" b="1" dirty="0">
              <a:solidFill>
                <a:srgbClr val="0033CC"/>
              </a:solidFill>
              <a:latin typeface="Times New Roman" panose="02020603050405020304" pitchFamily="18" charset="0"/>
            </a:endParaRPr>
          </a:p>
        </p:txBody>
      </p:sp>
      <p:sp>
        <p:nvSpPr>
          <p:cNvPr id="135189" name="Text Box 21"/>
          <p:cNvSpPr txBox="1"/>
          <p:nvPr/>
        </p:nvSpPr>
        <p:spPr>
          <a:xfrm>
            <a:off x="4876800" y="3429000"/>
            <a:ext cx="3657600" cy="460375"/>
          </a:xfrm>
          <a:prstGeom prst="rect">
            <a:avLst/>
          </a:prstGeom>
          <a:solidFill>
            <a:schemeClr val="bg2"/>
          </a:solidFill>
          <a:ln w="9525">
            <a:noFill/>
          </a:ln>
        </p:spPr>
        <p:txBody>
          <a:bodyPr>
            <a:spAutoFit/>
          </a:bodyPr>
          <a:p>
            <a:pPr>
              <a:spcBef>
                <a:spcPct val="50000"/>
              </a:spcBef>
            </a:pPr>
            <a:r>
              <a:rPr lang="zh-CN" altLang="en-US" sz="2400" b="1" dirty="0">
                <a:solidFill>
                  <a:srgbClr val="FF0000"/>
                </a:solidFill>
                <a:latin typeface="Times New Roman" panose="02020603050405020304" pitchFamily="18" charset="0"/>
                <a:ea typeface="楷体_GB2312" panose="02010609030101010101" pitchFamily="49" charset="-122"/>
              </a:rPr>
              <a:t>一切都充满生机和活力。</a:t>
            </a:r>
            <a:endParaRPr lang="zh-CN" altLang="en-US" sz="2400" b="1" dirty="0">
              <a:solidFill>
                <a:srgbClr val="FF0000"/>
              </a:solidFill>
              <a:latin typeface="Times New Roman" panose="02020603050405020304" pitchFamily="18" charset="0"/>
              <a:ea typeface="楷体_GB2312" panose="02010609030101010101" pitchFamily="49" charset="-122"/>
            </a:endParaRPr>
          </a:p>
        </p:txBody>
      </p:sp>
      <p:sp>
        <p:nvSpPr>
          <p:cNvPr id="13331" name="Text Box 22"/>
          <p:cNvSpPr txBox="1"/>
          <p:nvPr/>
        </p:nvSpPr>
        <p:spPr>
          <a:xfrm>
            <a:off x="250825" y="0"/>
            <a:ext cx="3924300" cy="703263"/>
          </a:xfrm>
          <a:prstGeom prst="rect">
            <a:avLst/>
          </a:prstGeom>
          <a:noFill/>
          <a:ln w="9525">
            <a:noFill/>
          </a:ln>
        </p:spPr>
        <p:txBody>
          <a:bodyPr>
            <a:spAutoFit/>
          </a:bodyPr>
          <a:p>
            <a:pPr>
              <a:spcBef>
                <a:spcPct val="50000"/>
              </a:spcBef>
            </a:pPr>
            <a:r>
              <a:rPr lang="zh-CN" altLang="en-US" sz="4000" b="1" u="sng" dirty="0">
                <a:solidFill>
                  <a:srgbClr val="FF0000"/>
                </a:solidFill>
                <a:latin typeface="Times New Roman" panose="02020603050405020304" pitchFamily="18" charset="0"/>
                <a:ea typeface="隶书" panose="02010509060101010101" pitchFamily="49" charset="-122"/>
              </a:rPr>
              <a:t>朗读第三节思考</a:t>
            </a:r>
            <a:endParaRPr lang="zh-CN" altLang="en-US" sz="4000" b="1" u="sng" dirty="0">
              <a:solidFill>
                <a:srgbClr val="FF0000"/>
              </a:solidFill>
              <a:latin typeface="Times New Roman" panose="02020603050405020304" pitchFamily="18" charset="0"/>
              <a:ea typeface="隶书" panose="02010509060101010101" pitchFamily="49" charset="-122"/>
            </a:endParaRPr>
          </a:p>
        </p:txBody>
      </p:sp>
      <p:pic>
        <p:nvPicPr>
          <p:cNvPr id="13332" name="Picture 23" descr="Cover"/>
          <p:cNvPicPr>
            <a:picLocks noChangeAspect="1"/>
          </p:cNvPicPr>
          <p:nvPr/>
        </p:nvPicPr>
        <p:blipFill>
          <a:blip r:embed="rId1"/>
          <a:stretch>
            <a:fillRect/>
          </a:stretch>
        </p:blipFill>
        <p:spPr>
          <a:xfrm>
            <a:off x="7786688" y="6342063"/>
            <a:ext cx="1357312" cy="515937"/>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5185"/>
                                        </p:tgtEl>
                                        <p:attrNameLst>
                                          <p:attrName>style.visibility</p:attrName>
                                        </p:attrNameLst>
                                      </p:cBhvr>
                                      <p:to>
                                        <p:strVal val="visible"/>
                                      </p:to>
                                    </p:set>
                                    <p:anim calcmode="lin" valueType="num">
                                      <p:cBhvr additive="base">
                                        <p:cTn id="7" dur="500" fill="hold"/>
                                        <p:tgtEl>
                                          <p:spTgt spid="135185"/>
                                        </p:tgtEl>
                                        <p:attrNameLst>
                                          <p:attrName>ppt_x</p:attrName>
                                        </p:attrNameLst>
                                      </p:cBhvr>
                                      <p:tavLst>
                                        <p:tav tm="0">
                                          <p:val>
                                            <p:strVal val="0-#ppt_w/2"/>
                                          </p:val>
                                        </p:tav>
                                        <p:tav tm="100000">
                                          <p:val>
                                            <p:strVal val="#ppt_x"/>
                                          </p:val>
                                        </p:tav>
                                      </p:tavLst>
                                    </p:anim>
                                    <p:anim calcmode="lin" valueType="num">
                                      <p:cBhvr additive="base">
                                        <p:cTn id="8" dur="500" fill="hold"/>
                                        <p:tgtEl>
                                          <p:spTgt spid="13518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5186"/>
                                        </p:tgtEl>
                                        <p:attrNameLst>
                                          <p:attrName>style.visibility</p:attrName>
                                        </p:attrNameLst>
                                      </p:cBhvr>
                                      <p:to>
                                        <p:strVal val="visible"/>
                                      </p:to>
                                    </p:set>
                                    <p:anim calcmode="lin" valueType="num">
                                      <p:cBhvr additive="base">
                                        <p:cTn id="13" dur="500" fill="hold"/>
                                        <p:tgtEl>
                                          <p:spTgt spid="135186"/>
                                        </p:tgtEl>
                                        <p:attrNameLst>
                                          <p:attrName>ppt_x</p:attrName>
                                        </p:attrNameLst>
                                      </p:cBhvr>
                                      <p:tavLst>
                                        <p:tav tm="0">
                                          <p:val>
                                            <p:strVal val="0-#ppt_w/2"/>
                                          </p:val>
                                        </p:tav>
                                        <p:tav tm="100000">
                                          <p:val>
                                            <p:strVal val="#ppt_x"/>
                                          </p:val>
                                        </p:tav>
                                      </p:tavLst>
                                    </p:anim>
                                    <p:anim calcmode="lin" valueType="num">
                                      <p:cBhvr additive="base">
                                        <p:cTn id="14" dur="500" fill="hold"/>
                                        <p:tgtEl>
                                          <p:spTgt spid="13518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5187"/>
                                        </p:tgtEl>
                                        <p:attrNameLst>
                                          <p:attrName>style.visibility</p:attrName>
                                        </p:attrNameLst>
                                      </p:cBhvr>
                                      <p:to>
                                        <p:strVal val="visible"/>
                                      </p:to>
                                    </p:set>
                                    <p:anim calcmode="lin" valueType="num">
                                      <p:cBhvr additive="base">
                                        <p:cTn id="19" dur="500" fill="hold"/>
                                        <p:tgtEl>
                                          <p:spTgt spid="135187"/>
                                        </p:tgtEl>
                                        <p:attrNameLst>
                                          <p:attrName>ppt_x</p:attrName>
                                        </p:attrNameLst>
                                      </p:cBhvr>
                                      <p:tavLst>
                                        <p:tav tm="0">
                                          <p:val>
                                            <p:strVal val="0-#ppt_w/2"/>
                                          </p:val>
                                        </p:tav>
                                        <p:tav tm="100000">
                                          <p:val>
                                            <p:strVal val="#ppt_x"/>
                                          </p:val>
                                        </p:tav>
                                      </p:tavLst>
                                    </p:anim>
                                    <p:anim calcmode="lin" valueType="num">
                                      <p:cBhvr additive="base">
                                        <p:cTn id="20" dur="500" fill="hold"/>
                                        <p:tgtEl>
                                          <p:spTgt spid="135187"/>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2" presetClass="entr" presetSubtype="8" fill="hold" nodeType="afterEffect">
                                  <p:stCondLst>
                                    <p:cond delay="1000"/>
                                  </p:stCondLst>
                                  <p:childTnLst>
                                    <p:set>
                                      <p:cBhvr>
                                        <p:cTn id="23" dur="1" fill="hold">
                                          <p:stCondLst>
                                            <p:cond delay="0"/>
                                          </p:stCondLst>
                                        </p:cTn>
                                        <p:tgtEl>
                                          <p:spTgt spid="135172"/>
                                        </p:tgtEl>
                                        <p:attrNameLst>
                                          <p:attrName>style.visibility</p:attrName>
                                        </p:attrNameLst>
                                      </p:cBhvr>
                                      <p:to>
                                        <p:strVal val="visible"/>
                                      </p:to>
                                    </p:set>
                                    <p:anim calcmode="lin" valueType="num">
                                      <p:cBhvr additive="base">
                                        <p:cTn id="24" dur="500" fill="hold"/>
                                        <p:tgtEl>
                                          <p:spTgt spid="135172"/>
                                        </p:tgtEl>
                                        <p:attrNameLst>
                                          <p:attrName>ppt_x</p:attrName>
                                        </p:attrNameLst>
                                      </p:cBhvr>
                                      <p:tavLst>
                                        <p:tav tm="0">
                                          <p:val>
                                            <p:strVal val="0-#ppt_w/2"/>
                                          </p:val>
                                        </p:tav>
                                        <p:tav tm="100000">
                                          <p:val>
                                            <p:strVal val="#ppt_x"/>
                                          </p:val>
                                        </p:tav>
                                      </p:tavLst>
                                    </p:anim>
                                    <p:anim calcmode="lin" valueType="num">
                                      <p:cBhvr additive="base">
                                        <p:cTn id="25" dur="500" fill="hold"/>
                                        <p:tgtEl>
                                          <p:spTgt spid="135172"/>
                                        </p:tgtEl>
                                        <p:attrNameLst>
                                          <p:attrName>ppt_y</p:attrName>
                                        </p:attrNameLst>
                                      </p:cBhvr>
                                      <p:tavLst>
                                        <p:tav tm="0">
                                          <p:val>
                                            <p:strVal val="#ppt_y"/>
                                          </p:val>
                                        </p:tav>
                                        <p:tav tm="100000">
                                          <p:val>
                                            <p:strVal val="#ppt_y"/>
                                          </p:val>
                                        </p:tav>
                                      </p:tavLst>
                                    </p:anim>
                                  </p:childTnLst>
                                </p:cTn>
                              </p:par>
                            </p:childTnLst>
                          </p:cTn>
                        </p:par>
                        <p:par>
                          <p:cTn id="26" fill="hold">
                            <p:stCondLst>
                              <p:cond delay="2000"/>
                            </p:stCondLst>
                            <p:childTnLst>
                              <p:par>
                                <p:cTn id="27" presetID="2" presetClass="entr" presetSubtype="8" fill="hold" nodeType="afterEffect">
                                  <p:stCondLst>
                                    <p:cond delay="1000"/>
                                  </p:stCondLst>
                                  <p:childTnLst>
                                    <p:set>
                                      <p:cBhvr>
                                        <p:cTn id="28" dur="1" fill="hold">
                                          <p:stCondLst>
                                            <p:cond delay="0"/>
                                          </p:stCondLst>
                                        </p:cTn>
                                        <p:tgtEl>
                                          <p:spTgt spid="135173"/>
                                        </p:tgtEl>
                                        <p:attrNameLst>
                                          <p:attrName>style.visibility</p:attrName>
                                        </p:attrNameLst>
                                      </p:cBhvr>
                                      <p:to>
                                        <p:strVal val="visible"/>
                                      </p:to>
                                    </p:set>
                                    <p:anim calcmode="lin" valueType="num">
                                      <p:cBhvr additive="base">
                                        <p:cTn id="29" dur="500" fill="hold"/>
                                        <p:tgtEl>
                                          <p:spTgt spid="135173"/>
                                        </p:tgtEl>
                                        <p:attrNameLst>
                                          <p:attrName>ppt_x</p:attrName>
                                        </p:attrNameLst>
                                      </p:cBhvr>
                                      <p:tavLst>
                                        <p:tav tm="0">
                                          <p:val>
                                            <p:strVal val="0-#ppt_w/2"/>
                                          </p:val>
                                        </p:tav>
                                        <p:tav tm="100000">
                                          <p:val>
                                            <p:strVal val="#ppt_x"/>
                                          </p:val>
                                        </p:tav>
                                      </p:tavLst>
                                    </p:anim>
                                    <p:anim calcmode="lin" valueType="num">
                                      <p:cBhvr additive="base">
                                        <p:cTn id="30" dur="500" fill="hold"/>
                                        <p:tgtEl>
                                          <p:spTgt spid="135173"/>
                                        </p:tgtEl>
                                        <p:attrNameLst>
                                          <p:attrName>ppt_y</p:attrName>
                                        </p:attrNameLst>
                                      </p:cBhvr>
                                      <p:tavLst>
                                        <p:tav tm="0">
                                          <p:val>
                                            <p:strVal val="#ppt_y"/>
                                          </p:val>
                                        </p:tav>
                                        <p:tav tm="100000">
                                          <p:val>
                                            <p:strVal val="#ppt_y"/>
                                          </p:val>
                                        </p:tav>
                                      </p:tavLst>
                                    </p:anim>
                                  </p:childTnLst>
                                </p:cTn>
                              </p:par>
                            </p:childTnLst>
                          </p:cTn>
                        </p:par>
                        <p:par>
                          <p:cTn id="31" fill="hold">
                            <p:stCondLst>
                              <p:cond delay="3500"/>
                            </p:stCondLst>
                            <p:childTnLst>
                              <p:par>
                                <p:cTn id="32" presetID="2" presetClass="entr" presetSubtype="8" fill="hold" nodeType="afterEffect">
                                  <p:stCondLst>
                                    <p:cond delay="1000"/>
                                  </p:stCondLst>
                                  <p:childTnLst>
                                    <p:set>
                                      <p:cBhvr>
                                        <p:cTn id="33" dur="1" fill="hold">
                                          <p:stCondLst>
                                            <p:cond delay="0"/>
                                          </p:stCondLst>
                                        </p:cTn>
                                        <p:tgtEl>
                                          <p:spTgt spid="135174"/>
                                        </p:tgtEl>
                                        <p:attrNameLst>
                                          <p:attrName>style.visibility</p:attrName>
                                        </p:attrNameLst>
                                      </p:cBhvr>
                                      <p:to>
                                        <p:strVal val="visible"/>
                                      </p:to>
                                    </p:set>
                                    <p:anim calcmode="lin" valueType="num">
                                      <p:cBhvr additive="base">
                                        <p:cTn id="34" dur="500" fill="hold"/>
                                        <p:tgtEl>
                                          <p:spTgt spid="135174"/>
                                        </p:tgtEl>
                                        <p:attrNameLst>
                                          <p:attrName>ppt_x</p:attrName>
                                        </p:attrNameLst>
                                      </p:cBhvr>
                                      <p:tavLst>
                                        <p:tav tm="0">
                                          <p:val>
                                            <p:strVal val="0-#ppt_w/2"/>
                                          </p:val>
                                        </p:tav>
                                        <p:tav tm="100000">
                                          <p:val>
                                            <p:strVal val="#ppt_x"/>
                                          </p:val>
                                        </p:tav>
                                      </p:tavLst>
                                    </p:anim>
                                    <p:anim calcmode="lin" valueType="num">
                                      <p:cBhvr additive="base">
                                        <p:cTn id="35" dur="500" fill="hold"/>
                                        <p:tgtEl>
                                          <p:spTgt spid="135174"/>
                                        </p:tgtEl>
                                        <p:attrNameLst>
                                          <p:attrName>ppt_y</p:attrName>
                                        </p:attrNameLst>
                                      </p:cBhvr>
                                      <p:tavLst>
                                        <p:tav tm="0">
                                          <p:val>
                                            <p:strVal val="#ppt_y"/>
                                          </p:val>
                                        </p:tav>
                                        <p:tav tm="100000">
                                          <p:val>
                                            <p:strVal val="#ppt_y"/>
                                          </p:val>
                                        </p:tav>
                                      </p:tavLst>
                                    </p:anim>
                                  </p:childTnLst>
                                </p:cTn>
                              </p:par>
                            </p:childTnLst>
                          </p:cTn>
                        </p:par>
                        <p:par>
                          <p:cTn id="36" fill="hold">
                            <p:stCondLst>
                              <p:cond delay="5000"/>
                            </p:stCondLst>
                            <p:childTnLst>
                              <p:par>
                                <p:cTn id="37" presetID="2" presetClass="entr" presetSubtype="8" fill="hold" nodeType="afterEffect">
                                  <p:stCondLst>
                                    <p:cond delay="1000"/>
                                  </p:stCondLst>
                                  <p:childTnLst>
                                    <p:set>
                                      <p:cBhvr>
                                        <p:cTn id="38" dur="1" fill="hold">
                                          <p:stCondLst>
                                            <p:cond delay="0"/>
                                          </p:stCondLst>
                                        </p:cTn>
                                        <p:tgtEl>
                                          <p:spTgt spid="135175"/>
                                        </p:tgtEl>
                                        <p:attrNameLst>
                                          <p:attrName>style.visibility</p:attrName>
                                        </p:attrNameLst>
                                      </p:cBhvr>
                                      <p:to>
                                        <p:strVal val="visible"/>
                                      </p:to>
                                    </p:set>
                                    <p:anim calcmode="lin" valueType="num">
                                      <p:cBhvr additive="base">
                                        <p:cTn id="39" dur="500" fill="hold"/>
                                        <p:tgtEl>
                                          <p:spTgt spid="135175"/>
                                        </p:tgtEl>
                                        <p:attrNameLst>
                                          <p:attrName>ppt_x</p:attrName>
                                        </p:attrNameLst>
                                      </p:cBhvr>
                                      <p:tavLst>
                                        <p:tav tm="0">
                                          <p:val>
                                            <p:strVal val="0-#ppt_w/2"/>
                                          </p:val>
                                        </p:tav>
                                        <p:tav tm="100000">
                                          <p:val>
                                            <p:strVal val="#ppt_x"/>
                                          </p:val>
                                        </p:tav>
                                      </p:tavLst>
                                    </p:anim>
                                    <p:anim calcmode="lin" valueType="num">
                                      <p:cBhvr additive="base">
                                        <p:cTn id="40" dur="500" fill="hold"/>
                                        <p:tgtEl>
                                          <p:spTgt spid="135175"/>
                                        </p:tgtEl>
                                        <p:attrNameLst>
                                          <p:attrName>ppt_y</p:attrName>
                                        </p:attrNameLst>
                                      </p:cBhvr>
                                      <p:tavLst>
                                        <p:tav tm="0">
                                          <p:val>
                                            <p:strVal val="#ppt_y"/>
                                          </p:val>
                                        </p:tav>
                                        <p:tav tm="100000">
                                          <p:val>
                                            <p:strVal val="#ppt_y"/>
                                          </p:val>
                                        </p:tav>
                                      </p:tavLst>
                                    </p:anim>
                                  </p:childTnLst>
                                </p:cTn>
                              </p:par>
                            </p:childTnLst>
                          </p:cTn>
                        </p:par>
                        <p:par>
                          <p:cTn id="41" fill="hold">
                            <p:stCondLst>
                              <p:cond delay="6500"/>
                            </p:stCondLst>
                            <p:childTnLst>
                              <p:par>
                                <p:cTn id="42" presetID="2" presetClass="entr" presetSubtype="8" fill="hold" nodeType="afterEffect">
                                  <p:stCondLst>
                                    <p:cond delay="1000"/>
                                  </p:stCondLst>
                                  <p:childTnLst>
                                    <p:set>
                                      <p:cBhvr>
                                        <p:cTn id="43" dur="1" fill="hold">
                                          <p:stCondLst>
                                            <p:cond delay="0"/>
                                          </p:stCondLst>
                                        </p:cTn>
                                        <p:tgtEl>
                                          <p:spTgt spid="135177"/>
                                        </p:tgtEl>
                                        <p:attrNameLst>
                                          <p:attrName>style.visibility</p:attrName>
                                        </p:attrNameLst>
                                      </p:cBhvr>
                                      <p:to>
                                        <p:strVal val="visible"/>
                                      </p:to>
                                    </p:set>
                                    <p:anim calcmode="lin" valueType="num">
                                      <p:cBhvr additive="base">
                                        <p:cTn id="44" dur="500" fill="hold"/>
                                        <p:tgtEl>
                                          <p:spTgt spid="135177"/>
                                        </p:tgtEl>
                                        <p:attrNameLst>
                                          <p:attrName>ppt_x</p:attrName>
                                        </p:attrNameLst>
                                      </p:cBhvr>
                                      <p:tavLst>
                                        <p:tav tm="0">
                                          <p:val>
                                            <p:strVal val="0-#ppt_w/2"/>
                                          </p:val>
                                        </p:tav>
                                        <p:tav tm="100000">
                                          <p:val>
                                            <p:strVal val="#ppt_x"/>
                                          </p:val>
                                        </p:tav>
                                      </p:tavLst>
                                    </p:anim>
                                    <p:anim calcmode="lin" valueType="num">
                                      <p:cBhvr additive="base">
                                        <p:cTn id="45" dur="500" fill="hold"/>
                                        <p:tgtEl>
                                          <p:spTgt spid="135177"/>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8" fill="hold" grpId="0" nodeType="clickEffect">
                                  <p:stCondLst>
                                    <p:cond delay="0"/>
                                  </p:stCondLst>
                                  <p:childTnLst>
                                    <p:set>
                                      <p:cBhvr>
                                        <p:cTn id="49" dur="1" fill="hold">
                                          <p:stCondLst>
                                            <p:cond delay="0"/>
                                          </p:stCondLst>
                                        </p:cTn>
                                        <p:tgtEl>
                                          <p:spTgt spid="135189"/>
                                        </p:tgtEl>
                                        <p:attrNameLst>
                                          <p:attrName>style.visibility</p:attrName>
                                        </p:attrNameLst>
                                      </p:cBhvr>
                                      <p:to>
                                        <p:strVal val="visible"/>
                                      </p:to>
                                    </p:set>
                                    <p:anim calcmode="lin" valueType="num">
                                      <p:cBhvr additive="base">
                                        <p:cTn id="50" dur="500" fill="hold"/>
                                        <p:tgtEl>
                                          <p:spTgt spid="135189"/>
                                        </p:tgtEl>
                                        <p:attrNameLst>
                                          <p:attrName>ppt_x</p:attrName>
                                        </p:attrNameLst>
                                      </p:cBhvr>
                                      <p:tavLst>
                                        <p:tav tm="0">
                                          <p:val>
                                            <p:strVal val="0-#ppt_w/2"/>
                                          </p:val>
                                        </p:tav>
                                        <p:tav tm="100000">
                                          <p:val>
                                            <p:strVal val="#ppt_x"/>
                                          </p:val>
                                        </p:tav>
                                      </p:tavLst>
                                    </p:anim>
                                    <p:anim calcmode="lin" valueType="num">
                                      <p:cBhvr additive="base">
                                        <p:cTn id="51" dur="500" fill="hold"/>
                                        <p:tgtEl>
                                          <p:spTgt spid="135189"/>
                                        </p:tgtEl>
                                        <p:attrNameLst>
                                          <p:attrName>ppt_y</p:attrName>
                                        </p:attrNameLst>
                                      </p:cBhvr>
                                      <p:tavLst>
                                        <p:tav tm="0">
                                          <p:val>
                                            <p:strVal val="#ppt_y"/>
                                          </p:val>
                                        </p:tav>
                                        <p:tav tm="100000">
                                          <p:val>
                                            <p:strVal val="#ppt_y"/>
                                          </p:val>
                                        </p:tav>
                                      </p:tavLst>
                                    </p:anim>
                                  </p:childTnLst>
                                </p:cTn>
                              </p:par>
                            </p:childTnLst>
                          </p:cTn>
                        </p:par>
                        <p:par>
                          <p:cTn id="52" fill="hold">
                            <p:stCondLst>
                              <p:cond delay="500"/>
                            </p:stCondLst>
                            <p:childTnLst>
                              <p:par>
                                <p:cTn id="53" presetID="2" presetClass="entr" presetSubtype="8" fill="hold" grpId="0" nodeType="afterEffect">
                                  <p:stCondLst>
                                    <p:cond delay="1000"/>
                                  </p:stCondLst>
                                  <p:childTnLst>
                                    <p:set>
                                      <p:cBhvr>
                                        <p:cTn id="54" dur="1" fill="hold">
                                          <p:stCondLst>
                                            <p:cond delay="0"/>
                                          </p:stCondLst>
                                        </p:cTn>
                                        <p:tgtEl>
                                          <p:spTgt spid="135178"/>
                                        </p:tgtEl>
                                        <p:attrNameLst>
                                          <p:attrName>style.visibility</p:attrName>
                                        </p:attrNameLst>
                                      </p:cBhvr>
                                      <p:to>
                                        <p:strVal val="visible"/>
                                      </p:to>
                                    </p:set>
                                    <p:anim calcmode="lin" valueType="num">
                                      <p:cBhvr additive="base">
                                        <p:cTn id="55" dur="500" fill="hold"/>
                                        <p:tgtEl>
                                          <p:spTgt spid="135178"/>
                                        </p:tgtEl>
                                        <p:attrNameLst>
                                          <p:attrName>ppt_x</p:attrName>
                                        </p:attrNameLst>
                                      </p:cBhvr>
                                      <p:tavLst>
                                        <p:tav tm="0">
                                          <p:val>
                                            <p:strVal val="0-#ppt_w/2"/>
                                          </p:val>
                                        </p:tav>
                                        <p:tav tm="100000">
                                          <p:val>
                                            <p:strVal val="#ppt_x"/>
                                          </p:val>
                                        </p:tav>
                                      </p:tavLst>
                                    </p:anim>
                                    <p:anim calcmode="lin" valueType="num">
                                      <p:cBhvr additive="base">
                                        <p:cTn id="56" dur="500" fill="hold"/>
                                        <p:tgtEl>
                                          <p:spTgt spid="135178"/>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35181"/>
                                        </p:tgtEl>
                                        <p:attrNameLst>
                                          <p:attrName>style.visibility</p:attrName>
                                        </p:attrNameLst>
                                      </p:cBhvr>
                                      <p:to>
                                        <p:strVal val="visible"/>
                                      </p:to>
                                    </p:set>
                                    <p:anim calcmode="lin" valueType="num">
                                      <p:cBhvr additive="base">
                                        <p:cTn id="61" dur="500" fill="hold"/>
                                        <p:tgtEl>
                                          <p:spTgt spid="135181"/>
                                        </p:tgtEl>
                                        <p:attrNameLst>
                                          <p:attrName>ppt_x</p:attrName>
                                        </p:attrNameLst>
                                      </p:cBhvr>
                                      <p:tavLst>
                                        <p:tav tm="0">
                                          <p:val>
                                            <p:strVal val="0-#ppt_w/2"/>
                                          </p:val>
                                        </p:tav>
                                        <p:tav tm="100000">
                                          <p:val>
                                            <p:strVal val="#ppt_x"/>
                                          </p:val>
                                        </p:tav>
                                      </p:tavLst>
                                    </p:anim>
                                    <p:anim calcmode="lin" valueType="num">
                                      <p:cBhvr additive="base">
                                        <p:cTn id="62" dur="500" fill="hold"/>
                                        <p:tgtEl>
                                          <p:spTgt spid="135181"/>
                                        </p:tgtEl>
                                        <p:attrNameLst>
                                          <p:attrName>ppt_y</p:attrName>
                                        </p:attrNameLst>
                                      </p:cBhvr>
                                      <p:tavLst>
                                        <p:tav tm="0">
                                          <p:val>
                                            <p:strVal val="#ppt_y"/>
                                          </p:val>
                                        </p:tav>
                                        <p:tav tm="100000">
                                          <p:val>
                                            <p:strVal val="#ppt_y"/>
                                          </p:val>
                                        </p:tav>
                                      </p:tavLst>
                                    </p:anim>
                                  </p:childTnLst>
                                </p:cTn>
                              </p:par>
                            </p:childTnLst>
                          </p:cTn>
                        </p:par>
                        <p:par>
                          <p:cTn id="63" fill="hold">
                            <p:stCondLst>
                              <p:cond delay="500"/>
                            </p:stCondLst>
                            <p:childTnLst>
                              <p:par>
                                <p:cTn id="64" presetID="2" presetClass="entr" presetSubtype="8" fill="hold" grpId="0" nodeType="afterEffect">
                                  <p:stCondLst>
                                    <p:cond delay="0"/>
                                  </p:stCondLst>
                                  <p:childTnLst>
                                    <p:set>
                                      <p:cBhvr>
                                        <p:cTn id="65" dur="1" fill="hold">
                                          <p:stCondLst>
                                            <p:cond delay="0"/>
                                          </p:stCondLst>
                                        </p:cTn>
                                        <p:tgtEl>
                                          <p:spTgt spid="135182"/>
                                        </p:tgtEl>
                                        <p:attrNameLst>
                                          <p:attrName>style.visibility</p:attrName>
                                        </p:attrNameLst>
                                      </p:cBhvr>
                                      <p:to>
                                        <p:strVal val="visible"/>
                                      </p:to>
                                    </p:set>
                                    <p:anim calcmode="lin" valueType="num">
                                      <p:cBhvr additive="base">
                                        <p:cTn id="66" dur="500" fill="hold"/>
                                        <p:tgtEl>
                                          <p:spTgt spid="135182"/>
                                        </p:tgtEl>
                                        <p:attrNameLst>
                                          <p:attrName>ppt_x</p:attrName>
                                        </p:attrNameLst>
                                      </p:cBhvr>
                                      <p:tavLst>
                                        <p:tav tm="0">
                                          <p:val>
                                            <p:strVal val="0-#ppt_w/2"/>
                                          </p:val>
                                        </p:tav>
                                        <p:tav tm="100000">
                                          <p:val>
                                            <p:strVal val="#ppt_x"/>
                                          </p:val>
                                        </p:tav>
                                      </p:tavLst>
                                    </p:anim>
                                    <p:anim calcmode="lin" valueType="num">
                                      <p:cBhvr additive="base">
                                        <p:cTn id="67" dur="500" fill="hold"/>
                                        <p:tgtEl>
                                          <p:spTgt spid="135182"/>
                                        </p:tgtEl>
                                        <p:attrNameLst>
                                          <p:attrName>ppt_y</p:attrName>
                                        </p:attrNameLst>
                                      </p:cBhvr>
                                      <p:tavLst>
                                        <p:tav tm="0">
                                          <p:val>
                                            <p:strVal val="#ppt_y"/>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8" fill="hold" grpId="0" nodeType="clickEffect">
                                  <p:stCondLst>
                                    <p:cond delay="0"/>
                                  </p:stCondLst>
                                  <p:childTnLst>
                                    <p:set>
                                      <p:cBhvr>
                                        <p:cTn id="71" dur="1" fill="hold">
                                          <p:stCondLst>
                                            <p:cond delay="0"/>
                                          </p:stCondLst>
                                        </p:cTn>
                                        <p:tgtEl>
                                          <p:spTgt spid="135179"/>
                                        </p:tgtEl>
                                        <p:attrNameLst>
                                          <p:attrName>style.visibility</p:attrName>
                                        </p:attrNameLst>
                                      </p:cBhvr>
                                      <p:to>
                                        <p:strVal val="visible"/>
                                      </p:to>
                                    </p:set>
                                    <p:anim calcmode="lin" valueType="num">
                                      <p:cBhvr additive="base">
                                        <p:cTn id="72" dur="500" fill="hold"/>
                                        <p:tgtEl>
                                          <p:spTgt spid="135179"/>
                                        </p:tgtEl>
                                        <p:attrNameLst>
                                          <p:attrName>ppt_x</p:attrName>
                                        </p:attrNameLst>
                                      </p:cBhvr>
                                      <p:tavLst>
                                        <p:tav tm="0">
                                          <p:val>
                                            <p:strVal val="0-#ppt_w/2"/>
                                          </p:val>
                                        </p:tav>
                                        <p:tav tm="100000">
                                          <p:val>
                                            <p:strVal val="#ppt_x"/>
                                          </p:val>
                                        </p:tav>
                                      </p:tavLst>
                                    </p:anim>
                                    <p:anim calcmode="lin" valueType="num">
                                      <p:cBhvr additive="base">
                                        <p:cTn id="73" dur="500" fill="hold"/>
                                        <p:tgtEl>
                                          <p:spTgt spid="1351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8" grpId="0"/>
      <p:bldP spid="135179" grpId="0" animBg="1"/>
      <p:bldP spid="135181" grpId="0"/>
      <p:bldP spid="135182" grpId="0"/>
      <p:bldP spid="135185" grpId="0"/>
      <p:bldP spid="135186" grpId="0" animBg="1"/>
      <p:bldP spid="135187" grpId="0"/>
      <p:bldP spid="13518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2818" name="Rectangle 2"/>
          <p:cNvSpPr>
            <a:spLocks noGrp="1" noChangeArrowheads="1"/>
          </p:cNvSpPr>
          <p:nvPr>
            <p:ph type="title"/>
          </p:nvPr>
        </p:nvSpPr>
        <p:spPr>
          <a:xfrm>
            <a:off x="442913" y="103188"/>
            <a:ext cx="8243888" cy="588963"/>
          </a:xfrm>
        </p:spPr>
        <p:txBody>
          <a:bodyPr vert="horz" wrap="square" lIns="91440" tIns="45720" rIns="91440" bIns="45720" numCol="1" anchor="b" anchorCtr="0" compatLnSpc="1"/>
          <a:lstStyle/>
          <a:p>
            <a:pPr marL="0" marR="0" lvl="0" indent="0" algn="ctr" defTabSz="914400" rtl="0" eaLnBrk="1" fontAlgn="base" latinLnBrk="0" hangingPunct="1">
              <a:lnSpc>
                <a:spcPct val="90000"/>
              </a:lnSpc>
              <a:spcBef>
                <a:spcPct val="0"/>
              </a:spcBef>
              <a:spcAft>
                <a:spcPct val="0"/>
              </a:spcAft>
              <a:buClrTx/>
              <a:buSzTx/>
              <a:buFontTx/>
              <a:buNone/>
              <a:defRPr/>
            </a:pPr>
            <a:r>
              <a:rPr kumimoji="0" lang="zh-CN" altLang="en-US" sz="4000" b="1" i="0" u="none" strike="noStrike" kern="0" cap="none" spc="0" normalizeH="0" baseline="0" noProof="0" smtClean="0">
                <a:ln>
                  <a:noFill/>
                </a:ln>
                <a:solidFill>
                  <a:schemeClr val="tx2"/>
                </a:solidFill>
                <a:effectLst>
                  <a:outerShdw blurRad="38100" dist="38100" dir="2700000" algn="tl">
                    <a:srgbClr val="C0C0C0"/>
                  </a:outerShdw>
                </a:effectLst>
                <a:uLnTx/>
                <a:uFillTx/>
                <a:latin typeface="+mj-lt"/>
                <a:ea typeface="+mj-ea"/>
                <a:cs typeface="+mj-cs"/>
              </a:rPr>
              <a:t>第三节意象</a:t>
            </a:r>
            <a:endParaRPr kumimoji="0" lang="zh-CN" altLang="en-US" sz="4000" b="1" i="0" u="none" strike="noStrike" kern="0" cap="none" spc="0" normalizeH="0" baseline="0" noProof="0" smtClean="0">
              <a:ln>
                <a:noFill/>
              </a:ln>
              <a:solidFill>
                <a:schemeClr val="tx2"/>
              </a:solidFill>
              <a:effectLst>
                <a:outerShdw blurRad="38100" dist="38100" dir="2700000" algn="tl">
                  <a:srgbClr val="C0C0C0"/>
                </a:outerShdw>
              </a:effectLst>
              <a:uLnTx/>
              <a:uFillTx/>
              <a:latin typeface="+mj-lt"/>
              <a:ea typeface="+mj-ea"/>
              <a:cs typeface="+mj-cs"/>
            </a:endParaRPr>
          </a:p>
        </p:txBody>
      </p:sp>
      <p:sp>
        <p:nvSpPr>
          <p:cNvPr id="14339" name="Rectangle 3"/>
          <p:cNvSpPr>
            <a:spLocks noGrp="1"/>
          </p:cNvSpPr>
          <p:nvPr>
            <p:ph idx="1"/>
          </p:nvPr>
        </p:nvSpPr>
        <p:spPr>
          <a:xfrm>
            <a:off x="228600" y="692150"/>
            <a:ext cx="8763000" cy="6165850"/>
          </a:xfrm>
          <a:ln/>
        </p:spPr>
        <p:txBody>
          <a:bodyPr vert="horz" wrap="square" lIns="91440" tIns="45720" rIns="91440" bIns="45720" anchor="t"/>
          <a:p>
            <a:pPr algn="just" eaLnBrk="1" hangingPunct="1"/>
            <a:r>
              <a:rPr lang="zh-CN" altLang="en-US" sz="3600" b="1" dirty="0">
                <a:solidFill>
                  <a:srgbClr val="FF0000"/>
                </a:solidFill>
                <a:latin typeface="宋体" panose="02010600030101010101" pitchFamily="2" charset="-122"/>
              </a:rPr>
              <a:t>理想（簇新的）</a:t>
            </a:r>
            <a:r>
              <a:rPr lang="zh-CN" altLang="en-US" sz="3600" b="1" dirty="0">
                <a:latin typeface="宋体" panose="02010600030101010101" pitchFamily="2" charset="-122"/>
                <a:cs typeface="Times New Roman" panose="02020603050405020304" pitchFamily="18" charset="0"/>
              </a:rPr>
              <a:t> </a:t>
            </a:r>
            <a:r>
              <a:rPr lang="en-US" altLang="zh-CN" sz="3600" b="1" dirty="0">
                <a:solidFill>
                  <a:srgbClr val="FF0000"/>
                </a:solidFill>
                <a:latin typeface="Arial" panose="020B0604020202020204" pitchFamily="34" charset="0"/>
                <a:ea typeface="Times New Roman" panose="02020603050405020304" pitchFamily="18" charset="0"/>
              </a:rPr>
              <a:t>—</a:t>
            </a:r>
            <a:r>
              <a:rPr lang="zh-CN" altLang="en-US" sz="3600" b="1" dirty="0">
                <a:latin typeface="宋体" panose="02010600030101010101" pitchFamily="2" charset="-122"/>
              </a:rPr>
              <a:t>挣脱了束缚的、崭新的</a:t>
            </a:r>
            <a:endParaRPr lang="zh-CN" altLang="en-US" sz="3600" b="1" dirty="0">
              <a:latin typeface="宋体" panose="02010600030101010101" pitchFamily="2" charset="-122"/>
              <a:cs typeface="Times New Roman" panose="02020603050405020304" pitchFamily="18" charset="0"/>
            </a:endParaRPr>
          </a:p>
          <a:p>
            <a:pPr algn="just" eaLnBrk="1" hangingPunct="1"/>
            <a:r>
              <a:rPr lang="zh-CN" altLang="en-US" sz="3600" b="1" dirty="0">
                <a:solidFill>
                  <a:srgbClr val="FF0000"/>
                </a:solidFill>
                <a:latin typeface="宋体" panose="02010600030101010101" pitchFamily="2" charset="-122"/>
              </a:rPr>
              <a:t>胚芽（雪被下古莲）</a:t>
            </a:r>
            <a:r>
              <a:rPr lang="en-US" altLang="zh-CN" sz="3600" b="1" dirty="0">
                <a:solidFill>
                  <a:srgbClr val="FF0000"/>
                </a:solidFill>
                <a:latin typeface="Arial" panose="020B0604020202020204" pitchFamily="34" charset="0"/>
                <a:ea typeface="Times New Roman" panose="02020603050405020304" pitchFamily="18" charset="0"/>
              </a:rPr>
              <a:t>—</a:t>
            </a:r>
            <a:r>
              <a:rPr lang="zh-CN" altLang="en-US" sz="3600" b="1" dirty="0">
                <a:latin typeface="宋体" panose="02010600030101010101" pitchFamily="2" charset="-122"/>
              </a:rPr>
              <a:t>重新焕发生机与活力</a:t>
            </a:r>
            <a:endParaRPr lang="zh-CN" altLang="en-US" sz="3600" b="1" dirty="0">
              <a:latin typeface="宋体" panose="02010600030101010101" pitchFamily="2" charset="-122"/>
              <a:cs typeface="Times New Roman" panose="02020603050405020304" pitchFamily="18" charset="0"/>
            </a:endParaRPr>
          </a:p>
          <a:p>
            <a:pPr algn="just" eaLnBrk="1" hangingPunct="1"/>
            <a:r>
              <a:rPr lang="zh-CN" altLang="en-US" sz="3600" b="1" dirty="0">
                <a:solidFill>
                  <a:srgbClr val="FF0000"/>
                </a:solidFill>
                <a:latin typeface="宋体" panose="02010600030101010101" pitchFamily="2" charset="-122"/>
              </a:rPr>
              <a:t>笑涡（挂着眼泪）</a:t>
            </a:r>
            <a:r>
              <a:rPr lang="en-US" altLang="zh-CN" sz="3600" b="1" dirty="0">
                <a:solidFill>
                  <a:srgbClr val="FF0000"/>
                </a:solidFill>
                <a:latin typeface="Arial" panose="020B0604020202020204" pitchFamily="34" charset="0"/>
                <a:ea typeface="Times New Roman" panose="02020603050405020304" pitchFamily="18" charset="0"/>
              </a:rPr>
              <a:t>——</a:t>
            </a:r>
            <a:r>
              <a:rPr lang="zh-CN" altLang="en-US" sz="3600" b="1" dirty="0">
                <a:latin typeface="宋体" panose="02010600030101010101" pitchFamily="2" charset="-122"/>
              </a:rPr>
              <a:t>指经历艰难痛苦后的欣喜、</a:t>
            </a:r>
            <a:r>
              <a:rPr lang="zh-CN" altLang="en-US" sz="3600" b="1" dirty="0">
                <a:latin typeface="宋体" panose="02010600030101010101" pitchFamily="2" charset="-122"/>
                <a:cs typeface="Times New Roman" panose="02020603050405020304" pitchFamily="18" charset="0"/>
              </a:rPr>
              <a:t>  </a:t>
            </a:r>
            <a:r>
              <a:rPr lang="zh-CN" altLang="en-US" sz="3600" b="1" dirty="0">
                <a:latin typeface="宋体" panose="02010600030101010101" pitchFamily="2" charset="-122"/>
              </a:rPr>
              <a:t>兴奋</a:t>
            </a:r>
            <a:endParaRPr lang="zh-CN" altLang="en-US" sz="3600" b="1" dirty="0">
              <a:latin typeface="宋体" panose="02010600030101010101" pitchFamily="2" charset="-122"/>
              <a:cs typeface="Times New Roman" panose="02020603050405020304" pitchFamily="18" charset="0"/>
            </a:endParaRPr>
          </a:p>
          <a:p>
            <a:pPr algn="just" eaLnBrk="1" hangingPunct="1"/>
            <a:r>
              <a:rPr lang="zh-CN" altLang="en-US" sz="3600" b="1" dirty="0">
                <a:solidFill>
                  <a:srgbClr val="FF0000"/>
                </a:solidFill>
                <a:latin typeface="宋体" panose="02010600030101010101" pitchFamily="2" charset="-122"/>
              </a:rPr>
              <a:t>起跑线（新刷出）</a:t>
            </a:r>
            <a:r>
              <a:rPr lang="en-US" altLang="zh-CN" sz="3600" b="1" dirty="0">
                <a:solidFill>
                  <a:srgbClr val="FF0000"/>
                </a:solidFill>
                <a:latin typeface="Arial" panose="020B0604020202020204" pitchFamily="34" charset="0"/>
                <a:ea typeface="Times New Roman" panose="02020603050405020304" pitchFamily="18" charset="0"/>
              </a:rPr>
              <a:t>——</a:t>
            </a:r>
            <a:r>
              <a:rPr lang="zh-CN" altLang="en-US" sz="3600" b="1" dirty="0">
                <a:latin typeface="宋体" panose="02010600030101010101" pitchFamily="2" charset="-122"/>
              </a:rPr>
              <a:t>前进的起点</a:t>
            </a:r>
            <a:r>
              <a:rPr lang="en-US" altLang="zh-CN" sz="3600" b="1" dirty="0">
                <a:latin typeface="Arial" panose="020B0604020202020204" pitchFamily="34" charset="0"/>
                <a:ea typeface="Times New Roman" panose="02020603050405020304" pitchFamily="18" charset="0"/>
              </a:rPr>
              <a:t>——</a:t>
            </a:r>
            <a:r>
              <a:rPr lang="zh-CN" altLang="en-US" sz="3600" b="1" dirty="0">
                <a:latin typeface="宋体" panose="02010600030101010101" pitchFamily="2" charset="-122"/>
              </a:rPr>
              <a:t>新的征程的开始</a:t>
            </a:r>
            <a:endParaRPr lang="zh-CN" altLang="en-US" sz="3600" b="1" dirty="0">
              <a:latin typeface="宋体" panose="02010600030101010101" pitchFamily="2" charset="-122"/>
              <a:cs typeface="Times New Roman" panose="02020603050405020304" pitchFamily="18" charset="0"/>
            </a:endParaRPr>
          </a:p>
          <a:p>
            <a:pPr algn="just" eaLnBrk="1" hangingPunct="1"/>
            <a:r>
              <a:rPr lang="zh-CN" altLang="en-US" sz="3600" b="1" dirty="0">
                <a:solidFill>
                  <a:srgbClr val="FF0000"/>
                </a:solidFill>
                <a:latin typeface="宋体" panose="02010600030101010101" pitchFamily="2" charset="-122"/>
              </a:rPr>
              <a:t>黎明（正在喷薄）</a:t>
            </a:r>
            <a:r>
              <a:rPr lang="en-US" altLang="zh-CN" sz="3600" b="1" dirty="0">
                <a:solidFill>
                  <a:srgbClr val="FF0000"/>
                </a:solidFill>
                <a:latin typeface="Arial" panose="020B0604020202020204" pitchFamily="34" charset="0"/>
                <a:ea typeface="Times New Roman" panose="02020603050405020304" pitchFamily="18" charset="0"/>
              </a:rPr>
              <a:t>——</a:t>
            </a:r>
            <a:r>
              <a:rPr lang="zh-CN" altLang="en-US" sz="3600" b="1" dirty="0">
                <a:latin typeface="宋体" panose="02010600030101010101" pitchFamily="2" charset="-122"/>
              </a:rPr>
              <a:t>祖国迎来了光明，正蒸蒸日上</a:t>
            </a:r>
            <a:endParaRPr lang="zh-CN" altLang="en-US" sz="3600" b="1" dirty="0">
              <a:latin typeface="宋体" panose="02010600030101010101" pitchFamily="2" charset="-122"/>
              <a:cs typeface="Times New Roman" panose="02020603050405020304" pitchFamily="18" charset="0"/>
            </a:endParaRPr>
          </a:p>
          <a:p>
            <a:pPr eaLnBrk="1" hangingPunct="1"/>
            <a:endParaRPr lang="en-US" altLang="zh-CN" sz="36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15362" name="Text Box 2"/>
          <p:cNvSpPr txBox="1"/>
          <p:nvPr/>
        </p:nvSpPr>
        <p:spPr>
          <a:xfrm>
            <a:off x="304800" y="609600"/>
            <a:ext cx="4876800" cy="5946775"/>
          </a:xfrm>
          <a:prstGeom prst="rect">
            <a:avLst/>
          </a:prstGeom>
          <a:noFill/>
          <a:ln w="9525">
            <a:noFill/>
          </a:ln>
        </p:spPr>
        <p:txBody>
          <a:bodyPr>
            <a:spAutoFit/>
          </a:bodyPr>
          <a:p>
            <a:pPr>
              <a:spcBef>
                <a:spcPct val="50000"/>
              </a:spcBef>
            </a:pPr>
            <a:r>
              <a:rPr lang="zh-CN" altLang="en-US" sz="2400" b="1" dirty="0">
                <a:latin typeface="Times New Roman" panose="02020603050405020304" pitchFamily="18" charset="0"/>
              </a:rPr>
              <a:t>我是你十万万分之一 </a:t>
            </a:r>
            <a:endParaRPr lang="zh-CN" altLang="en-US" sz="2400" b="1" dirty="0">
              <a:latin typeface="Times New Roman" panose="02020603050405020304" pitchFamily="18" charset="0"/>
            </a:endParaRPr>
          </a:p>
          <a:p>
            <a:pPr algn="ctr">
              <a:spcBef>
                <a:spcPct val="50000"/>
              </a:spcBef>
            </a:pPr>
            <a:r>
              <a:rPr lang="zh-CN" altLang="en-US" sz="2400" b="1" dirty="0">
                <a:latin typeface="Times New Roman" panose="02020603050405020304" pitchFamily="18" charset="0"/>
              </a:rPr>
              <a:t>是你九百六十万平方的总和 </a:t>
            </a:r>
            <a:endParaRPr lang="zh-CN" altLang="en-US" sz="2400" b="1" dirty="0">
              <a:latin typeface="Times New Roman" panose="02020603050405020304" pitchFamily="18" charset="0"/>
            </a:endParaRPr>
          </a:p>
          <a:p>
            <a:pPr>
              <a:spcBef>
                <a:spcPct val="50000"/>
              </a:spcBef>
            </a:pPr>
            <a:r>
              <a:rPr lang="zh-CN" altLang="en-US" sz="2400" b="1" dirty="0">
                <a:latin typeface="Times New Roman" panose="02020603050405020304" pitchFamily="18" charset="0"/>
              </a:rPr>
              <a:t>你以伤痕累累的乳房 </a:t>
            </a:r>
            <a:endParaRPr lang="zh-CN" altLang="en-US" sz="2400" b="1" dirty="0">
              <a:latin typeface="Times New Roman" panose="02020603050405020304" pitchFamily="18" charset="0"/>
            </a:endParaRPr>
          </a:p>
          <a:p>
            <a:pPr>
              <a:spcBef>
                <a:spcPct val="50000"/>
              </a:spcBef>
            </a:pPr>
            <a:r>
              <a:rPr lang="zh-CN" altLang="en-US" sz="2400" b="1" dirty="0">
                <a:latin typeface="Times New Roman" panose="02020603050405020304" pitchFamily="18" charset="0"/>
              </a:rPr>
              <a:t>喂养了 </a:t>
            </a:r>
            <a:endParaRPr lang="zh-CN" altLang="en-US" sz="2400" b="1" dirty="0">
              <a:latin typeface="Times New Roman" panose="02020603050405020304" pitchFamily="18" charset="0"/>
            </a:endParaRPr>
          </a:p>
          <a:p>
            <a:pPr algn="ctr">
              <a:spcBef>
                <a:spcPct val="50000"/>
              </a:spcBef>
            </a:pPr>
            <a:r>
              <a:rPr lang="zh-CN" altLang="en-US" sz="2400" b="1" dirty="0">
                <a:latin typeface="Times New Roman" panose="02020603050405020304" pitchFamily="18" charset="0"/>
              </a:rPr>
              <a:t>迷惘的我，深思的我，沸腾的我 </a:t>
            </a:r>
            <a:endParaRPr lang="zh-CN" altLang="en-US" sz="2400" b="1" dirty="0">
              <a:latin typeface="Times New Roman" panose="02020603050405020304" pitchFamily="18" charset="0"/>
            </a:endParaRPr>
          </a:p>
          <a:p>
            <a:pPr>
              <a:spcBef>
                <a:spcPct val="50000"/>
              </a:spcBef>
            </a:pPr>
            <a:r>
              <a:rPr lang="zh-CN" altLang="en-US" sz="2400" b="1" dirty="0">
                <a:latin typeface="Times New Roman" panose="02020603050405020304" pitchFamily="18" charset="0"/>
              </a:rPr>
              <a:t>那就从我的血肉之躯上 </a:t>
            </a:r>
            <a:endParaRPr lang="zh-CN" altLang="en-US" sz="2400" b="1" dirty="0">
              <a:latin typeface="Times New Roman" panose="02020603050405020304" pitchFamily="18" charset="0"/>
            </a:endParaRPr>
          </a:p>
          <a:p>
            <a:pPr>
              <a:spcBef>
                <a:spcPct val="50000"/>
              </a:spcBef>
            </a:pPr>
            <a:r>
              <a:rPr lang="zh-CN" altLang="en-US" sz="2400" b="1" dirty="0">
                <a:latin typeface="Times New Roman" panose="02020603050405020304" pitchFamily="18" charset="0"/>
              </a:rPr>
              <a:t>去取得 </a:t>
            </a:r>
            <a:endParaRPr lang="zh-CN" altLang="en-US" sz="2400" b="1" dirty="0">
              <a:latin typeface="Times New Roman" panose="02020603050405020304" pitchFamily="18" charset="0"/>
            </a:endParaRPr>
          </a:p>
          <a:p>
            <a:pPr>
              <a:spcBef>
                <a:spcPct val="50000"/>
              </a:spcBef>
            </a:pPr>
            <a:r>
              <a:rPr lang="zh-CN" altLang="en-US" sz="2400" b="1" dirty="0">
                <a:latin typeface="Times New Roman" panose="02020603050405020304" pitchFamily="18" charset="0"/>
              </a:rPr>
              <a:t>你的富饶，你的荣光，你的自由 </a:t>
            </a:r>
            <a:endParaRPr lang="zh-CN" altLang="en-US" sz="2400" b="1" dirty="0">
              <a:latin typeface="Times New Roman" panose="02020603050405020304" pitchFamily="18" charset="0"/>
            </a:endParaRPr>
          </a:p>
          <a:p>
            <a:pPr>
              <a:spcBef>
                <a:spcPct val="50000"/>
              </a:spcBef>
            </a:pPr>
            <a:r>
              <a:rPr lang="en-US" altLang="zh-CN" sz="2400" b="1" dirty="0">
                <a:latin typeface="Times New Roman" panose="02020603050405020304" pitchFamily="18" charset="0"/>
              </a:rPr>
              <a:t>—— </a:t>
            </a:r>
            <a:r>
              <a:rPr lang="zh-CN" altLang="en-US" sz="2400" b="1" dirty="0">
                <a:latin typeface="Times New Roman" panose="02020603050405020304" pitchFamily="18" charset="0"/>
              </a:rPr>
              <a:t>祖国啊 </a:t>
            </a:r>
            <a:endParaRPr lang="zh-CN" altLang="en-US" sz="2400" b="1" dirty="0">
              <a:latin typeface="Times New Roman" panose="02020603050405020304" pitchFamily="18" charset="0"/>
            </a:endParaRPr>
          </a:p>
          <a:p>
            <a:pPr>
              <a:spcBef>
                <a:spcPct val="50000"/>
              </a:spcBef>
            </a:pPr>
            <a:r>
              <a:rPr lang="zh-CN" altLang="en-US" sz="2400" b="1" dirty="0">
                <a:latin typeface="Times New Roman" panose="02020603050405020304" pitchFamily="18" charset="0"/>
              </a:rPr>
              <a:t>我亲爱的祖国</a:t>
            </a:r>
            <a:endParaRPr lang="zh-CN" altLang="en-US" sz="2400" b="1" dirty="0">
              <a:latin typeface="Times New Roman" panose="02020603050405020304" pitchFamily="18" charset="0"/>
            </a:endParaRPr>
          </a:p>
          <a:p>
            <a:pPr>
              <a:spcBef>
                <a:spcPct val="50000"/>
              </a:spcBef>
            </a:pPr>
            <a:endParaRPr lang="en-US" altLang="zh-CN" sz="2400" b="1" dirty="0">
              <a:latin typeface="Times New Roman" panose="02020603050405020304" pitchFamily="18" charset="0"/>
            </a:endParaRPr>
          </a:p>
        </p:txBody>
      </p:sp>
      <p:sp>
        <p:nvSpPr>
          <p:cNvPr id="15363" name="Line 3"/>
          <p:cNvSpPr/>
          <p:nvPr/>
        </p:nvSpPr>
        <p:spPr>
          <a:xfrm>
            <a:off x="5181600" y="0"/>
            <a:ext cx="0" cy="6858000"/>
          </a:xfrm>
          <a:prstGeom prst="line">
            <a:avLst/>
          </a:prstGeom>
          <a:ln w="9525" cap="flat" cmpd="sng">
            <a:solidFill>
              <a:schemeClr val="tx1"/>
            </a:solidFill>
            <a:prstDash val="solid"/>
            <a:headEnd type="none" w="med" len="med"/>
            <a:tailEnd type="none" w="med" len="med"/>
          </a:ln>
        </p:spPr>
      </p:sp>
      <p:sp>
        <p:nvSpPr>
          <p:cNvPr id="136196" name="AutoShape 4"/>
          <p:cNvSpPr/>
          <p:nvPr/>
        </p:nvSpPr>
        <p:spPr>
          <a:xfrm>
            <a:off x="4648200" y="685800"/>
            <a:ext cx="838200" cy="381000"/>
          </a:xfrm>
          <a:prstGeom prst="rightArrow">
            <a:avLst>
              <a:gd name="adj1" fmla="val 50000"/>
              <a:gd name="adj2" fmla="val 55000"/>
            </a:avLst>
          </a:prstGeom>
          <a:solidFill>
            <a:srgbClr val="FFFF99">
              <a:alpha val="50195"/>
            </a:srgbClr>
          </a:solidFill>
          <a:ln w="9525" cap="flat" cmpd="sng">
            <a:solidFill>
              <a:srgbClr val="FFCC99"/>
            </a:solidFill>
            <a:prstDash val="solid"/>
            <a:miter/>
            <a:headEnd type="none" w="med" len="med"/>
            <a:tailEnd type="none" w="med" len="med"/>
          </a:ln>
        </p:spPr>
        <p:txBody>
          <a:bodyPr wrap="none" anchor="ctr"/>
          <a:p>
            <a:endParaRPr lang="zh-CN" altLang="en-US" dirty="0">
              <a:latin typeface="Arial" panose="020B0604020202020204" pitchFamily="34" charset="0"/>
            </a:endParaRPr>
          </a:p>
        </p:txBody>
      </p:sp>
      <p:sp>
        <p:nvSpPr>
          <p:cNvPr id="136197" name="Text Box 5"/>
          <p:cNvSpPr txBox="1"/>
          <p:nvPr/>
        </p:nvSpPr>
        <p:spPr>
          <a:xfrm>
            <a:off x="5715000" y="609600"/>
            <a:ext cx="3200400" cy="398463"/>
          </a:xfrm>
          <a:prstGeom prst="rect">
            <a:avLst/>
          </a:prstGeom>
          <a:noFill/>
          <a:ln w="9525">
            <a:noFill/>
          </a:ln>
        </p:spPr>
        <p:txBody>
          <a:bodyPr>
            <a:spAutoFit/>
          </a:bodyPr>
          <a:p>
            <a:pPr>
              <a:spcBef>
                <a:spcPct val="50000"/>
              </a:spcBef>
            </a:pPr>
            <a:r>
              <a:rPr lang="zh-CN" altLang="en-US" sz="2000" b="1" dirty="0">
                <a:latin typeface="Times New Roman" panose="02020603050405020304" pitchFamily="18" charset="0"/>
                <a:ea typeface="隶书" panose="02010509060101010101" pitchFamily="49" charset="-122"/>
              </a:rPr>
              <a:t>微小的我是祖国的一部分</a:t>
            </a:r>
            <a:endParaRPr lang="zh-CN" altLang="en-US" sz="2000" b="1" dirty="0">
              <a:latin typeface="Times New Roman" panose="02020603050405020304" pitchFamily="18" charset="0"/>
              <a:ea typeface="隶书" panose="02010509060101010101" pitchFamily="49" charset="-122"/>
            </a:endParaRPr>
          </a:p>
        </p:txBody>
      </p:sp>
      <p:sp>
        <p:nvSpPr>
          <p:cNvPr id="136198" name="AutoShape 6"/>
          <p:cNvSpPr/>
          <p:nvPr/>
        </p:nvSpPr>
        <p:spPr>
          <a:xfrm>
            <a:off x="4648200" y="1143000"/>
            <a:ext cx="838200" cy="381000"/>
          </a:xfrm>
          <a:prstGeom prst="rightArrow">
            <a:avLst>
              <a:gd name="adj1" fmla="val 50000"/>
              <a:gd name="adj2" fmla="val 55000"/>
            </a:avLst>
          </a:prstGeom>
          <a:solidFill>
            <a:srgbClr val="FFFF99">
              <a:alpha val="50195"/>
            </a:srgbClr>
          </a:solidFill>
          <a:ln w="9525" cap="flat" cmpd="sng">
            <a:solidFill>
              <a:srgbClr val="FFCC99"/>
            </a:solidFill>
            <a:prstDash val="solid"/>
            <a:miter/>
            <a:headEnd type="none" w="med" len="med"/>
            <a:tailEnd type="none" w="med" len="med"/>
          </a:ln>
        </p:spPr>
        <p:txBody>
          <a:bodyPr wrap="none" anchor="ctr"/>
          <a:p>
            <a:endParaRPr lang="zh-CN" altLang="en-US" dirty="0">
              <a:latin typeface="Arial" panose="020B0604020202020204" pitchFamily="34" charset="0"/>
            </a:endParaRPr>
          </a:p>
        </p:txBody>
      </p:sp>
      <p:sp>
        <p:nvSpPr>
          <p:cNvPr id="136199" name="Text Box 7"/>
          <p:cNvSpPr txBox="1"/>
          <p:nvPr/>
        </p:nvSpPr>
        <p:spPr>
          <a:xfrm>
            <a:off x="5791200" y="1143000"/>
            <a:ext cx="3200400" cy="703263"/>
          </a:xfrm>
          <a:prstGeom prst="rect">
            <a:avLst/>
          </a:prstGeom>
          <a:noFill/>
          <a:ln w="9525">
            <a:noFill/>
          </a:ln>
        </p:spPr>
        <p:txBody>
          <a:bodyPr>
            <a:spAutoFit/>
          </a:bodyPr>
          <a:p>
            <a:pPr>
              <a:spcBef>
                <a:spcPct val="50000"/>
              </a:spcBef>
            </a:pPr>
            <a:r>
              <a:rPr lang="zh-CN" altLang="en-US" sz="2000" b="1" dirty="0">
                <a:latin typeface="Times New Roman" panose="02020603050405020304" pitchFamily="18" charset="0"/>
                <a:ea typeface="隶书" panose="02010509060101010101" pitchFamily="49" charset="-122"/>
              </a:rPr>
              <a:t>诗人把自己完全融入祖国和人民之中。</a:t>
            </a:r>
            <a:endParaRPr lang="zh-CN" altLang="en-US" sz="2000" b="1" dirty="0">
              <a:latin typeface="Times New Roman" panose="02020603050405020304" pitchFamily="18" charset="0"/>
              <a:ea typeface="隶书" panose="02010509060101010101" pitchFamily="49" charset="-122"/>
            </a:endParaRPr>
          </a:p>
        </p:txBody>
      </p:sp>
      <p:sp>
        <p:nvSpPr>
          <p:cNvPr id="136202" name="AutoShape 10"/>
          <p:cNvSpPr/>
          <p:nvPr/>
        </p:nvSpPr>
        <p:spPr>
          <a:xfrm>
            <a:off x="4800600" y="4419600"/>
            <a:ext cx="838200" cy="990600"/>
          </a:xfrm>
          <a:prstGeom prst="rightArrow">
            <a:avLst>
              <a:gd name="adj1" fmla="val 50000"/>
              <a:gd name="adj2" fmla="val 25000"/>
            </a:avLst>
          </a:prstGeom>
          <a:solidFill>
            <a:srgbClr val="FFFF99">
              <a:alpha val="50195"/>
            </a:srgbClr>
          </a:solidFill>
          <a:ln w="9525" cap="flat" cmpd="sng">
            <a:solidFill>
              <a:srgbClr val="FFCC99"/>
            </a:solidFill>
            <a:prstDash val="solid"/>
            <a:miter/>
            <a:headEnd type="none" w="med" len="med"/>
            <a:tailEnd type="none" w="med" len="med"/>
          </a:ln>
        </p:spPr>
        <p:txBody>
          <a:bodyPr wrap="none" anchor="ctr"/>
          <a:p>
            <a:endParaRPr lang="zh-CN" altLang="en-US" dirty="0">
              <a:latin typeface="Arial" panose="020B0604020202020204" pitchFamily="34" charset="0"/>
            </a:endParaRPr>
          </a:p>
        </p:txBody>
      </p:sp>
      <p:sp>
        <p:nvSpPr>
          <p:cNvPr id="136203" name="Text Box 11"/>
          <p:cNvSpPr txBox="1"/>
          <p:nvPr/>
        </p:nvSpPr>
        <p:spPr>
          <a:xfrm>
            <a:off x="6019800" y="3581400"/>
            <a:ext cx="1524000" cy="1417638"/>
          </a:xfrm>
          <a:prstGeom prst="rect">
            <a:avLst/>
          </a:prstGeom>
          <a:noFill/>
          <a:ln w="9525">
            <a:noFill/>
          </a:ln>
        </p:spPr>
        <p:txBody>
          <a:bodyPr>
            <a:spAutoFit/>
          </a:bodyPr>
          <a:p>
            <a:pPr>
              <a:lnSpc>
                <a:spcPct val="70000"/>
              </a:lnSpc>
              <a:spcBef>
                <a:spcPct val="50000"/>
              </a:spcBef>
            </a:pPr>
            <a:r>
              <a:rPr lang="en-US" altLang="zh-CN" sz="2800" b="1" dirty="0">
                <a:latin typeface="Times New Roman" panose="02020603050405020304" pitchFamily="18" charset="0"/>
                <a:ea typeface="隶书" panose="02010509060101010101" pitchFamily="49" charset="-122"/>
              </a:rPr>
              <a:t>     </a:t>
            </a:r>
            <a:r>
              <a:rPr lang="zh-CN" altLang="en-US" sz="2800" b="1" dirty="0">
                <a:latin typeface="Times New Roman" panose="02020603050405020304" pitchFamily="18" charset="0"/>
                <a:ea typeface="隶书" panose="02010509060101010101" pitchFamily="49" charset="-122"/>
              </a:rPr>
              <a:t>热爱</a:t>
            </a:r>
            <a:endParaRPr lang="zh-CN" altLang="en-US" sz="2800" b="1" dirty="0">
              <a:latin typeface="Times New Roman" panose="02020603050405020304" pitchFamily="18" charset="0"/>
              <a:ea typeface="隶书" panose="02010509060101010101" pitchFamily="49" charset="-122"/>
            </a:endParaRPr>
          </a:p>
          <a:p>
            <a:pPr>
              <a:lnSpc>
                <a:spcPct val="70000"/>
              </a:lnSpc>
              <a:spcBef>
                <a:spcPct val="50000"/>
              </a:spcBef>
            </a:pPr>
            <a:r>
              <a:rPr lang="zh-CN" altLang="en-US" sz="2800" b="1" dirty="0">
                <a:latin typeface="Times New Roman" panose="02020603050405020304" pitchFamily="18" charset="0"/>
                <a:ea typeface="隶书" panose="02010509060101010101" pitchFamily="49" charset="-122"/>
              </a:rPr>
              <a:t>与</a:t>
            </a:r>
            <a:endParaRPr lang="zh-CN" altLang="en-US" sz="2800" b="1" dirty="0">
              <a:latin typeface="Times New Roman" panose="02020603050405020304" pitchFamily="18" charset="0"/>
              <a:ea typeface="隶书" panose="02010509060101010101" pitchFamily="49" charset="-122"/>
            </a:endParaRPr>
          </a:p>
          <a:p>
            <a:pPr>
              <a:lnSpc>
                <a:spcPct val="70000"/>
              </a:lnSpc>
              <a:spcBef>
                <a:spcPct val="50000"/>
              </a:spcBef>
            </a:pPr>
            <a:r>
              <a:rPr lang="zh-CN" altLang="en-US" sz="2800" b="1" dirty="0">
                <a:latin typeface="Times New Roman" panose="02020603050405020304" pitchFamily="18" charset="0"/>
                <a:ea typeface="隶书" panose="02010509060101010101" pitchFamily="49" charset="-122"/>
              </a:rPr>
              <a:t>     奉献</a:t>
            </a:r>
            <a:endParaRPr lang="zh-CN" altLang="en-US" sz="2800" b="1" dirty="0">
              <a:latin typeface="Times New Roman" panose="02020603050405020304" pitchFamily="18" charset="0"/>
              <a:ea typeface="隶书" panose="02010509060101010101" pitchFamily="49" charset="-122"/>
            </a:endParaRPr>
          </a:p>
        </p:txBody>
      </p:sp>
      <p:sp>
        <p:nvSpPr>
          <p:cNvPr id="15370" name="Text Box 13"/>
          <p:cNvSpPr txBox="1"/>
          <p:nvPr/>
        </p:nvSpPr>
        <p:spPr>
          <a:xfrm>
            <a:off x="304800" y="0"/>
            <a:ext cx="4724400" cy="642938"/>
          </a:xfrm>
          <a:prstGeom prst="rect">
            <a:avLst/>
          </a:prstGeom>
          <a:noFill/>
          <a:ln w="9525">
            <a:noFill/>
          </a:ln>
        </p:spPr>
        <p:txBody>
          <a:bodyPr>
            <a:spAutoFit/>
          </a:bodyPr>
          <a:p>
            <a:pPr>
              <a:spcBef>
                <a:spcPct val="50000"/>
              </a:spcBef>
            </a:pPr>
            <a:r>
              <a:rPr lang="zh-CN" altLang="en-US" sz="3600" b="1" u="sng" dirty="0">
                <a:solidFill>
                  <a:srgbClr val="FF0000"/>
                </a:solidFill>
                <a:latin typeface="Times New Roman" panose="02020603050405020304" pitchFamily="18" charset="0"/>
                <a:ea typeface="隶书" panose="02010509060101010101" pitchFamily="49" charset="-122"/>
              </a:rPr>
              <a:t>朗读第四节，思考：</a:t>
            </a:r>
            <a:endParaRPr lang="zh-CN" altLang="en-US" sz="3600" b="1" u="sng" dirty="0">
              <a:solidFill>
                <a:srgbClr val="FF0000"/>
              </a:solidFill>
              <a:latin typeface="Times New Roman" panose="02020603050405020304" pitchFamily="18" charset="0"/>
              <a:ea typeface="隶书" panose="02010509060101010101" pitchFamily="49" charset="-122"/>
            </a:endParaRPr>
          </a:p>
        </p:txBody>
      </p:sp>
      <p:sp>
        <p:nvSpPr>
          <p:cNvPr id="136206" name="AutoShape 14"/>
          <p:cNvSpPr/>
          <p:nvPr/>
        </p:nvSpPr>
        <p:spPr>
          <a:xfrm>
            <a:off x="457200" y="2133600"/>
            <a:ext cx="152400" cy="152400"/>
          </a:xfrm>
          <a:prstGeom prst="triangle">
            <a:avLst>
              <a:gd name="adj" fmla="val 50000"/>
            </a:avLst>
          </a:prstGeom>
          <a:solidFill>
            <a:srgbClr val="FF0000"/>
          </a:solidFill>
          <a:ln w="9525" cap="flat" cmpd="sng">
            <a:solidFill>
              <a:schemeClr val="tx1"/>
            </a:solidFill>
            <a:prstDash val="solid"/>
            <a:miter/>
            <a:headEnd type="none" w="med" len="med"/>
            <a:tailEnd type="none" w="med" len="med"/>
          </a:ln>
        </p:spPr>
        <p:txBody>
          <a:bodyPr wrap="none" anchor="ctr"/>
          <a:p>
            <a:endParaRPr lang="zh-CN" altLang="en-US" dirty="0">
              <a:latin typeface="Arial" panose="020B0604020202020204" pitchFamily="34" charset="0"/>
            </a:endParaRPr>
          </a:p>
        </p:txBody>
      </p:sp>
      <p:sp>
        <p:nvSpPr>
          <p:cNvPr id="136207" name="AutoShape 15"/>
          <p:cNvSpPr/>
          <p:nvPr/>
        </p:nvSpPr>
        <p:spPr>
          <a:xfrm>
            <a:off x="4648200" y="1981200"/>
            <a:ext cx="838200" cy="381000"/>
          </a:xfrm>
          <a:prstGeom prst="rightArrow">
            <a:avLst>
              <a:gd name="adj1" fmla="val 50000"/>
              <a:gd name="adj2" fmla="val 55000"/>
            </a:avLst>
          </a:prstGeom>
          <a:solidFill>
            <a:srgbClr val="FFFF99">
              <a:alpha val="50195"/>
            </a:srgbClr>
          </a:solidFill>
          <a:ln w="9525" cap="flat" cmpd="sng">
            <a:solidFill>
              <a:srgbClr val="FFCC99"/>
            </a:solidFill>
            <a:prstDash val="solid"/>
            <a:miter/>
            <a:headEnd type="none" w="med" len="med"/>
            <a:tailEnd type="none" w="med" len="med"/>
          </a:ln>
        </p:spPr>
        <p:txBody>
          <a:bodyPr wrap="none" anchor="ctr"/>
          <a:p>
            <a:endParaRPr lang="zh-CN" altLang="en-US" dirty="0">
              <a:latin typeface="Arial" panose="020B0604020202020204" pitchFamily="34" charset="0"/>
            </a:endParaRPr>
          </a:p>
        </p:txBody>
      </p:sp>
      <p:sp>
        <p:nvSpPr>
          <p:cNvPr id="136208" name="Text Box 16"/>
          <p:cNvSpPr txBox="1"/>
          <p:nvPr/>
        </p:nvSpPr>
        <p:spPr>
          <a:xfrm>
            <a:off x="5867400" y="2057400"/>
            <a:ext cx="1676400" cy="398463"/>
          </a:xfrm>
          <a:prstGeom prst="rect">
            <a:avLst/>
          </a:prstGeom>
          <a:noFill/>
          <a:ln w="9525">
            <a:noFill/>
          </a:ln>
        </p:spPr>
        <p:txBody>
          <a:bodyPr>
            <a:spAutoFit/>
          </a:bodyPr>
          <a:p>
            <a:pPr>
              <a:spcBef>
                <a:spcPct val="50000"/>
              </a:spcBef>
            </a:pPr>
            <a:r>
              <a:rPr lang="zh-CN" altLang="en-US" sz="2000" b="1" dirty="0">
                <a:latin typeface="Arial" panose="020B0604020202020204" pitchFamily="34" charset="0"/>
                <a:ea typeface="隶书" panose="02010509060101010101" pitchFamily="49" charset="-122"/>
              </a:rPr>
              <a:t>祖国</a:t>
            </a:r>
            <a:endParaRPr lang="zh-CN" altLang="en-US" sz="2000" b="1" dirty="0">
              <a:latin typeface="Arial" panose="020B0604020202020204" pitchFamily="34" charset="0"/>
              <a:ea typeface="隶书" panose="02010509060101010101" pitchFamily="49" charset="-122"/>
            </a:endParaRPr>
          </a:p>
        </p:txBody>
      </p:sp>
      <p:sp>
        <p:nvSpPr>
          <p:cNvPr id="136209" name="AutoShape 17"/>
          <p:cNvSpPr/>
          <p:nvPr/>
        </p:nvSpPr>
        <p:spPr>
          <a:xfrm>
            <a:off x="3124200" y="3124200"/>
            <a:ext cx="152400" cy="152400"/>
          </a:xfrm>
          <a:prstGeom prst="triangle">
            <a:avLst>
              <a:gd name="adj" fmla="val 50000"/>
            </a:avLst>
          </a:prstGeom>
          <a:solidFill>
            <a:srgbClr val="FF0000"/>
          </a:solidFill>
          <a:ln w="9525" cap="flat" cmpd="sng">
            <a:solidFill>
              <a:schemeClr val="tx1"/>
            </a:solidFill>
            <a:prstDash val="solid"/>
            <a:miter/>
            <a:headEnd type="none" w="med" len="med"/>
            <a:tailEnd type="none" w="med" len="med"/>
          </a:ln>
        </p:spPr>
        <p:txBody>
          <a:bodyPr wrap="none" anchor="ctr"/>
          <a:p>
            <a:endParaRPr lang="zh-CN" altLang="en-US" dirty="0">
              <a:latin typeface="Arial" panose="020B0604020202020204" pitchFamily="34" charset="0"/>
            </a:endParaRPr>
          </a:p>
        </p:txBody>
      </p:sp>
      <p:sp>
        <p:nvSpPr>
          <p:cNvPr id="136210" name="AutoShape 18"/>
          <p:cNvSpPr/>
          <p:nvPr/>
        </p:nvSpPr>
        <p:spPr>
          <a:xfrm>
            <a:off x="1600200" y="3124200"/>
            <a:ext cx="152400" cy="152400"/>
          </a:xfrm>
          <a:prstGeom prst="triangle">
            <a:avLst>
              <a:gd name="adj" fmla="val 50000"/>
            </a:avLst>
          </a:prstGeom>
          <a:solidFill>
            <a:srgbClr val="FF0000"/>
          </a:solidFill>
          <a:ln w="9525" cap="flat" cmpd="sng">
            <a:solidFill>
              <a:schemeClr val="tx1"/>
            </a:solidFill>
            <a:prstDash val="solid"/>
            <a:miter/>
            <a:headEnd type="none" w="med" len="med"/>
            <a:tailEnd type="none" w="med" len="med"/>
          </a:ln>
        </p:spPr>
        <p:txBody>
          <a:bodyPr wrap="none" anchor="ctr"/>
          <a:p>
            <a:endParaRPr lang="zh-CN" altLang="en-US" dirty="0">
              <a:latin typeface="Arial" panose="020B0604020202020204" pitchFamily="34" charset="0"/>
            </a:endParaRPr>
          </a:p>
        </p:txBody>
      </p:sp>
      <p:sp>
        <p:nvSpPr>
          <p:cNvPr id="136211" name="AutoShape 19"/>
          <p:cNvSpPr/>
          <p:nvPr/>
        </p:nvSpPr>
        <p:spPr>
          <a:xfrm>
            <a:off x="4648200" y="3200400"/>
            <a:ext cx="152400" cy="152400"/>
          </a:xfrm>
          <a:prstGeom prst="triangle">
            <a:avLst>
              <a:gd name="adj" fmla="val 50000"/>
            </a:avLst>
          </a:prstGeom>
          <a:solidFill>
            <a:srgbClr val="FF0000"/>
          </a:solidFill>
          <a:ln w="9525" cap="flat" cmpd="sng">
            <a:solidFill>
              <a:schemeClr val="tx1"/>
            </a:solidFill>
            <a:prstDash val="solid"/>
            <a:miter/>
            <a:headEnd type="none" w="med" len="med"/>
            <a:tailEnd type="none" w="med" len="med"/>
          </a:ln>
        </p:spPr>
        <p:txBody>
          <a:bodyPr wrap="none" anchor="ctr"/>
          <a:p>
            <a:endParaRPr lang="zh-CN" altLang="en-US" dirty="0">
              <a:latin typeface="Arial" panose="020B0604020202020204" pitchFamily="34" charset="0"/>
            </a:endParaRPr>
          </a:p>
        </p:txBody>
      </p:sp>
      <p:sp>
        <p:nvSpPr>
          <p:cNvPr id="136213" name="AutoShape 21"/>
          <p:cNvSpPr/>
          <p:nvPr/>
        </p:nvSpPr>
        <p:spPr>
          <a:xfrm>
            <a:off x="5105400" y="2895600"/>
            <a:ext cx="838200" cy="381000"/>
          </a:xfrm>
          <a:prstGeom prst="rightArrow">
            <a:avLst>
              <a:gd name="adj1" fmla="val 50000"/>
              <a:gd name="adj2" fmla="val 55000"/>
            </a:avLst>
          </a:prstGeom>
          <a:solidFill>
            <a:srgbClr val="FFFF99">
              <a:alpha val="50195"/>
            </a:srgbClr>
          </a:solidFill>
          <a:ln w="9525" cap="flat" cmpd="sng">
            <a:solidFill>
              <a:srgbClr val="FFCC99"/>
            </a:solidFill>
            <a:prstDash val="solid"/>
            <a:miter/>
            <a:headEnd type="none" w="med" len="med"/>
            <a:tailEnd type="none" w="med" len="med"/>
          </a:ln>
        </p:spPr>
        <p:txBody>
          <a:bodyPr wrap="none" anchor="ctr"/>
          <a:p>
            <a:endParaRPr lang="zh-CN" altLang="en-US" dirty="0">
              <a:latin typeface="Arial" panose="020B0604020202020204" pitchFamily="34" charset="0"/>
            </a:endParaRPr>
          </a:p>
        </p:txBody>
      </p:sp>
      <p:sp>
        <p:nvSpPr>
          <p:cNvPr id="136214" name="Text Box 22"/>
          <p:cNvSpPr txBox="1"/>
          <p:nvPr/>
        </p:nvSpPr>
        <p:spPr>
          <a:xfrm>
            <a:off x="6096000" y="2895600"/>
            <a:ext cx="2743200" cy="703263"/>
          </a:xfrm>
          <a:prstGeom prst="rect">
            <a:avLst/>
          </a:prstGeom>
          <a:noFill/>
          <a:ln w="9525">
            <a:noFill/>
          </a:ln>
        </p:spPr>
        <p:txBody>
          <a:bodyPr>
            <a:spAutoFit/>
          </a:bodyPr>
          <a:p>
            <a:pPr>
              <a:spcBef>
                <a:spcPct val="50000"/>
              </a:spcBef>
            </a:pPr>
            <a:r>
              <a:rPr lang="zh-CN" altLang="en-US" sz="2000" b="1" dirty="0">
                <a:latin typeface="Arial" panose="020B0604020202020204" pitchFamily="34" charset="0"/>
                <a:ea typeface="隶书" panose="02010509060101010101" pitchFamily="49" charset="-122"/>
              </a:rPr>
              <a:t>是诗人，更是广大人民。</a:t>
            </a:r>
            <a:endParaRPr lang="zh-CN" altLang="en-US" sz="2000" b="1" dirty="0">
              <a:latin typeface="Arial" panose="020B0604020202020204" pitchFamily="34" charset="0"/>
              <a:ea typeface="隶书" panose="02010509060101010101" pitchFamily="49" charset="-122"/>
            </a:endParaRPr>
          </a:p>
        </p:txBody>
      </p:sp>
      <p:sp>
        <p:nvSpPr>
          <p:cNvPr id="136215" name="Text Box 23"/>
          <p:cNvSpPr txBox="1"/>
          <p:nvPr/>
        </p:nvSpPr>
        <p:spPr>
          <a:xfrm>
            <a:off x="457200" y="685800"/>
            <a:ext cx="4038600" cy="520700"/>
          </a:xfrm>
          <a:prstGeom prst="rect">
            <a:avLst/>
          </a:prstGeom>
          <a:solidFill>
            <a:schemeClr val="bg2"/>
          </a:solidFill>
          <a:ln w="9525">
            <a:noFill/>
          </a:ln>
        </p:spPr>
        <p:txBody>
          <a:bodyPr>
            <a:spAutoFit/>
          </a:bodyPr>
          <a:p>
            <a:pPr>
              <a:spcBef>
                <a:spcPct val="50000"/>
              </a:spcBef>
            </a:pPr>
            <a:r>
              <a:rPr lang="zh-CN" altLang="en-US" sz="2800" b="1" dirty="0">
                <a:solidFill>
                  <a:srgbClr val="0033CC"/>
                </a:solidFill>
                <a:latin typeface="Times New Roman" panose="02020603050405020304" pitchFamily="18" charset="0"/>
              </a:rPr>
              <a:t>这一节写了什么内容？</a:t>
            </a:r>
            <a:endParaRPr lang="zh-CN" altLang="en-US" sz="2800" b="1" dirty="0">
              <a:solidFill>
                <a:srgbClr val="0033CC"/>
              </a:solidFill>
              <a:latin typeface="Times New Roman" panose="02020603050405020304" pitchFamily="18" charset="0"/>
            </a:endParaRPr>
          </a:p>
        </p:txBody>
      </p:sp>
      <p:sp>
        <p:nvSpPr>
          <p:cNvPr id="136216" name="Text Box 24"/>
          <p:cNvSpPr txBox="1"/>
          <p:nvPr/>
        </p:nvSpPr>
        <p:spPr>
          <a:xfrm>
            <a:off x="457200" y="1143000"/>
            <a:ext cx="4038600" cy="1801813"/>
          </a:xfrm>
          <a:prstGeom prst="rect">
            <a:avLst/>
          </a:prstGeom>
          <a:solidFill>
            <a:schemeClr val="bg2"/>
          </a:solidFill>
          <a:ln w="9525">
            <a:noFill/>
          </a:ln>
        </p:spPr>
        <p:txBody>
          <a:bodyPr>
            <a:spAutoFit/>
          </a:bodyPr>
          <a:p>
            <a:pPr>
              <a:spcBef>
                <a:spcPct val="50000"/>
              </a:spcBef>
            </a:pPr>
            <a:r>
              <a:rPr lang="zh-CN" altLang="en-US" sz="2800" b="1" dirty="0">
                <a:solidFill>
                  <a:srgbClr val="FF0000"/>
                </a:solidFill>
                <a:latin typeface="Times New Roman" panose="02020603050405020304" pitchFamily="18" charset="0"/>
              </a:rPr>
              <a:t>再次强调了我与祖国的唇齿相依，不可分割的关系。“小我”与“大我”有机地结合在一起。</a:t>
            </a:r>
            <a:endParaRPr lang="zh-CN" altLang="en-US" sz="2800" b="1" dirty="0">
              <a:solidFill>
                <a:srgbClr val="FF0000"/>
              </a:solidFill>
              <a:latin typeface="Times New Roman" panose="02020603050405020304" pitchFamily="18" charset="0"/>
            </a:endParaRPr>
          </a:p>
        </p:txBody>
      </p:sp>
      <p:sp>
        <p:nvSpPr>
          <p:cNvPr id="136217" name="Text Box 25"/>
          <p:cNvSpPr txBox="1"/>
          <p:nvPr/>
        </p:nvSpPr>
        <p:spPr>
          <a:xfrm>
            <a:off x="457200" y="3124200"/>
            <a:ext cx="4038600" cy="947738"/>
          </a:xfrm>
          <a:prstGeom prst="rect">
            <a:avLst/>
          </a:prstGeom>
          <a:solidFill>
            <a:schemeClr val="bg2"/>
          </a:solidFill>
          <a:ln w="9525">
            <a:noFill/>
          </a:ln>
        </p:spPr>
        <p:txBody>
          <a:bodyPr>
            <a:spAutoFit/>
          </a:bodyPr>
          <a:p>
            <a:pPr>
              <a:spcBef>
                <a:spcPct val="50000"/>
              </a:spcBef>
            </a:pPr>
            <a:r>
              <a:rPr lang="zh-CN" altLang="en-US" sz="2800" b="1" dirty="0">
                <a:solidFill>
                  <a:srgbClr val="0033CC"/>
                </a:solidFill>
                <a:latin typeface="Times New Roman" panose="02020603050405020304" pitchFamily="18" charset="0"/>
              </a:rPr>
              <a:t>本节抒发的感情与第三节有何异同？</a:t>
            </a:r>
            <a:endParaRPr lang="zh-CN" altLang="en-US" sz="2800" b="1" dirty="0">
              <a:solidFill>
                <a:srgbClr val="0033CC"/>
              </a:solidFill>
              <a:latin typeface="Times New Roman" panose="02020603050405020304" pitchFamily="18" charset="0"/>
            </a:endParaRPr>
          </a:p>
        </p:txBody>
      </p:sp>
      <p:sp>
        <p:nvSpPr>
          <p:cNvPr id="136218" name="Text Box 26"/>
          <p:cNvSpPr txBox="1"/>
          <p:nvPr/>
        </p:nvSpPr>
        <p:spPr>
          <a:xfrm>
            <a:off x="533400" y="4114800"/>
            <a:ext cx="3962400" cy="1374775"/>
          </a:xfrm>
          <a:prstGeom prst="rect">
            <a:avLst/>
          </a:prstGeom>
          <a:solidFill>
            <a:schemeClr val="bg2"/>
          </a:solidFill>
          <a:ln w="9525">
            <a:noFill/>
          </a:ln>
        </p:spPr>
        <p:txBody>
          <a:bodyPr>
            <a:spAutoFit/>
          </a:bodyPr>
          <a:p>
            <a:pPr>
              <a:spcBef>
                <a:spcPct val="50000"/>
              </a:spcBef>
            </a:pPr>
            <a:r>
              <a:rPr lang="zh-CN" altLang="en-US" sz="2800" b="1" dirty="0">
                <a:solidFill>
                  <a:srgbClr val="FF0000"/>
                </a:solidFill>
                <a:latin typeface="Times New Roman" panose="02020603050405020304" pitchFamily="18" charset="0"/>
              </a:rPr>
              <a:t>紧承上节，但程度有所加强，诗的感情达到了高潮。</a:t>
            </a:r>
            <a:endParaRPr lang="zh-CN" altLang="en-US" sz="2800" b="1" dirty="0">
              <a:solidFill>
                <a:srgbClr val="FF0000"/>
              </a:solidFill>
              <a:latin typeface="Times New Roman" panose="02020603050405020304" pitchFamily="18" charset="0"/>
            </a:endParaRPr>
          </a:p>
        </p:txBody>
      </p:sp>
      <p:pic>
        <p:nvPicPr>
          <p:cNvPr id="15383" name="Picture 27" descr="Cover"/>
          <p:cNvPicPr>
            <a:picLocks noChangeAspect="1"/>
          </p:cNvPicPr>
          <p:nvPr/>
        </p:nvPicPr>
        <p:blipFill>
          <a:blip r:embed="rId1"/>
          <a:stretch>
            <a:fillRect/>
          </a:stretch>
        </p:blipFill>
        <p:spPr>
          <a:xfrm>
            <a:off x="7786688" y="6342063"/>
            <a:ext cx="1357312" cy="515937"/>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136196"/>
                                        </p:tgtEl>
                                        <p:attrNameLst>
                                          <p:attrName>style.visibility</p:attrName>
                                        </p:attrNameLst>
                                      </p:cBhvr>
                                      <p:to>
                                        <p:strVal val="visible"/>
                                      </p:to>
                                    </p:set>
                                    <p:animEffect transition="in" filter="barn(outVertical)">
                                      <p:cBhvr>
                                        <p:cTn id="7" dur="500"/>
                                        <p:tgtEl>
                                          <p:spTgt spid="13619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136197"/>
                                        </p:tgtEl>
                                        <p:attrNameLst>
                                          <p:attrName>style.visibility</p:attrName>
                                        </p:attrNameLst>
                                      </p:cBhvr>
                                      <p:to>
                                        <p:strVal val="visible"/>
                                      </p:to>
                                    </p:set>
                                    <p:anim calcmode="lin" valueType="num">
                                      <p:cBhvr additive="base">
                                        <p:cTn id="12" dur="500" fill="hold"/>
                                        <p:tgtEl>
                                          <p:spTgt spid="136197"/>
                                        </p:tgtEl>
                                        <p:attrNameLst>
                                          <p:attrName>ppt_x</p:attrName>
                                        </p:attrNameLst>
                                      </p:cBhvr>
                                      <p:tavLst>
                                        <p:tav tm="0">
                                          <p:val>
                                            <p:strVal val="1+#ppt_w/2"/>
                                          </p:val>
                                        </p:tav>
                                        <p:tav tm="100000">
                                          <p:val>
                                            <p:strVal val="#ppt_x"/>
                                          </p:val>
                                        </p:tav>
                                      </p:tavLst>
                                    </p:anim>
                                    <p:anim calcmode="lin" valueType="num">
                                      <p:cBhvr additive="base">
                                        <p:cTn id="13" dur="500" fill="hold"/>
                                        <p:tgtEl>
                                          <p:spTgt spid="136197"/>
                                        </p:tgtEl>
                                        <p:attrNameLst>
                                          <p:attrName>ppt_y</p:attrName>
                                        </p:attrNameLst>
                                      </p:cBhvr>
                                      <p:tavLst>
                                        <p:tav tm="0">
                                          <p:val>
                                            <p:strVal val="#ppt_y"/>
                                          </p:val>
                                        </p:tav>
                                        <p:tav tm="100000">
                                          <p:val>
                                            <p:strVal val="#ppt_y"/>
                                          </p:val>
                                        </p:tav>
                                      </p:tavLst>
                                    </p:anim>
                                  </p:childTnLst>
                                </p:cTn>
                              </p:par>
                            </p:childTnLst>
                          </p:cTn>
                        </p:par>
                        <p:par>
                          <p:cTn id="14" fill="hold">
                            <p:stCondLst>
                              <p:cond delay="500"/>
                            </p:stCondLst>
                            <p:childTnLst>
                              <p:par>
                                <p:cTn id="15" presetID="16" presetClass="entr" presetSubtype="37" fill="hold" grpId="0" nodeType="afterEffect">
                                  <p:stCondLst>
                                    <p:cond delay="1000"/>
                                  </p:stCondLst>
                                  <p:childTnLst>
                                    <p:set>
                                      <p:cBhvr>
                                        <p:cTn id="16" dur="1" fill="hold">
                                          <p:stCondLst>
                                            <p:cond delay="0"/>
                                          </p:stCondLst>
                                        </p:cTn>
                                        <p:tgtEl>
                                          <p:spTgt spid="136198"/>
                                        </p:tgtEl>
                                        <p:attrNameLst>
                                          <p:attrName>style.visibility</p:attrName>
                                        </p:attrNameLst>
                                      </p:cBhvr>
                                      <p:to>
                                        <p:strVal val="visible"/>
                                      </p:to>
                                    </p:set>
                                    <p:animEffect transition="in" filter="barn(outVertical)">
                                      <p:cBhvr>
                                        <p:cTn id="17" dur="500"/>
                                        <p:tgtEl>
                                          <p:spTgt spid="136198"/>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2" fill="hold" grpId="0" nodeType="clickEffect">
                                  <p:stCondLst>
                                    <p:cond delay="0"/>
                                  </p:stCondLst>
                                  <p:childTnLst>
                                    <p:set>
                                      <p:cBhvr>
                                        <p:cTn id="21" dur="1" fill="hold">
                                          <p:stCondLst>
                                            <p:cond delay="0"/>
                                          </p:stCondLst>
                                        </p:cTn>
                                        <p:tgtEl>
                                          <p:spTgt spid="136199"/>
                                        </p:tgtEl>
                                        <p:attrNameLst>
                                          <p:attrName>style.visibility</p:attrName>
                                        </p:attrNameLst>
                                      </p:cBhvr>
                                      <p:to>
                                        <p:strVal val="visible"/>
                                      </p:to>
                                    </p:set>
                                    <p:anim calcmode="lin" valueType="num">
                                      <p:cBhvr additive="base">
                                        <p:cTn id="22" dur="500" fill="hold"/>
                                        <p:tgtEl>
                                          <p:spTgt spid="136199"/>
                                        </p:tgtEl>
                                        <p:attrNameLst>
                                          <p:attrName>ppt_x</p:attrName>
                                        </p:attrNameLst>
                                      </p:cBhvr>
                                      <p:tavLst>
                                        <p:tav tm="0">
                                          <p:val>
                                            <p:strVal val="1+#ppt_w/2"/>
                                          </p:val>
                                        </p:tav>
                                        <p:tav tm="100000">
                                          <p:val>
                                            <p:strVal val="#ppt_x"/>
                                          </p:val>
                                        </p:tav>
                                      </p:tavLst>
                                    </p:anim>
                                    <p:anim calcmode="lin" valueType="num">
                                      <p:cBhvr additive="base">
                                        <p:cTn id="23" dur="500" fill="hold"/>
                                        <p:tgtEl>
                                          <p:spTgt spid="136199"/>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136206"/>
                                        </p:tgtEl>
                                        <p:attrNameLst>
                                          <p:attrName>style.visibility</p:attrName>
                                        </p:attrNameLst>
                                      </p:cBhvr>
                                      <p:to>
                                        <p:strVal val="visible"/>
                                      </p:to>
                                    </p:set>
                                    <p:anim calcmode="lin" valueType="num">
                                      <p:cBhvr additive="base">
                                        <p:cTn id="28" dur="500" fill="hold"/>
                                        <p:tgtEl>
                                          <p:spTgt spid="136206"/>
                                        </p:tgtEl>
                                        <p:attrNameLst>
                                          <p:attrName>ppt_x</p:attrName>
                                        </p:attrNameLst>
                                      </p:cBhvr>
                                      <p:tavLst>
                                        <p:tav tm="0">
                                          <p:val>
                                            <p:strVal val="0-#ppt_w/2"/>
                                          </p:val>
                                        </p:tav>
                                        <p:tav tm="100000">
                                          <p:val>
                                            <p:strVal val="#ppt_x"/>
                                          </p:val>
                                        </p:tav>
                                      </p:tavLst>
                                    </p:anim>
                                    <p:anim calcmode="lin" valueType="num">
                                      <p:cBhvr additive="base">
                                        <p:cTn id="29" dur="500" fill="hold"/>
                                        <p:tgtEl>
                                          <p:spTgt spid="136206"/>
                                        </p:tgtEl>
                                        <p:attrNameLst>
                                          <p:attrName>ppt_y</p:attrName>
                                        </p:attrNameLst>
                                      </p:cBhvr>
                                      <p:tavLst>
                                        <p:tav tm="0">
                                          <p:val>
                                            <p:strVal val="#ppt_y"/>
                                          </p:val>
                                        </p:tav>
                                        <p:tav tm="100000">
                                          <p:val>
                                            <p:strVal val="#ppt_y"/>
                                          </p:val>
                                        </p:tav>
                                      </p:tavLst>
                                    </p:anim>
                                  </p:childTnLst>
                                </p:cTn>
                              </p:par>
                            </p:childTnLst>
                          </p:cTn>
                        </p:par>
                        <p:par>
                          <p:cTn id="30" fill="hold">
                            <p:stCondLst>
                              <p:cond delay="500"/>
                            </p:stCondLst>
                            <p:childTnLst>
                              <p:par>
                                <p:cTn id="31" presetID="16" presetClass="entr" presetSubtype="37" fill="hold" grpId="0" nodeType="afterEffect">
                                  <p:stCondLst>
                                    <p:cond delay="1000"/>
                                  </p:stCondLst>
                                  <p:childTnLst>
                                    <p:set>
                                      <p:cBhvr>
                                        <p:cTn id="32" dur="1" fill="hold">
                                          <p:stCondLst>
                                            <p:cond delay="0"/>
                                          </p:stCondLst>
                                        </p:cTn>
                                        <p:tgtEl>
                                          <p:spTgt spid="136207"/>
                                        </p:tgtEl>
                                        <p:attrNameLst>
                                          <p:attrName>style.visibility</p:attrName>
                                        </p:attrNameLst>
                                      </p:cBhvr>
                                      <p:to>
                                        <p:strVal val="visible"/>
                                      </p:to>
                                    </p:set>
                                    <p:animEffect transition="in" filter="barn(outVertical)">
                                      <p:cBhvr>
                                        <p:cTn id="33" dur="500"/>
                                        <p:tgtEl>
                                          <p:spTgt spid="136207"/>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136208"/>
                                        </p:tgtEl>
                                        <p:attrNameLst>
                                          <p:attrName>style.visibility</p:attrName>
                                        </p:attrNameLst>
                                      </p:cBhvr>
                                      <p:to>
                                        <p:strVal val="visible"/>
                                      </p:to>
                                    </p:set>
                                    <p:anim calcmode="lin" valueType="num">
                                      <p:cBhvr additive="base">
                                        <p:cTn id="38" dur="500" fill="hold"/>
                                        <p:tgtEl>
                                          <p:spTgt spid="136208"/>
                                        </p:tgtEl>
                                        <p:attrNameLst>
                                          <p:attrName>ppt_x</p:attrName>
                                        </p:attrNameLst>
                                      </p:cBhvr>
                                      <p:tavLst>
                                        <p:tav tm="0">
                                          <p:val>
                                            <p:strVal val="0-#ppt_w/2"/>
                                          </p:val>
                                        </p:tav>
                                        <p:tav tm="100000">
                                          <p:val>
                                            <p:strVal val="#ppt_x"/>
                                          </p:val>
                                        </p:tav>
                                      </p:tavLst>
                                    </p:anim>
                                    <p:anim calcmode="lin" valueType="num">
                                      <p:cBhvr additive="base">
                                        <p:cTn id="39" dur="500" fill="hold"/>
                                        <p:tgtEl>
                                          <p:spTgt spid="136208"/>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136210"/>
                                        </p:tgtEl>
                                        <p:attrNameLst>
                                          <p:attrName>style.visibility</p:attrName>
                                        </p:attrNameLst>
                                      </p:cBhvr>
                                      <p:to>
                                        <p:strVal val="visible"/>
                                      </p:to>
                                    </p:set>
                                    <p:anim calcmode="lin" valueType="num">
                                      <p:cBhvr additive="base">
                                        <p:cTn id="44" dur="500" fill="hold"/>
                                        <p:tgtEl>
                                          <p:spTgt spid="136210"/>
                                        </p:tgtEl>
                                        <p:attrNameLst>
                                          <p:attrName>ppt_x</p:attrName>
                                        </p:attrNameLst>
                                      </p:cBhvr>
                                      <p:tavLst>
                                        <p:tav tm="0">
                                          <p:val>
                                            <p:strVal val="0-#ppt_w/2"/>
                                          </p:val>
                                        </p:tav>
                                        <p:tav tm="100000">
                                          <p:val>
                                            <p:strVal val="#ppt_x"/>
                                          </p:val>
                                        </p:tav>
                                      </p:tavLst>
                                    </p:anim>
                                    <p:anim calcmode="lin" valueType="num">
                                      <p:cBhvr additive="base">
                                        <p:cTn id="45" dur="500" fill="hold"/>
                                        <p:tgtEl>
                                          <p:spTgt spid="136210"/>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8" fill="hold" grpId="0" nodeType="clickEffect">
                                  <p:stCondLst>
                                    <p:cond delay="0"/>
                                  </p:stCondLst>
                                  <p:childTnLst>
                                    <p:set>
                                      <p:cBhvr>
                                        <p:cTn id="49" dur="1" fill="hold">
                                          <p:stCondLst>
                                            <p:cond delay="0"/>
                                          </p:stCondLst>
                                        </p:cTn>
                                        <p:tgtEl>
                                          <p:spTgt spid="136209"/>
                                        </p:tgtEl>
                                        <p:attrNameLst>
                                          <p:attrName>style.visibility</p:attrName>
                                        </p:attrNameLst>
                                      </p:cBhvr>
                                      <p:to>
                                        <p:strVal val="visible"/>
                                      </p:to>
                                    </p:set>
                                    <p:anim calcmode="lin" valueType="num">
                                      <p:cBhvr additive="base">
                                        <p:cTn id="50" dur="500" fill="hold"/>
                                        <p:tgtEl>
                                          <p:spTgt spid="136209"/>
                                        </p:tgtEl>
                                        <p:attrNameLst>
                                          <p:attrName>ppt_x</p:attrName>
                                        </p:attrNameLst>
                                      </p:cBhvr>
                                      <p:tavLst>
                                        <p:tav tm="0">
                                          <p:val>
                                            <p:strVal val="0-#ppt_w/2"/>
                                          </p:val>
                                        </p:tav>
                                        <p:tav tm="100000">
                                          <p:val>
                                            <p:strVal val="#ppt_x"/>
                                          </p:val>
                                        </p:tav>
                                      </p:tavLst>
                                    </p:anim>
                                    <p:anim calcmode="lin" valueType="num">
                                      <p:cBhvr additive="base">
                                        <p:cTn id="51" dur="500" fill="hold"/>
                                        <p:tgtEl>
                                          <p:spTgt spid="136209"/>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8" fill="hold" grpId="0" nodeType="clickEffect">
                                  <p:stCondLst>
                                    <p:cond delay="0"/>
                                  </p:stCondLst>
                                  <p:childTnLst>
                                    <p:set>
                                      <p:cBhvr>
                                        <p:cTn id="55" dur="1" fill="hold">
                                          <p:stCondLst>
                                            <p:cond delay="0"/>
                                          </p:stCondLst>
                                        </p:cTn>
                                        <p:tgtEl>
                                          <p:spTgt spid="136211"/>
                                        </p:tgtEl>
                                        <p:attrNameLst>
                                          <p:attrName>style.visibility</p:attrName>
                                        </p:attrNameLst>
                                      </p:cBhvr>
                                      <p:to>
                                        <p:strVal val="visible"/>
                                      </p:to>
                                    </p:set>
                                    <p:anim calcmode="lin" valueType="num">
                                      <p:cBhvr additive="base">
                                        <p:cTn id="56" dur="500" fill="hold"/>
                                        <p:tgtEl>
                                          <p:spTgt spid="136211"/>
                                        </p:tgtEl>
                                        <p:attrNameLst>
                                          <p:attrName>ppt_x</p:attrName>
                                        </p:attrNameLst>
                                      </p:cBhvr>
                                      <p:tavLst>
                                        <p:tav tm="0">
                                          <p:val>
                                            <p:strVal val="0-#ppt_w/2"/>
                                          </p:val>
                                        </p:tav>
                                        <p:tav tm="100000">
                                          <p:val>
                                            <p:strVal val="#ppt_x"/>
                                          </p:val>
                                        </p:tav>
                                      </p:tavLst>
                                    </p:anim>
                                    <p:anim calcmode="lin" valueType="num">
                                      <p:cBhvr additive="base">
                                        <p:cTn id="57" dur="500" fill="hold"/>
                                        <p:tgtEl>
                                          <p:spTgt spid="136211"/>
                                        </p:tgtEl>
                                        <p:attrNameLst>
                                          <p:attrName>ppt_y</p:attrName>
                                        </p:attrNameLst>
                                      </p:cBhvr>
                                      <p:tavLst>
                                        <p:tav tm="0">
                                          <p:val>
                                            <p:strVal val="#ppt_y"/>
                                          </p:val>
                                        </p:tav>
                                        <p:tav tm="100000">
                                          <p:val>
                                            <p:strVal val="#ppt_y"/>
                                          </p:val>
                                        </p:tav>
                                      </p:tavLst>
                                    </p:anim>
                                  </p:childTnLst>
                                </p:cTn>
                              </p:par>
                            </p:childTnLst>
                          </p:cTn>
                        </p:par>
                        <p:par>
                          <p:cTn id="58" fill="hold">
                            <p:stCondLst>
                              <p:cond delay="500"/>
                            </p:stCondLst>
                            <p:childTnLst>
                              <p:par>
                                <p:cTn id="59" presetID="16" presetClass="entr" presetSubtype="37" fill="hold" grpId="0" nodeType="afterEffect">
                                  <p:stCondLst>
                                    <p:cond delay="1000"/>
                                  </p:stCondLst>
                                  <p:childTnLst>
                                    <p:set>
                                      <p:cBhvr>
                                        <p:cTn id="60" dur="1" fill="hold">
                                          <p:stCondLst>
                                            <p:cond delay="0"/>
                                          </p:stCondLst>
                                        </p:cTn>
                                        <p:tgtEl>
                                          <p:spTgt spid="136213"/>
                                        </p:tgtEl>
                                        <p:attrNameLst>
                                          <p:attrName>style.visibility</p:attrName>
                                        </p:attrNameLst>
                                      </p:cBhvr>
                                      <p:to>
                                        <p:strVal val="visible"/>
                                      </p:to>
                                    </p:set>
                                    <p:animEffect transition="in" filter="barn(outVertical)">
                                      <p:cBhvr>
                                        <p:cTn id="61" dur="500"/>
                                        <p:tgtEl>
                                          <p:spTgt spid="136213"/>
                                        </p:tgtEl>
                                      </p:cBhvr>
                                    </p:animEffect>
                                  </p:childTnLst>
                                </p:cTn>
                              </p:par>
                            </p:childTnLst>
                          </p:cTn>
                        </p:par>
                      </p:childTnLst>
                    </p:cTn>
                  </p:par>
                  <p:par>
                    <p:cTn id="62" fill="hold">
                      <p:stCondLst>
                        <p:cond delay="indefinite"/>
                      </p:stCondLst>
                      <p:childTnLst>
                        <p:par>
                          <p:cTn id="63" fill="hold">
                            <p:stCondLst>
                              <p:cond delay="0"/>
                            </p:stCondLst>
                            <p:childTnLst>
                              <p:par>
                                <p:cTn id="64" presetID="2" presetClass="entr" presetSubtype="8" fill="hold" grpId="0" nodeType="clickEffect">
                                  <p:stCondLst>
                                    <p:cond delay="0"/>
                                  </p:stCondLst>
                                  <p:childTnLst>
                                    <p:set>
                                      <p:cBhvr>
                                        <p:cTn id="65" dur="1" fill="hold">
                                          <p:stCondLst>
                                            <p:cond delay="0"/>
                                          </p:stCondLst>
                                        </p:cTn>
                                        <p:tgtEl>
                                          <p:spTgt spid="136214"/>
                                        </p:tgtEl>
                                        <p:attrNameLst>
                                          <p:attrName>style.visibility</p:attrName>
                                        </p:attrNameLst>
                                      </p:cBhvr>
                                      <p:to>
                                        <p:strVal val="visible"/>
                                      </p:to>
                                    </p:set>
                                    <p:anim calcmode="lin" valueType="num">
                                      <p:cBhvr additive="base">
                                        <p:cTn id="66" dur="500" fill="hold"/>
                                        <p:tgtEl>
                                          <p:spTgt spid="136214"/>
                                        </p:tgtEl>
                                        <p:attrNameLst>
                                          <p:attrName>ppt_x</p:attrName>
                                        </p:attrNameLst>
                                      </p:cBhvr>
                                      <p:tavLst>
                                        <p:tav tm="0">
                                          <p:val>
                                            <p:strVal val="0-#ppt_w/2"/>
                                          </p:val>
                                        </p:tav>
                                        <p:tav tm="100000">
                                          <p:val>
                                            <p:strVal val="#ppt_x"/>
                                          </p:val>
                                        </p:tav>
                                      </p:tavLst>
                                    </p:anim>
                                    <p:anim calcmode="lin" valueType="num">
                                      <p:cBhvr additive="base">
                                        <p:cTn id="67" dur="500" fill="hold"/>
                                        <p:tgtEl>
                                          <p:spTgt spid="136214"/>
                                        </p:tgtEl>
                                        <p:attrNameLst>
                                          <p:attrName>ppt_y</p:attrName>
                                        </p:attrNameLst>
                                      </p:cBhvr>
                                      <p:tavLst>
                                        <p:tav tm="0">
                                          <p:val>
                                            <p:strVal val="#ppt_y"/>
                                          </p:val>
                                        </p:tav>
                                        <p:tav tm="100000">
                                          <p:val>
                                            <p:strVal val="#ppt_y"/>
                                          </p:val>
                                        </p:tav>
                                      </p:tavLst>
                                    </p:anim>
                                  </p:childTnLst>
                                </p:cTn>
                              </p:par>
                            </p:childTnLst>
                          </p:cTn>
                        </p:par>
                        <p:par>
                          <p:cTn id="68" fill="hold">
                            <p:stCondLst>
                              <p:cond delay="500"/>
                            </p:stCondLst>
                            <p:childTnLst>
                              <p:par>
                                <p:cTn id="69" presetID="2" presetClass="entr" presetSubtype="8" fill="hold" grpId="0" nodeType="afterEffect">
                                  <p:stCondLst>
                                    <p:cond delay="1000"/>
                                  </p:stCondLst>
                                  <p:childTnLst>
                                    <p:set>
                                      <p:cBhvr>
                                        <p:cTn id="70" dur="1" fill="hold">
                                          <p:stCondLst>
                                            <p:cond delay="0"/>
                                          </p:stCondLst>
                                        </p:cTn>
                                        <p:tgtEl>
                                          <p:spTgt spid="136202"/>
                                        </p:tgtEl>
                                        <p:attrNameLst>
                                          <p:attrName>style.visibility</p:attrName>
                                        </p:attrNameLst>
                                      </p:cBhvr>
                                      <p:to>
                                        <p:strVal val="visible"/>
                                      </p:to>
                                    </p:set>
                                    <p:anim calcmode="lin" valueType="num">
                                      <p:cBhvr additive="base">
                                        <p:cTn id="71" dur="500" fill="hold"/>
                                        <p:tgtEl>
                                          <p:spTgt spid="136202"/>
                                        </p:tgtEl>
                                        <p:attrNameLst>
                                          <p:attrName>ppt_x</p:attrName>
                                        </p:attrNameLst>
                                      </p:cBhvr>
                                      <p:tavLst>
                                        <p:tav tm="0">
                                          <p:val>
                                            <p:strVal val="0-#ppt_w/2"/>
                                          </p:val>
                                        </p:tav>
                                        <p:tav tm="100000">
                                          <p:val>
                                            <p:strVal val="#ppt_x"/>
                                          </p:val>
                                        </p:tav>
                                      </p:tavLst>
                                    </p:anim>
                                    <p:anim calcmode="lin" valueType="num">
                                      <p:cBhvr additive="base">
                                        <p:cTn id="72" dur="500" fill="hold"/>
                                        <p:tgtEl>
                                          <p:spTgt spid="136202"/>
                                        </p:tgtEl>
                                        <p:attrNameLst>
                                          <p:attrName>ppt_y</p:attrName>
                                        </p:attrNameLst>
                                      </p:cBhvr>
                                      <p:tavLst>
                                        <p:tav tm="0">
                                          <p:val>
                                            <p:strVal val="#ppt_y"/>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6" fill="hold" grpId="0" nodeType="clickEffect">
                                  <p:stCondLst>
                                    <p:cond delay="0"/>
                                  </p:stCondLst>
                                  <p:childTnLst>
                                    <p:set>
                                      <p:cBhvr>
                                        <p:cTn id="76" dur="1" fill="hold">
                                          <p:stCondLst>
                                            <p:cond delay="0"/>
                                          </p:stCondLst>
                                        </p:cTn>
                                        <p:tgtEl>
                                          <p:spTgt spid="136203"/>
                                        </p:tgtEl>
                                        <p:attrNameLst>
                                          <p:attrName>style.visibility</p:attrName>
                                        </p:attrNameLst>
                                      </p:cBhvr>
                                      <p:to>
                                        <p:strVal val="visible"/>
                                      </p:to>
                                    </p:set>
                                    <p:anim calcmode="lin" valueType="num">
                                      <p:cBhvr additive="base">
                                        <p:cTn id="77" dur="500" fill="hold"/>
                                        <p:tgtEl>
                                          <p:spTgt spid="136203"/>
                                        </p:tgtEl>
                                        <p:attrNameLst>
                                          <p:attrName>ppt_x</p:attrName>
                                        </p:attrNameLst>
                                      </p:cBhvr>
                                      <p:tavLst>
                                        <p:tav tm="0">
                                          <p:val>
                                            <p:strVal val="1+#ppt_w/2"/>
                                          </p:val>
                                        </p:tav>
                                        <p:tav tm="100000">
                                          <p:val>
                                            <p:strVal val="#ppt_x"/>
                                          </p:val>
                                        </p:tav>
                                      </p:tavLst>
                                    </p:anim>
                                    <p:anim calcmode="lin" valueType="num">
                                      <p:cBhvr additive="base">
                                        <p:cTn id="78" dur="500" fill="hold"/>
                                        <p:tgtEl>
                                          <p:spTgt spid="136203"/>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8" fill="hold" grpId="0" nodeType="clickEffect">
                                  <p:stCondLst>
                                    <p:cond delay="0"/>
                                  </p:stCondLst>
                                  <p:childTnLst>
                                    <p:set>
                                      <p:cBhvr>
                                        <p:cTn id="82" dur="1" fill="hold">
                                          <p:stCondLst>
                                            <p:cond delay="0"/>
                                          </p:stCondLst>
                                        </p:cTn>
                                        <p:tgtEl>
                                          <p:spTgt spid="136215"/>
                                        </p:tgtEl>
                                        <p:attrNameLst>
                                          <p:attrName>style.visibility</p:attrName>
                                        </p:attrNameLst>
                                      </p:cBhvr>
                                      <p:to>
                                        <p:strVal val="visible"/>
                                      </p:to>
                                    </p:set>
                                    <p:anim calcmode="lin" valueType="num">
                                      <p:cBhvr additive="base">
                                        <p:cTn id="83" dur="500" fill="hold"/>
                                        <p:tgtEl>
                                          <p:spTgt spid="136215"/>
                                        </p:tgtEl>
                                        <p:attrNameLst>
                                          <p:attrName>ppt_x</p:attrName>
                                        </p:attrNameLst>
                                      </p:cBhvr>
                                      <p:tavLst>
                                        <p:tav tm="0">
                                          <p:val>
                                            <p:strVal val="0-#ppt_w/2"/>
                                          </p:val>
                                        </p:tav>
                                        <p:tav tm="100000">
                                          <p:val>
                                            <p:strVal val="#ppt_x"/>
                                          </p:val>
                                        </p:tav>
                                      </p:tavLst>
                                    </p:anim>
                                    <p:anim calcmode="lin" valueType="num">
                                      <p:cBhvr additive="base">
                                        <p:cTn id="84" dur="500" fill="hold"/>
                                        <p:tgtEl>
                                          <p:spTgt spid="136215"/>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36215"/>
                                        </p:tgtEl>
                                        <p:attrNameLst>
                                          <p:attrName>style.visibility</p:attrName>
                                        </p:attrNameLst>
                                      </p:cBhvr>
                                      <p:to>
                                        <p:strVal val="hidden"/>
                                      </p:to>
                                    </p:set>
                                  </p:subTnLst>
                                </p:cTn>
                              </p:par>
                            </p:childTnLst>
                          </p:cTn>
                        </p:par>
                      </p:childTnLst>
                    </p:cTn>
                  </p:par>
                  <p:par>
                    <p:cTn id="85" fill="hold">
                      <p:stCondLst>
                        <p:cond delay="indefinite"/>
                      </p:stCondLst>
                      <p:childTnLst>
                        <p:par>
                          <p:cTn id="86" fill="hold">
                            <p:stCondLst>
                              <p:cond delay="0"/>
                            </p:stCondLst>
                            <p:childTnLst>
                              <p:par>
                                <p:cTn id="87" presetID="2" presetClass="entr" presetSubtype="8" fill="hold" grpId="0" nodeType="clickEffect">
                                  <p:stCondLst>
                                    <p:cond delay="0"/>
                                  </p:stCondLst>
                                  <p:childTnLst>
                                    <p:set>
                                      <p:cBhvr>
                                        <p:cTn id="88" dur="1" fill="hold">
                                          <p:stCondLst>
                                            <p:cond delay="0"/>
                                          </p:stCondLst>
                                        </p:cTn>
                                        <p:tgtEl>
                                          <p:spTgt spid="136216"/>
                                        </p:tgtEl>
                                        <p:attrNameLst>
                                          <p:attrName>style.visibility</p:attrName>
                                        </p:attrNameLst>
                                      </p:cBhvr>
                                      <p:to>
                                        <p:strVal val="visible"/>
                                      </p:to>
                                    </p:set>
                                    <p:anim calcmode="lin" valueType="num">
                                      <p:cBhvr additive="base">
                                        <p:cTn id="89" dur="500" fill="hold"/>
                                        <p:tgtEl>
                                          <p:spTgt spid="136216"/>
                                        </p:tgtEl>
                                        <p:attrNameLst>
                                          <p:attrName>ppt_x</p:attrName>
                                        </p:attrNameLst>
                                      </p:cBhvr>
                                      <p:tavLst>
                                        <p:tav tm="0">
                                          <p:val>
                                            <p:strVal val="0-#ppt_w/2"/>
                                          </p:val>
                                        </p:tav>
                                        <p:tav tm="100000">
                                          <p:val>
                                            <p:strVal val="#ppt_x"/>
                                          </p:val>
                                        </p:tav>
                                      </p:tavLst>
                                    </p:anim>
                                    <p:anim calcmode="lin" valueType="num">
                                      <p:cBhvr additive="base">
                                        <p:cTn id="90" dur="500" fill="hold"/>
                                        <p:tgtEl>
                                          <p:spTgt spid="136216"/>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36216"/>
                                        </p:tgtEl>
                                        <p:attrNameLst>
                                          <p:attrName>style.visibility</p:attrName>
                                        </p:attrNameLst>
                                      </p:cBhvr>
                                      <p:to>
                                        <p:strVal val="hidden"/>
                                      </p:to>
                                    </p:set>
                                  </p:subTnLst>
                                </p:cTn>
                              </p:par>
                            </p:childTnLst>
                          </p:cTn>
                        </p:par>
                      </p:childTnLst>
                    </p:cTn>
                  </p:par>
                  <p:par>
                    <p:cTn id="91" fill="hold">
                      <p:stCondLst>
                        <p:cond delay="indefinite"/>
                      </p:stCondLst>
                      <p:childTnLst>
                        <p:par>
                          <p:cTn id="92" fill="hold">
                            <p:stCondLst>
                              <p:cond delay="0"/>
                            </p:stCondLst>
                            <p:childTnLst>
                              <p:par>
                                <p:cTn id="93" presetID="2" presetClass="entr" presetSubtype="8" fill="hold" grpId="0" nodeType="clickEffect">
                                  <p:stCondLst>
                                    <p:cond delay="0"/>
                                  </p:stCondLst>
                                  <p:childTnLst>
                                    <p:set>
                                      <p:cBhvr>
                                        <p:cTn id="94" dur="1" fill="hold">
                                          <p:stCondLst>
                                            <p:cond delay="0"/>
                                          </p:stCondLst>
                                        </p:cTn>
                                        <p:tgtEl>
                                          <p:spTgt spid="136217"/>
                                        </p:tgtEl>
                                        <p:attrNameLst>
                                          <p:attrName>style.visibility</p:attrName>
                                        </p:attrNameLst>
                                      </p:cBhvr>
                                      <p:to>
                                        <p:strVal val="visible"/>
                                      </p:to>
                                    </p:set>
                                    <p:anim calcmode="lin" valueType="num">
                                      <p:cBhvr additive="base">
                                        <p:cTn id="95" dur="500" fill="hold"/>
                                        <p:tgtEl>
                                          <p:spTgt spid="136217"/>
                                        </p:tgtEl>
                                        <p:attrNameLst>
                                          <p:attrName>ppt_x</p:attrName>
                                        </p:attrNameLst>
                                      </p:cBhvr>
                                      <p:tavLst>
                                        <p:tav tm="0">
                                          <p:val>
                                            <p:strVal val="0-#ppt_w/2"/>
                                          </p:val>
                                        </p:tav>
                                        <p:tav tm="100000">
                                          <p:val>
                                            <p:strVal val="#ppt_x"/>
                                          </p:val>
                                        </p:tav>
                                      </p:tavLst>
                                    </p:anim>
                                    <p:anim calcmode="lin" valueType="num">
                                      <p:cBhvr additive="base">
                                        <p:cTn id="96" dur="500" fill="hold"/>
                                        <p:tgtEl>
                                          <p:spTgt spid="136217"/>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36217"/>
                                        </p:tgtEl>
                                        <p:attrNameLst>
                                          <p:attrName>style.visibility</p:attrName>
                                        </p:attrNameLst>
                                      </p:cBhvr>
                                      <p:to>
                                        <p:strVal val="hidden"/>
                                      </p:to>
                                    </p:set>
                                  </p:subTnLst>
                                </p:cTn>
                              </p:par>
                            </p:childTnLst>
                          </p:cTn>
                        </p:par>
                      </p:childTnLst>
                    </p:cTn>
                  </p:par>
                  <p:par>
                    <p:cTn id="97" fill="hold">
                      <p:stCondLst>
                        <p:cond delay="indefinite"/>
                      </p:stCondLst>
                      <p:childTnLst>
                        <p:par>
                          <p:cTn id="98" fill="hold">
                            <p:stCondLst>
                              <p:cond delay="0"/>
                            </p:stCondLst>
                            <p:childTnLst>
                              <p:par>
                                <p:cTn id="99" presetID="2" presetClass="entr" presetSubtype="8" fill="hold" grpId="0" nodeType="clickEffect">
                                  <p:stCondLst>
                                    <p:cond delay="0"/>
                                  </p:stCondLst>
                                  <p:childTnLst>
                                    <p:set>
                                      <p:cBhvr>
                                        <p:cTn id="100" dur="1" fill="hold">
                                          <p:stCondLst>
                                            <p:cond delay="0"/>
                                          </p:stCondLst>
                                        </p:cTn>
                                        <p:tgtEl>
                                          <p:spTgt spid="136218"/>
                                        </p:tgtEl>
                                        <p:attrNameLst>
                                          <p:attrName>style.visibility</p:attrName>
                                        </p:attrNameLst>
                                      </p:cBhvr>
                                      <p:to>
                                        <p:strVal val="visible"/>
                                      </p:to>
                                    </p:set>
                                    <p:anim calcmode="lin" valueType="num">
                                      <p:cBhvr additive="base">
                                        <p:cTn id="101" dur="500" fill="hold"/>
                                        <p:tgtEl>
                                          <p:spTgt spid="136218"/>
                                        </p:tgtEl>
                                        <p:attrNameLst>
                                          <p:attrName>ppt_x</p:attrName>
                                        </p:attrNameLst>
                                      </p:cBhvr>
                                      <p:tavLst>
                                        <p:tav tm="0">
                                          <p:val>
                                            <p:strVal val="0-#ppt_w/2"/>
                                          </p:val>
                                        </p:tav>
                                        <p:tav tm="100000">
                                          <p:val>
                                            <p:strVal val="#ppt_x"/>
                                          </p:val>
                                        </p:tav>
                                      </p:tavLst>
                                    </p:anim>
                                    <p:anim calcmode="lin" valueType="num">
                                      <p:cBhvr additive="base">
                                        <p:cTn id="102" dur="500" fill="hold"/>
                                        <p:tgtEl>
                                          <p:spTgt spid="136218"/>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36218"/>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6" grpId="0" animBg="1"/>
      <p:bldP spid="136197" grpId="0"/>
      <p:bldP spid="136198" grpId="0" animBg="1"/>
      <p:bldP spid="136199" grpId="0"/>
      <p:bldP spid="136202" grpId="0" animBg="1"/>
      <p:bldP spid="136203" grpId="0"/>
      <p:bldP spid="136206" grpId="0" animBg="1"/>
      <p:bldP spid="136207" grpId="0" animBg="1"/>
      <p:bldP spid="136208" grpId="0"/>
      <p:bldP spid="136209" grpId="0" animBg="1"/>
      <p:bldP spid="136210" grpId="0" animBg="1"/>
      <p:bldP spid="136211" grpId="0" animBg="1"/>
      <p:bldP spid="136213" grpId="0" animBg="1"/>
      <p:bldP spid="136214" grpId="0"/>
      <p:bldP spid="136215" grpId="0" animBg="1"/>
      <p:bldP spid="136216" grpId="0" animBg="1"/>
      <p:bldP spid="136217" grpId="0" animBg="1"/>
      <p:bldP spid="13621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Rectangle 2"/>
          <p:cNvSpPr>
            <a:spLocks noGrp="1"/>
          </p:cNvSpPr>
          <p:nvPr>
            <p:ph type="title"/>
          </p:nvPr>
        </p:nvSpPr>
        <p:spPr>
          <a:xfrm>
            <a:off x="0" y="-228600"/>
            <a:ext cx="8243888" cy="1314450"/>
          </a:xfrm>
          <a:ln/>
        </p:spPr>
        <p:txBody>
          <a:bodyPr vert="horz" wrap="square" lIns="91440" tIns="45720" rIns="91440" bIns="45720" anchor="b"/>
          <a:p>
            <a:pPr algn="l" eaLnBrk="1" hangingPunct="1"/>
            <a:r>
              <a:rPr lang="zh-CN" altLang="en-US" sz="7200" b="1" u="sng" dirty="0">
                <a:solidFill>
                  <a:srgbClr val="FF0000"/>
                </a:solidFill>
                <a:effectLst/>
                <a:ea typeface="隶书" panose="02010509060101010101" pitchFamily="49" charset="-122"/>
              </a:rPr>
              <a:t>讨论：</a:t>
            </a:r>
            <a:endParaRPr lang="zh-CN" altLang="en-US" sz="7200" b="1" u="sng" dirty="0">
              <a:solidFill>
                <a:srgbClr val="FF0000"/>
              </a:solidFill>
              <a:effectLst/>
              <a:ea typeface="隶书" panose="02010509060101010101" pitchFamily="49" charset="-122"/>
            </a:endParaRPr>
          </a:p>
        </p:txBody>
      </p:sp>
      <p:sp>
        <p:nvSpPr>
          <p:cNvPr id="108547" name="Rectangle 3"/>
          <p:cNvSpPr>
            <a:spLocks noGrp="1"/>
          </p:cNvSpPr>
          <p:nvPr>
            <p:ph idx="1"/>
          </p:nvPr>
        </p:nvSpPr>
        <p:spPr>
          <a:xfrm>
            <a:off x="457200" y="1295400"/>
            <a:ext cx="8229600" cy="4456113"/>
          </a:xfrm>
          <a:ln/>
        </p:spPr>
        <p:txBody>
          <a:bodyPr vert="horz" wrap="square" lIns="91440" tIns="45720" rIns="91440" bIns="45720" anchor="t"/>
          <a:p>
            <a:pPr eaLnBrk="1" hangingPunct="1">
              <a:buNone/>
            </a:pPr>
            <a:r>
              <a:rPr lang="zh-CN" altLang="en-US" sz="4000" b="1" dirty="0">
                <a:solidFill>
                  <a:srgbClr val="0033CC"/>
                </a:solidFill>
              </a:rPr>
              <a:t>这首诗是诗人以第一人称来写的。怎样理解诗中的“我”？</a:t>
            </a:r>
            <a:endParaRPr lang="zh-CN" altLang="en-US" sz="4000" b="1" dirty="0">
              <a:solidFill>
                <a:srgbClr val="0033CC"/>
              </a:solidFill>
            </a:endParaRPr>
          </a:p>
          <a:p>
            <a:pPr eaLnBrk="1" hangingPunct="1">
              <a:buNone/>
            </a:pPr>
            <a:endParaRPr lang="en-US" altLang="zh-CN" sz="4000" b="1" dirty="0">
              <a:solidFill>
                <a:srgbClr val="0033CC"/>
              </a:solidFill>
            </a:endParaRPr>
          </a:p>
        </p:txBody>
      </p:sp>
      <p:sp>
        <p:nvSpPr>
          <p:cNvPr id="108549" name="Text Box 5"/>
          <p:cNvSpPr txBox="1"/>
          <p:nvPr/>
        </p:nvSpPr>
        <p:spPr>
          <a:xfrm>
            <a:off x="457200" y="2895600"/>
            <a:ext cx="8305800" cy="4056063"/>
          </a:xfrm>
          <a:prstGeom prst="rect">
            <a:avLst/>
          </a:prstGeom>
          <a:noFill/>
          <a:ln w="9525">
            <a:noFill/>
          </a:ln>
        </p:spPr>
        <p:txBody>
          <a:bodyPr>
            <a:spAutoFit/>
          </a:bodyPr>
          <a:p>
            <a:pPr>
              <a:spcBef>
                <a:spcPct val="50000"/>
              </a:spcBef>
            </a:pPr>
            <a:r>
              <a:rPr lang="zh-CN" altLang="en-US" sz="4000" b="1" dirty="0">
                <a:solidFill>
                  <a:srgbClr val="FF0000"/>
                </a:solidFill>
                <a:latin typeface="Times New Roman" panose="02020603050405020304" pitchFamily="18" charset="0"/>
              </a:rPr>
              <a:t>诗人自己；</a:t>
            </a:r>
            <a:endParaRPr lang="zh-CN" altLang="en-US" sz="4000" b="1" dirty="0">
              <a:solidFill>
                <a:srgbClr val="FF0000"/>
              </a:solidFill>
              <a:latin typeface="Times New Roman" panose="02020603050405020304" pitchFamily="18" charset="0"/>
            </a:endParaRPr>
          </a:p>
          <a:p>
            <a:pPr>
              <a:spcBef>
                <a:spcPct val="50000"/>
              </a:spcBef>
            </a:pPr>
            <a:r>
              <a:rPr lang="zh-CN" altLang="en-US" sz="4000" b="1" dirty="0">
                <a:solidFill>
                  <a:srgbClr val="FF0000"/>
                </a:solidFill>
                <a:latin typeface="Times New Roman" panose="02020603050405020304" pitchFamily="18" charset="0"/>
              </a:rPr>
              <a:t>整个古老的中华民族；</a:t>
            </a:r>
            <a:endParaRPr lang="zh-CN" altLang="en-US" sz="4000" b="1" dirty="0">
              <a:solidFill>
                <a:srgbClr val="FF0000"/>
              </a:solidFill>
              <a:latin typeface="Times New Roman" panose="02020603050405020304" pitchFamily="18" charset="0"/>
            </a:endParaRPr>
          </a:p>
          <a:p>
            <a:pPr>
              <a:spcBef>
                <a:spcPct val="50000"/>
              </a:spcBef>
            </a:pPr>
            <a:r>
              <a:rPr lang="zh-CN" altLang="en-US" sz="4000" b="1" dirty="0">
                <a:solidFill>
                  <a:srgbClr val="FF0000"/>
                </a:solidFill>
                <a:latin typeface="Times New Roman" panose="02020603050405020304" pitchFamily="18" charset="0"/>
              </a:rPr>
              <a:t>是祖国肌体的一部分；是伟大祖国形象的代表</a:t>
            </a:r>
            <a:endParaRPr lang="zh-CN" altLang="en-US" sz="4000" b="1" dirty="0">
              <a:solidFill>
                <a:srgbClr val="FF0000"/>
              </a:solidFill>
              <a:latin typeface="Times New Roman" panose="02020603050405020304" pitchFamily="18" charset="0"/>
            </a:endParaRPr>
          </a:p>
          <a:p>
            <a:pPr>
              <a:spcBef>
                <a:spcPct val="50000"/>
              </a:spcBef>
            </a:pPr>
            <a:endParaRPr lang="en-US" altLang="zh-CN" sz="4000" b="1" dirty="0">
              <a:solidFill>
                <a:srgbClr val="FF0000"/>
              </a:solidFill>
              <a:latin typeface="Times New Roman" panose="02020603050405020304" pitchFamily="18" charset="0"/>
            </a:endParaRPr>
          </a:p>
        </p:txBody>
      </p:sp>
      <p:pic>
        <p:nvPicPr>
          <p:cNvPr id="16389" name="Picture 6" descr="Cover"/>
          <p:cNvPicPr>
            <a:picLocks noChangeAspect="1"/>
          </p:cNvPicPr>
          <p:nvPr/>
        </p:nvPicPr>
        <p:blipFill>
          <a:blip r:embed="rId1"/>
          <a:stretch>
            <a:fillRect/>
          </a:stretch>
        </p:blipFill>
        <p:spPr>
          <a:xfrm>
            <a:off x="7786688" y="6342063"/>
            <a:ext cx="1357312" cy="515937"/>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8547">
                                            <p:txEl>
                                              <p:charRg st="0" end="27"/>
                                            </p:txEl>
                                          </p:spTgt>
                                        </p:tgtEl>
                                        <p:attrNameLst>
                                          <p:attrName>style.visibility</p:attrName>
                                        </p:attrNameLst>
                                      </p:cBhvr>
                                      <p:to>
                                        <p:strVal val="visible"/>
                                      </p:to>
                                    </p:set>
                                    <p:anim calcmode="lin" valueType="num">
                                      <p:cBhvr additive="base">
                                        <p:cTn id="7" dur="500" fill="hold"/>
                                        <p:tgtEl>
                                          <p:spTgt spid="108547">
                                            <p:txEl>
                                              <p:charRg st="0" end="27"/>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8547">
                                            <p:txEl>
                                              <p:charRg st="0" end="27"/>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8549"/>
                                        </p:tgtEl>
                                        <p:attrNameLst>
                                          <p:attrName>style.visibility</p:attrName>
                                        </p:attrNameLst>
                                      </p:cBhvr>
                                      <p:to>
                                        <p:strVal val="visible"/>
                                      </p:to>
                                    </p:set>
                                    <p:anim calcmode="lin" valueType="num">
                                      <p:cBhvr additive="base">
                                        <p:cTn id="13" dur="500" fill="hold"/>
                                        <p:tgtEl>
                                          <p:spTgt spid="108549"/>
                                        </p:tgtEl>
                                        <p:attrNameLst>
                                          <p:attrName>ppt_x</p:attrName>
                                        </p:attrNameLst>
                                      </p:cBhvr>
                                      <p:tavLst>
                                        <p:tav tm="0">
                                          <p:val>
                                            <p:strVal val="0-#ppt_w/2"/>
                                          </p:val>
                                        </p:tav>
                                        <p:tav tm="100000">
                                          <p:val>
                                            <p:strVal val="#ppt_x"/>
                                          </p:val>
                                        </p:tav>
                                      </p:tavLst>
                                    </p:anim>
                                    <p:anim calcmode="lin" valueType="num">
                                      <p:cBhvr additive="base">
                                        <p:cTn id="14" dur="500" fill="hold"/>
                                        <p:tgtEl>
                                          <p:spTgt spid="10854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p:bldP spid="10854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Text Box 2"/>
          <p:cNvSpPr txBox="1">
            <a:spLocks noChangeArrowheads="1"/>
          </p:cNvSpPr>
          <p:nvPr/>
        </p:nvSpPr>
        <p:spPr bwMode="auto">
          <a:xfrm>
            <a:off x="0" y="533400"/>
            <a:ext cx="3505200" cy="6129338"/>
          </a:xfrm>
          <a:prstGeom prst="rect">
            <a:avLst/>
          </a:prstGeom>
          <a:noFill/>
          <a:ln w="9525">
            <a:noFill/>
            <a:miter lim="800000"/>
          </a:ln>
          <a:effectLst/>
        </p:spPr>
        <p:txBody>
          <a:bodyPr>
            <a:spAutoFit/>
          </a:bodyPr>
          <a:lstStyle/>
          <a:p>
            <a:pPr marR="0" algn="r" defTabSz="914400">
              <a:lnSpc>
                <a:spcPct val="50000"/>
              </a:lnSpc>
              <a:spcBef>
                <a:spcPct val="50000"/>
              </a:spcBef>
              <a:buClrTx/>
              <a:buSzTx/>
              <a:buFontTx/>
              <a:buNone/>
              <a:defRPr/>
            </a:pPr>
            <a:r>
              <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rPr>
              <a:t>破旧的老水车</a:t>
            </a:r>
            <a:endPar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endParaRPr>
          </a:p>
          <a:p>
            <a:pPr marR="0" algn="r" defTabSz="914400">
              <a:lnSpc>
                <a:spcPct val="50000"/>
              </a:lnSpc>
              <a:spcBef>
                <a:spcPct val="50000"/>
              </a:spcBef>
              <a:buClrTx/>
              <a:buSzTx/>
              <a:buFontTx/>
              <a:buNone/>
              <a:defRPr/>
            </a:pPr>
            <a:r>
              <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rPr>
              <a:t>熏黑的矿灯</a:t>
            </a:r>
            <a:endPar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endParaRPr>
          </a:p>
          <a:p>
            <a:pPr marR="0" algn="r" defTabSz="914400">
              <a:lnSpc>
                <a:spcPct val="50000"/>
              </a:lnSpc>
              <a:spcBef>
                <a:spcPct val="50000"/>
              </a:spcBef>
              <a:buClrTx/>
              <a:buSzTx/>
              <a:buFontTx/>
              <a:buNone/>
              <a:defRPr/>
            </a:pPr>
            <a:r>
              <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rPr>
              <a:t>干瘪的稻穗</a:t>
            </a:r>
            <a:endPar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endParaRPr>
          </a:p>
          <a:p>
            <a:pPr marR="0" algn="r" defTabSz="914400">
              <a:lnSpc>
                <a:spcPct val="50000"/>
              </a:lnSpc>
              <a:spcBef>
                <a:spcPct val="50000"/>
              </a:spcBef>
              <a:buClrTx/>
              <a:buSzTx/>
              <a:buFontTx/>
              <a:buNone/>
              <a:defRPr/>
            </a:pPr>
            <a:r>
              <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rPr>
              <a:t>失修的路基</a:t>
            </a:r>
            <a:endPar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endParaRPr>
          </a:p>
          <a:p>
            <a:pPr marR="0" algn="r" defTabSz="914400">
              <a:lnSpc>
                <a:spcPct val="50000"/>
              </a:lnSpc>
              <a:spcBef>
                <a:spcPct val="50000"/>
              </a:spcBef>
              <a:buClrTx/>
              <a:buSzTx/>
              <a:buFontTx/>
              <a:buNone/>
              <a:defRPr/>
            </a:pPr>
            <a:r>
              <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rPr>
              <a:t>淤滩上的驳船</a:t>
            </a:r>
            <a:endPar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endParaRPr>
          </a:p>
          <a:p>
            <a:pPr marR="0" algn="r" defTabSz="914400">
              <a:lnSpc>
                <a:spcPct val="50000"/>
              </a:lnSpc>
              <a:spcBef>
                <a:spcPct val="50000"/>
              </a:spcBef>
              <a:buClrTx/>
              <a:buSzTx/>
              <a:buFontTx/>
              <a:buNone/>
              <a:defRPr/>
            </a:pPr>
            <a:r>
              <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rPr>
              <a:t>贫困</a:t>
            </a:r>
            <a:endPar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endParaRPr>
          </a:p>
          <a:p>
            <a:pPr marR="0" algn="r" defTabSz="914400">
              <a:lnSpc>
                <a:spcPct val="50000"/>
              </a:lnSpc>
              <a:spcBef>
                <a:spcPct val="50000"/>
              </a:spcBef>
              <a:buClrTx/>
              <a:buSzTx/>
              <a:buFontTx/>
              <a:buNone/>
              <a:defRPr/>
            </a:pPr>
            <a:r>
              <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rPr>
              <a:t>悲哀</a:t>
            </a:r>
            <a:endPar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endParaRPr>
          </a:p>
          <a:p>
            <a:pPr marR="0" algn="r" defTabSz="914400">
              <a:lnSpc>
                <a:spcPct val="50000"/>
              </a:lnSpc>
              <a:spcBef>
                <a:spcPct val="50000"/>
              </a:spcBef>
              <a:buClrTx/>
              <a:buSzTx/>
              <a:buFontTx/>
              <a:buNone/>
              <a:defRPr/>
            </a:pPr>
            <a:r>
              <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rPr>
              <a:t>痛苦的希望</a:t>
            </a:r>
            <a:endPar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endParaRPr>
          </a:p>
          <a:p>
            <a:pPr marR="0" algn="r" defTabSz="914400">
              <a:lnSpc>
                <a:spcPct val="50000"/>
              </a:lnSpc>
              <a:spcBef>
                <a:spcPct val="50000"/>
              </a:spcBef>
              <a:buClrTx/>
              <a:buSzTx/>
              <a:buFontTx/>
              <a:buNone/>
              <a:defRPr/>
            </a:pPr>
            <a:r>
              <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rPr>
              <a:t>未落地的花朵</a:t>
            </a:r>
            <a:endPar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endParaRPr>
          </a:p>
          <a:p>
            <a:pPr marR="0" algn="r" defTabSz="914400">
              <a:lnSpc>
                <a:spcPct val="50000"/>
              </a:lnSpc>
              <a:spcBef>
                <a:spcPct val="50000"/>
              </a:spcBef>
              <a:buClrTx/>
              <a:buSzTx/>
              <a:buFontTx/>
              <a:buNone/>
              <a:defRPr/>
            </a:pPr>
            <a:r>
              <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rPr>
              <a:t>簇新的理想</a:t>
            </a:r>
            <a:endPar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endParaRPr>
          </a:p>
          <a:p>
            <a:pPr marR="0" algn="r" defTabSz="914400">
              <a:lnSpc>
                <a:spcPct val="50000"/>
              </a:lnSpc>
              <a:spcBef>
                <a:spcPct val="50000"/>
              </a:spcBef>
              <a:buClrTx/>
              <a:buSzTx/>
              <a:buFontTx/>
              <a:buNone/>
              <a:defRPr/>
            </a:pPr>
            <a:r>
              <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rPr>
              <a:t>古莲的胚芽</a:t>
            </a:r>
            <a:endPar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endParaRPr>
          </a:p>
          <a:p>
            <a:pPr marR="0" algn="r" defTabSz="914400">
              <a:lnSpc>
                <a:spcPct val="50000"/>
              </a:lnSpc>
              <a:spcBef>
                <a:spcPct val="50000"/>
              </a:spcBef>
              <a:buClrTx/>
              <a:buSzTx/>
              <a:buFontTx/>
              <a:buNone/>
              <a:defRPr/>
            </a:pPr>
            <a:r>
              <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rPr>
              <a:t>挂眼泪的笑涡</a:t>
            </a:r>
            <a:endPar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endParaRPr>
          </a:p>
          <a:p>
            <a:pPr marR="0" algn="r" defTabSz="914400">
              <a:lnSpc>
                <a:spcPct val="50000"/>
              </a:lnSpc>
              <a:spcBef>
                <a:spcPct val="50000"/>
              </a:spcBef>
              <a:buClrTx/>
              <a:buSzTx/>
              <a:buFontTx/>
              <a:buNone/>
              <a:defRPr/>
            </a:pPr>
            <a:r>
              <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rPr>
              <a:t>雪白的起跑线</a:t>
            </a:r>
            <a:endPar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endParaRPr>
          </a:p>
          <a:p>
            <a:pPr marR="0" algn="r" defTabSz="914400">
              <a:lnSpc>
                <a:spcPct val="50000"/>
              </a:lnSpc>
              <a:spcBef>
                <a:spcPct val="50000"/>
              </a:spcBef>
              <a:buClrTx/>
              <a:buSzTx/>
              <a:buFontTx/>
              <a:buNone/>
              <a:defRPr/>
            </a:pPr>
            <a:r>
              <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rPr>
              <a:t>绯红的黎明</a:t>
            </a:r>
            <a:endPar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endParaRPr>
          </a:p>
          <a:p>
            <a:pPr marR="0" algn="r" defTabSz="914400">
              <a:lnSpc>
                <a:spcPct val="50000"/>
              </a:lnSpc>
              <a:spcBef>
                <a:spcPct val="50000"/>
              </a:spcBef>
              <a:buClrTx/>
              <a:buSzTx/>
              <a:buFontTx/>
              <a:buNone/>
              <a:defRPr/>
            </a:pPr>
            <a:r>
              <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rPr>
              <a:t>你“我”血肉相连</a:t>
            </a:r>
            <a:endPar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endParaRPr>
          </a:p>
          <a:p>
            <a:pPr marR="0" algn="r" defTabSz="914400">
              <a:lnSpc>
                <a:spcPct val="50000"/>
              </a:lnSpc>
              <a:spcBef>
                <a:spcPct val="50000"/>
              </a:spcBef>
              <a:buClrTx/>
              <a:buSzTx/>
              <a:buFontTx/>
              <a:buNone/>
              <a:defRPr/>
            </a:pPr>
            <a:r>
              <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rPr>
              <a:t>从“我”这取得：</a:t>
            </a:r>
            <a:endPar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endParaRPr>
          </a:p>
          <a:p>
            <a:pPr marR="0" algn="r" defTabSz="914400">
              <a:lnSpc>
                <a:spcPct val="50000"/>
              </a:lnSpc>
              <a:spcBef>
                <a:spcPct val="50000"/>
              </a:spcBef>
              <a:buClrTx/>
              <a:buSzTx/>
              <a:buFontTx/>
              <a:buNone/>
              <a:defRPr/>
            </a:pPr>
            <a:r>
              <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rPr>
              <a:t>富饶、荣光、自由</a:t>
            </a:r>
            <a:endParaRPr kumimoji="0" lang="zh-CN" altLang="en-US" sz="2400" b="1" kern="1200" cap="none" spc="0" normalizeH="0" baseline="0" noProof="0" smtClean="0">
              <a:solidFill>
                <a:srgbClr val="0033CC"/>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endParaRPr>
          </a:p>
        </p:txBody>
      </p:sp>
      <p:sp>
        <p:nvSpPr>
          <p:cNvPr id="50179" name="AutoShape 3"/>
          <p:cNvSpPr/>
          <p:nvPr/>
        </p:nvSpPr>
        <p:spPr>
          <a:xfrm>
            <a:off x="3505200" y="685800"/>
            <a:ext cx="152400" cy="1371600"/>
          </a:xfrm>
          <a:prstGeom prst="rightBrace">
            <a:avLst>
              <a:gd name="adj1" fmla="val 75000"/>
              <a:gd name="adj2" fmla="val 50000"/>
            </a:avLst>
          </a:prstGeom>
          <a:noFill/>
          <a:ln w="28575" cap="flat" cmpd="sng">
            <a:solidFill>
              <a:srgbClr val="333399"/>
            </a:solidFill>
            <a:prstDash val="solid"/>
            <a:headEnd type="none" w="med" len="med"/>
            <a:tailEnd type="none" w="med" len="med"/>
          </a:ln>
        </p:spPr>
        <p:txBody>
          <a:bodyPr wrap="none" anchor="ctr"/>
          <a:p>
            <a:endParaRPr lang="zh-CN" altLang="en-US" dirty="0">
              <a:latin typeface="Arial" panose="020B0604020202020204" pitchFamily="34" charset="0"/>
            </a:endParaRPr>
          </a:p>
        </p:txBody>
      </p:sp>
      <p:sp>
        <p:nvSpPr>
          <p:cNvPr id="50180" name="AutoShape 4"/>
          <p:cNvSpPr/>
          <p:nvPr/>
        </p:nvSpPr>
        <p:spPr>
          <a:xfrm>
            <a:off x="3505200" y="2514600"/>
            <a:ext cx="152400" cy="1066800"/>
          </a:xfrm>
          <a:prstGeom prst="rightBrace">
            <a:avLst>
              <a:gd name="adj1" fmla="val 58333"/>
              <a:gd name="adj2" fmla="val 50000"/>
            </a:avLst>
          </a:prstGeom>
          <a:noFill/>
          <a:ln w="28575" cap="flat" cmpd="sng">
            <a:solidFill>
              <a:srgbClr val="333399"/>
            </a:solidFill>
            <a:prstDash val="solid"/>
            <a:headEnd type="none" w="med" len="med"/>
            <a:tailEnd type="none" w="med" len="med"/>
          </a:ln>
        </p:spPr>
        <p:txBody>
          <a:bodyPr wrap="none" anchor="ctr"/>
          <a:p>
            <a:endParaRPr lang="zh-CN" altLang="en-US" dirty="0">
              <a:latin typeface="Arial" panose="020B0604020202020204" pitchFamily="34" charset="0"/>
            </a:endParaRPr>
          </a:p>
        </p:txBody>
      </p:sp>
      <p:sp>
        <p:nvSpPr>
          <p:cNvPr id="50181" name="AutoShape 5"/>
          <p:cNvSpPr/>
          <p:nvPr/>
        </p:nvSpPr>
        <p:spPr>
          <a:xfrm>
            <a:off x="3505200" y="3962400"/>
            <a:ext cx="152400" cy="1371600"/>
          </a:xfrm>
          <a:prstGeom prst="rightBrace">
            <a:avLst>
              <a:gd name="adj1" fmla="val 75000"/>
              <a:gd name="adj2" fmla="val 50000"/>
            </a:avLst>
          </a:prstGeom>
          <a:noFill/>
          <a:ln w="28575" cap="flat" cmpd="sng">
            <a:solidFill>
              <a:srgbClr val="333399"/>
            </a:solidFill>
            <a:prstDash val="solid"/>
            <a:headEnd type="none" w="med" len="med"/>
            <a:tailEnd type="none" w="med" len="med"/>
          </a:ln>
        </p:spPr>
        <p:txBody>
          <a:bodyPr wrap="none" anchor="ctr"/>
          <a:p>
            <a:endParaRPr lang="zh-CN" altLang="en-US" dirty="0">
              <a:latin typeface="Arial" panose="020B0604020202020204" pitchFamily="34" charset="0"/>
            </a:endParaRPr>
          </a:p>
        </p:txBody>
      </p:sp>
      <p:sp>
        <p:nvSpPr>
          <p:cNvPr id="50182" name="AutoShape 6"/>
          <p:cNvSpPr/>
          <p:nvPr/>
        </p:nvSpPr>
        <p:spPr>
          <a:xfrm>
            <a:off x="3505200" y="5715000"/>
            <a:ext cx="152400" cy="685800"/>
          </a:xfrm>
          <a:prstGeom prst="rightBrace">
            <a:avLst>
              <a:gd name="adj1" fmla="val 37500"/>
              <a:gd name="adj2" fmla="val 50000"/>
            </a:avLst>
          </a:prstGeom>
          <a:noFill/>
          <a:ln w="28575" cap="flat" cmpd="sng">
            <a:solidFill>
              <a:srgbClr val="333399"/>
            </a:solidFill>
            <a:prstDash val="solid"/>
            <a:headEnd type="none" w="med" len="med"/>
            <a:tailEnd type="none" w="med" len="med"/>
          </a:ln>
        </p:spPr>
        <p:txBody>
          <a:bodyPr wrap="none" anchor="ctr"/>
          <a:p>
            <a:endParaRPr lang="zh-CN" altLang="en-US" dirty="0">
              <a:latin typeface="Arial" panose="020B0604020202020204" pitchFamily="34" charset="0"/>
            </a:endParaRPr>
          </a:p>
        </p:txBody>
      </p:sp>
      <p:sp>
        <p:nvSpPr>
          <p:cNvPr id="50183" name="Text Box 7"/>
          <p:cNvSpPr txBox="1">
            <a:spLocks noChangeArrowheads="1"/>
          </p:cNvSpPr>
          <p:nvPr/>
        </p:nvSpPr>
        <p:spPr bwMode="auto">
          <a:xfrm>
            <a:off x="4038600" y="1287463"/>
            <a:ext cx="2209800" cy="520700"/>
          </a:xfrm>
          <a:prstGeom prst="rect">
            <a:avLst/>
          </a:prstGeom>
          <a:noFill/>
          <a:ln w="9525">
            <a:solidFill>
              <a:srgbClr val="FF0000"/>
            </a:solidFill>
            <a:miter lim="800000"/>
          </a:ln>
          <a:effectLst/>
        </p:spPr>
        <p:txBody>
          <a:bodyPr>
            <a:spAutoFit/>
          </a:bodyPr>
          <a:lstStyle/>
          <a:p>
            <a:pPr marR="0" defTabSz="914400">
              <a:spcBef>
                <a:spcPct val="50000"/>
              </a:spcBef>
              <a:buClrTx/>
              <a:buSzTx/>
              <a:buFontTx/>
              <a:buNone/>
              <a:defRPr/>
            </a:pPr>
            <a:r>
              <a:rPr kumimoji="0" lang="zh-CN" altLang="en-US" sz="2800" b="1" kern="1200" cap="none" spc="0" normalizeH="0" baseline="0" noProof="0" smtClean="0">
                <a:solidFill>
                  <a:srgbClr val="FF0000"/>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rPr>
              <a:t>过去的落后</a:t>
            </a:r>
            <a:endParaRPr kumimoji="0" lang="zh-CN" altLang="en-US" sz="2800" b="1" kern="1200" cap="none" spc="0" normalizeH="0" baseline="0" noProof="0" smtClean="0">
              <a:solidFill>
                <a:srgbClr val="FF0000"/>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endParaRPr>
          </a:p>
        </p:txBody>
      </p:sp>
      <p:sp>
        <p:nvSpPr>
          <p:cNvPr id="50184" name="Text Box 8"/>
          <p:cNvSpPr txBox="1">
            <a:spLocks noChangeArrowheads="1"/>
          </p:cNvSpPr>
          <p:nvPr/>
        </p:nvSpPr>
        <p:spPr bwMode="auto">
          <a:xfrm>
            <a:off x="3962400" y="2819400"/>
            <a:ext cx="2286000" cy="520700"/>
          </a:xfrm>
          <a:prstGeom prst="rect">
            <a:avLst/>
          </a:prstGeom>
          <a:noFill/>
          <a:ln w="9525">
            <a:solidFill>
              <a:srgbClr val="FF0000"/>
            </a:solidFill>
            <a:miter lim="800000"/>
          </a:ln>
          <a:effectLst/>
        </p:spPr>
        <p:txBody>
          <a:bodyPr>
            <a:spAutoFit/>
          </a:bodyPr>
          <a:lstStyle/>
          <a:p>
            <a:pPr marR="0" defTabSz="914400">
              <a:spcBef>
                <a:spcPct val="50000"/>
              </a:spcBef>
              <a:buClrTx/>
              <a:buSzTx/>
              <a:buFontTx/>
              <a:buNone/>
              <a:defRPr/>
            </a:pPr>
            <a:r>
              <a:rPr kumimoji="0" lang="zh-CN" altLang="en-US" sz="2800" b="1" kern="1200" cap="none" spc="0" normalizeH="0" baseline="0" noProof="0" smtClean="0">
                <a:solidFill>
                  <a:srgbClr val="FF0000"/>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rPr>
              <a:t>现在的痛苦</a:t>
            </a:r>
            <a:endParaRPr kumimoji="0" lang="zh-CN" altLang="en-US" sz="2800" b="1" kern="1200" cap="none" spc="0" normalizeH="0" baseline="0" noProof="0" smtClean="0">
              <a:solidFill>
                <a:srgbClr val="FF0000"/>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endParaRPr>
          </a:p>
        </p:txBody>
      </p:sp>
      <p:sp>
        <p:nvSpPr>
          <p:cNvPr id="50185" name="Text Box 9"/>
          <p:cNvSpPr txBox="1">
            <a:spLocks noChangeArrowheads="1"/>
          </p:cNvSpPr>
          <p:nvPr/>
        </p:nvSpPr>
        <p:spPr bwMode="auto">
          <a:xfrm>
            <a:off x="3962400" y="4343400"/>
            <a:ext cx="2514600" cy="520700"/>
          </a:xfrm>
          <a:prstGeom prst="rect">
            <a:avLst/>
          </a:prstGeom>
          <a:noFill/>
          <a:ln w="9525">
            <a:solidFill>
              <a:srgbClr val="FF0000"/>
            </a:solidFill>
            <a:miter lim="800000"/>
          </a:ln>
          <a:effectLst/>
        </p:spPr>
        <p:txBody>
          <a:bodyPr>
            <a:spAutoFit/>
          </a:bodyPr>
          <a:lstStyle/>
          <a:p>
            <a:pPr marR="0" defTabSz="914400">
              <a:spcBef>
                <a:spcPct val="50000"/>
              </a:spcBef>
              <a:buClrTx/>
              <a:buSzTx/>
              <a:buFontTx/>
              <a:buNone/>
              <a:defRPr/>
            </a:pPr>
            <a:r>
              <a:rPr kumimoji="0" lang="zh-CN" altLang="en-US" sz="2800" b="1" kern="1200" cap="none" spc="0" normalizeH="0" baseline="0" noProof="0" smtClean="0">
                <a:solidFill>
                  <a:srgbClr val="FF0000"/>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rPr>
              <a:t>未来的希望</a:t>
            </a:r>
            <a:endParaRPr kumimoji="0" lang="zh-CN" altLang="en-US" sz="2800" b="1" kern="1200" cap="none" spc="0" normalizeH="0" baseline="0" noProof="0" smtClean="0">
              <a:solidFill>
                <a:srgbClr val="FF0000"/>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endParaRPr>
          </a:p>
        </p:txBody>
      </p:sp>
      <p:sp>
        <p:nvSpPr>
          <p:cNvPr id="50186" name="Text Box 10"/>
          <p:cNvSpPr txBox="1">
            <a:spLocks noChangeArrowheads="1"/>
          </p:cNvSpPr>
          <p:nvPr/>
        </p:nvSpPr>
        <p:spPr bwMode="auto">
          <a:xfrm>
            <a:off x="3962400" y="5715000"/>
            <a:ext cx="2514600" cy="520700"/>
          </a:xfrm>
          <a:prstGeom prst="rect">
            <a:avLst/>
          </a:prstGeom>
          <a:noFill/>
          <a:ln w="9525">
            <a:solidFill>
              <a:srgbClr val="FF0000"/>
            </a:solidFill>
            <a:miter lim="800000"/>
          </a:ln>
          <a:effectLst/>
        </p:spPr>
        <p:txBody>
          <a:bodyPr>
            <a:spAutoFit/>
          </a:bodyPr>
          <a:lstStyle/>
          <a:p>
            <a:pPr marR="0" defTabSz="914400">
              <a:spcBef>
                <a:spcPct val="50000"/>
              </a:spcBef>
              <a:buClrTx/>
              <a:buSzTx/>
              <a:buFontTx/>
              <a:buNone/>
              <a:defRPr/>
            </a:pPr>
            <a:r>
              <a:rPr kumimoji="0" lang="zh-CN" altLang="en-US" sz="2800" b="1" kern="1200" cap="none" spc="0" normalizeH="0" baseline="0" noProof="0" smtClean="0">
                <a:solidFill>
                  <a:srgbClr val="FF0000"/>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rPr>
              <a:t>自我的奉献</a:t>
            </a:r>
            <a:endParaRPr kumimoji="0" lang="zh-CN" altLang="en-US" sz="2800" b="1" kern="1200" cap="none" spc="0" normalizeH="0" baseline="0" noProof="0" smtClean="0">
              <a:solidFill>
                <a:srgbClr val="FF0000"/>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endParaRPr>
          </a:p>
        </p:txBody>
      </p:sp>
      <p:sp>
        <p:nvSpPr>
          <p:cNvPr id="50187" name="AutoShape 11"/>
          <p:cNvSpPr/>
          <p:nvPr/>
        </p:nvSpPr>
        <p:spPr>
          <a:xfrm>
            <a:off x="6934200" y="1447800"/>
            <a:ext cx="228600" cy="4495800"/>
          </a:xfrm>
          <a:prstGeom prst="rightBrace">
            <a:avLst>
              <a:gd name="adj1" fmla="val 163888"/>
              <a:gd name="adj2" fmla="val 50000"/>
            </a:avLst>
          </a:prstGeom>
          <a:noFill/>
          <a:ln w="28575" cap="flat" cmpd="sng">
            <a:solidFill>
              <a:srgbClr val="333399"/>
            </a:solidFill>
            <a:prstDash val="solid"/>
            <a:headEnd type="none" w="med" len="med"/>
            <a:tailEnd type="none" w="med" len="med"/>
          </a:ln>
        </p:spPr>
        <p:txBody>
          <a:bodyPr wrap="none" anchor="ctr"/>
          <a:p>
            <a:endParaRPr lang="zh-CN" altLang="en-US" dirty="0">
              <a:latin typeface="Arial" panose="020B0604020202020204" pitchFamily="34" charset="0"/>
            </a:endParaRPr>
          </a:p>
        </p:txBody>
      </p:sp>
      <p:sp>
        <p:nvSpPr>
          <p:cNvPr id="17420" name="Text Box 12"/>
          <p:cNvSpPr txBox="1"/>
          <p:nvPr/>
        </p:nvSpPr>
        <p:spPr>
          <a:xfrm>
            <a:off x="7908925" y="1600200"/>
            <a:ext cx="549275" cy="93663"/>
          </a:xfrm>
          <a:prstGeom prst="rect">
            <a:avLst/>
          </a:prstGeom>
          <a:noFill/>
          <a:ln w="9525">
            <a:noFill/>
          </a:ln>
        </p:spPr>
        <p:txBody>
          <a:bodyPr vert="eaVert">
            <a:spAutoFit/>
          </a:bodyPr>
          <a:p>
            <a:pPr>
              <a:spcBef>
                <a:spcPct val="50000"/>
              </a:spcBef>
            </a:pPr>
            <a:endParaRPr lang="zh-CN" altLang="zh-CN" sz="2400" dirty="0">
              <a:latin typeface="Times New Roman" panose="02020603050405020304" pitchFamily="18" charset="0"/>
            </a:endParaRPr>
          </a:p>
        </p:txBody>
      </p:sp>
      <p:sp>
        <p:nvSpPr>
          <p:cNvPr id="17421" name="WordArt 13"/>
          <p:cNvSpPr>
            <a:spLocks noTextEdit="1"/>
          </p:cNvSpPr>
          <p:nvPr/>
        </p:nvSpPr>
        <p:spPr>
          <a:xfrm rot="5400000">
            <a:off x="5981700" y="3390900"/>
            <a:ext cx="4114800" cy="381000"/>
          </a:xfrm>
          <a:prstGeom prst="rect">
            <a:avLst/>
          </a:prstGeom>
        </p:spPr>
        <p:txBody>
          <a:bodyPr vert="eaVert" wrap="none" fromWordArt="1">
            <a:prstTxWarp prst="textPlain">
              <a:avLst>
                <a:gd name="adj" fmla="val 50000"/>
              </a:avLst>
            </a:prstTxWarp>
            <a:normAutofit/>
          </a:bodyPr>
          <a:p>
            <a:pPr algn="ctr" eaLnBrk="0" hangingPunct="0"/>
            <a:r>
              <a:rPr lang="zh-CN" altLang="en-US" sz="3600" i="1">
                <a:ln w="9525" cap="flat" cmpd="sng">
                  <a:solidFill>
                    <a:srgbClr val="800000"/>
                  </a:solidFill>
                  <a:prstDash val="solid"/>
                  <a:headEnd type="none" w="med" len="med"/>
                  <a:tailEnd type="none" w="med" len="med"/>
                </a:ln>
                <a:solidFill>
                  <a:srgbClr val="FF0000"/>
                </a:solidFill>
                <a:effectLst>
                  <a:outerShdw dist="35921" dir="2699999" algn="ctr" rotWithShape="0">
                    <a:srgbClr val="C0C0C0"/>
                  </a:outerShdw>
                </a:effectLst>
                <a:latin typeface="宋体" panose="02010600030101010101" pitchFamily="2" charset="-122"/>
                <a:ea typeface="宋体" panose="02010600030101010101" pitchFamily="2" charset="-122"/>
              </a:rPr>
              <a:t>祖国啊，我亲爱的祖国</a:t>
            </a:r>
            <a:endParaRPr lang="zh-CN" altLang="en-US" sz="3600" i="1">
              <a:ln w="9525" cap="flat" cmpd="sng">
                <a:solidFill>
                  <a:srgbClr val="800000"/>
                </a:solidFill>
                <a:prstDash val="solid"/>
                <a:headEnd type="none" w="med" len="med"/>
                <a:tailEnd type="none" w="med" len="med"/>
              </a:ln>
              <a:solidFill>
                <a:srgbClr val="FF0000"/>
              </a:solidFill>
              <a:effectLst>
                <a:outerShdw dist="35921" dir="2699999" algn="ctr" rotWithShape="0">
                  <a:srgbClr val="C0C0C0"/>
                </a:outerShdw>
              </a:effectLst>
              <a:latin typeface="宋体" panose="02010600030101010101" pitchFamily="2" charset="-122"/>
              <a:ea typeface="宋体" panose="02010600030101010101" pitchFamily="2" charset="-122"/>
            </a:endParaRPr>
          </a:p>
        </p:txBody>
      </p:sp>
      <p:sp>
        <p:nvSpPr>
          <p:cNvPr id="50190" name="Rectangle 14"/>
          <p:cNvSpPr/>
          <p:nvPr/>
        </p:nvSpPr>
        <p:spPr>
          <a:xfrm>
            <a:off x="3505200" y="0"/>
            <a:ext cx="5638800" cy="1008063"/>
          </a:xfrm>
          <a:prstGeom prst="rect">
            <a:avLst/>
          </a:prstGeom>
          <a:solidFill>
            <a:schemeClr val="accent1"/>
          </a:solidFill>
          <a:ln w="9525">
            <a:noFill/>
          </a:ln>
        </p:spPr>
        <p:txBody>
          <a:bodyPr>
            <a:spAutoFit/>
          </a:bodyPr>
          <a:p>
            <a:pPr>
              <a:spcBef>
                <a:spcPct val="50000"/>
              </a:spcBef>
            </a:pPr>
            <a:r>
              <a:rPr lang="zh-CN" altLang="en-US" sz="2400" b="1" dirty="0">
                <a:solidFill>
                  <a:srgbClr val="CC3300"/>
                </a:solidFill>
                <a:latin typeface="黑体" panose="02010600030101010101" pitchFamily="49" charset="-122"/>
                <a:ea typeface="黑体" panose="02010600030101010101" pitchFamily="49" charset="-122"/>
              </a:rPr>
              <a:t>第一、二节  抒发悲哀低沉之情     悲</a:t>
            </a:r>
            <a:endParaRPr lang="zh-CN" altLang="en-US" sz="2400" b="1" dirty="0">
              <a:solidFill>
                <a:srgbClr val="CC3300"/>
              </a:solidFill>
              <a:latin typeface="黑体" panose="02010600030101010101" pitchFamily="49" charset="-122"/>
              <a:ea typeface="黑体" panose="02010600030101010101" pitchFamily="49" charset="-122"/>
            </a:endParaRPr>
          </a:p>
          <a:p>
            <a:pPr>
              <a:spcBef>
                <a:spcPct val="50000"/>
              </a:spcBef>
            </a:pPr>
            <a:r>
              <a:rPr lang="zh-CN" altLang="en-US" sz="2400" b="1" dirty="0">
                <a:solidFill>
                  <a:srgbClr val="CC3300"/>
                </a:solidFill>
                <a:latin typeface="黑体" panose="02010600030101010101" pitchFamily="49" charset="-122"/>
                <a:ea typeface="黑体" panose="02010600030101010101" pitchFamily="49" charset="-122"/>
              </a:rPr>
              <a:t>第三、四节  抒发欣喜高昂之情     喜</a:t>
            </a:r>
            <a:endParaRPr lang="zh-CN" altLang="en-US" sz="2400" b="1" dirty="0">
              <a:solidFill>
                <a:srgbClr val="CC3300"/>
              </a:solidFill>
              <a:latin typeface="黑体" panose="02010600030101010101" pitchFamily="49" charset="-122"/>
              <a:ea typeface="黑体" panose="02010600030101010101" pitchFamily="49" charset="-122"/>
            </a:endParaRPr>
          </a:p>
        </p:txBody>
      </p:sp>
      <p:sp>
        <p:nvSpPr>
          <p:cNvPr id="17423" name="Text Box 15"/>
          <p:cNvSpPr txBox="1"/>
          <p:nvPr/>
        </p:nvSpPr>
        <p:spPr>
          <a:xfrm>
            <a:off x="304800" y="1600200"/>
            <a:ext cx="793750" cy="2640013"/>
          </a:xfrm>
          <a:prstGeom prst="rect">
            <a:avLst/>
          </a:prstGeom>
          <a:noFill/>
          <a:ln w="9525">
            <a:noFill/>
          </a:ln>
        </p:spPr>
        <p:txBody>
          <a:bodyPr vert="eaVert">
            <a:spAutoFit/>
          </a:bodyPr>
          <a:p>
            <a:r>
              <a:rPr lang="zh-CN" altLang="en-US" sz="4000" b="1" dirty="0">
                <a:solidFill>
                  <a:srgbClr val="FF0000"/>
                </a:solidFill>
                <a:latin typeface="Times New Roman" panose="02020603050405020304" pitchFamily="18" charset="0"/>
              </a:rPr>
              <a:t>四个意象群</a:t>
            </a:r>
            <a:endParaRPr lang="zh-CN" altLang="en-US" sz="4000" b="1" dirty="0">
              <a:solidFill>
                <a:srgbClr val="FF0000"/>
              </a:solidFill>
              <a:latin typeface="Times New Roman" panose="02020603050405020304" pitchFamily="18" charset="0"/>
            </a:endParaRPr>
          </a:p>
        </p:txBody>
      </p:sp>
      <p:pic>
        <p:nvPicPr>
          <p:cNvPr id="17424" name="Picture 18" descr="Cover"/>
          <p:cNvPicPr>
            <a:picLocks noChangeAspect="1"/>
          </p:cNvPicPr>
          <p:nvPr/>
        </p:nvPicPr>
        <p:blipFill>
          <a:blip r:embed="rId1"/>
          <a:stretch>
            <a:fillRect/>
          </a:stretch>
        </p:blipFill>
        <p:spPr>
          <a:xfrm>
            <a:off x="7786688" y="6342063"/>
            <a:ext cx="1357312" cy="515937"/>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anim calcmode="lin" valueType="num">
                                      <p:cBhvr additive="base">
                                        <p:cTn id="7" dur="500" fill="hold"/>
                                        <p:tgtEl>
                                          <p:spTgt spid="50178"/>
                                        </p:tgtEl>
                                        <p:attrNameLst>
                                          <p:attrName>ppt_x</p:attrName>
                                        </p:attrNameLst>
                                      </p:cBhvr>
                                      <p:tavLst>
                                        <p:tav tm="0">
                                          <p:val>
                                            <p:strVal val="0-#ppt_w/2"/>
                                          </p:val>
                                        </p:tav>
                                        <p:tav tm="100000">
                                          <p:val>
                                            <p:strVal val="#ppt_x"/>
                                          </p:val>
                                        </p:tav>
                                      </p:tavLst>
                                    </p:anim>
                                    <p:anim calcmode="lin" valueType="num">
                                      <p:cBhvr additive="base">
                                        <p:cTn id="8" dur="500" fill="hold"/>
                                        <p:tgtEl>
                                          <p:spTgt spid="5017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50179"/>
                                        </p:tgtEl>
                                        <p:attrNameLst>
                                          <p:attrName>style.visibility</p:attrName>
                                        </p:attrNameLst>
                                      </p:cBhvr>
                                      <p:to>
                                        <p:strVal val="visible"/>
                                      </p:to>
                                    </p:set>
                                    <p:animEffect transition="in" filter="wipe(up)">
                                      <p:cBhvr>
                                        <p:cTn id="13" dur="500"/>
                                        <p:tgtEl>
                                          <p:spTgt spid="50179"/>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50180"/>
                                        </p:tgtEl>
                                        <p:attrNameLst>
                                          <p:attrName>style.visibility</p:attrName>
                                        </p:attrNameLst>
                                      </p:cBhvr>
                                      <p:to>
                                        <p:strVal val="visible"/>
                                      </p:to>
                                    </p:set>
                                    <p:animEffect transition="in" filter="wipe(up)">
                                      <p:cBhvr>
                                        <p:cTn id="18" dur="500"/>
                                        <p:tgtEl>
                                          <p:spTgt spid="50180"/>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50181"/>
                                        </p:tgtEl>
                                        <p:attrNameLst>
                                          <p:attrName>style.visibility</p:attrName>
                                        </p:attrNameLst>
                                      </p:cBhvr>
                                      <p:to>
                                        <p:strVal val="visible"/>
                                      </p:to>
                                    </p:set>
                                    <p:animEffect transition="in" filter="wipe(up)">
                                      <p:cBhvr>
                                        <p:cTn id="23" dur="500"/>
                                        <p:tgtEl>
                                          <p:spTgt spid="50181"/>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50182"/>
                                        </p:tgtEl>
                                        <p:attrNameLst>
                                          <p:attrName>style.visibility</p:attrName>
                                        </p:attrNameLst>
                                      </p:cBhvr>
                                      <p:to>
                                        <p:strVal val="visible"/>
                                      </p:to>
                                    </p:set>
                                    <p:animEffect transition="in" filter="wipe(up)">
                                      <p:cBhvr>
                                        <p:cTn id="28" dur="500"/>
                                        <p:tgtEl>
                                          <p:spTgt spid="50182"/>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50183"/>
                                        </p:tgtEl>
                                        <p:attrNameLst>
                                          <p:attrName>style.visibility</p:attrName>
                                        </p:attrNameLst>
                                      </p:cBhvr>
                                      <p:to>
                                        <p:strVal val="visible"/>
                                      </p:to>
                                    </p:set>
                                    <p:anim calcmode="lin" valueType="num">
                                      <p:cBhvr additive="base">
                                        <p:cTn id="33" dur="500" fill="hold"/>
                                        <p:tgtEl>
                                          <p:spTgt spid="50183"/>
                                        </p:tgtEl>
                                        <p:attrNameLst>
                                          <p:attrName>ppt_x</p:attrName>
                                        </p:attrNameLst>
                                      </p:cBhvr>
                                      <p:tavLst>
                                        <p:tav tm="0">
                                          <p:val>
                                            <p:strVal val="1+#ppt_w/2"/>
                                          </p:val>
                                        </p:tav>
                                        <p:tav tm="100000">
                                          <p:val>
                                            <p:strVal val="#ppt_x"/>
                                          </p:val>
                                        </p:tav>
                                      </p:tavLst>
                                    </p:anim>
                                    <p:anim calcmode="lin" valueType="num">
                                      <p:cBhvr additive="base">
                                        <p:cTn id="34" dur="500" fill="hold"/>
                                        <p:tgtEl>
                                          <p:spTgt spid="50183"/>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grpId="0" nodeType="clickEffect">
                                  <p:stCondLst>
                                    <p:cond delay="0"/>
                                  </p:stCondLst>
                                  <p:childTnLst>
                                    <p:set>
                                      <p:cBhvr>
                                        <p:cTn id="38" dur="1" fill="hold">
                                          <p:stCondLst>
                                            <p:cond delay="0"/>
                                          </p:stCondLst>
                                        </p:cTn>
                                        <p:tgtEl>
                                          <p:spTgt spid="50184"/>
                                        </p:tgtEl>
                                        <p:attrNameLst>
                                          <p:attrName>style.visibility</p:attrName>
                                        </p:attrNameLst>
                                      </p:cBhvr>
                                      <p:to>
                                        <p:strVal val="visible"/>
                                      </p:to>
                                    </p:set>
                                    <p:anim calcmode="lin" valueType="num">
                                      <p:cBhvr additive="base">
                                        <p:cTn id="39" dur="500" fill="hold"/>
                                        <p:tgtEl>
                                          <p:spTgt spid="50184"/>
                                        </p:tgtEl>
                                        <p:attrNameLst>
                                          <p:attrName>ppt_x</p:attrName>
                                        </p:attrNameLst>
                                      </p:cBhvr>
                                      <p:tavLst>
                                        <p:tav tm="0">
                                          <p:val>
                                            <p:strVal val="1+#ppt_w/2"/>
                                          </p:val>
                                        </p:tav>
                                        <p:tav tm="100000">
                                          <p:val>
                                            <p:strVal val="#ppt_x"/>
                                          </p:val>
                                        </p:tav>
                                      </p:tavLst>
                                    </p:anim>
                                    <p:anim calcmode="lin" valueType="num">
                                      <p:cBhvr additive="base">
                                        <p:cTn id="40" dur="500" fill="hold"/>
                                        <p:tgtEl>
                                          <p:spTgt spid="50184"/>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2" fill="hold" grpId="0" nodeType="clickEffect">
                                  <p:stCondLst>
                                    <p:cond delay="0"/>
                                  </p:stCondLst>
                                  <p:childTnLst>
                                    <p:set>
                                      <p:cBhvr>
                                        <p:cTn id="44" dur="1" fill="hold">
                                          <p:stCondLst>
                                            <p:cond delay="0"/>
                                          </p:stCondLst>
                                        </p:cTn>
                                        <p:tgtEl>
                                          <p:spTgt spid="50185"/>
                                        </p:tgtEl>
                                        <p:attrNameLst>
                                          <p:attrName>style.visibility</p:attrName>
                                        </p:attrNameLst>
                                      </p:cBhvr>
                                      <p:to>
                                        <p:strVal val="visible"/>
                                      </p:to>
                                    </p:set>
                                    <p:anim calcmode="lin" valueType="num">
                                      <p:cBhvr additive="base">
                                        <p:cTn id="45" dur="500" fill="hold"/>
                                        <p:tgtEl>
                                          <p:spTgt spid="50185"/>
                                        </p:tgtEl>
                                        <p:attrNameLst>
                                          <p:attrName>ppt_x</p:attrName>
                                        </p:attrNameLst>
                                      </p:cBhvr>
                                      <p:tavLst>
                                        <p:tav tm="0">
                                          <p:val>
                                            <p:strVal val="1+#ppt_w/2"/>
                                          </p:val>
                                        </p:tav>
                                        <p:tav tm="100000">
                                          <p:val>
                                            <p:strVal val="#ppt_x"/>
                                          </p:val>
                                        </p:tav>
                                      </p:tavLst>
                                    </p:anim>
                                    <p:anim calcmode="lin" valueType="num">
                                      <p:cBhvr additive="base">
                                        <p:cTn id="46" dur="500" fill="hold"/>
                                        <p:tgtEl>
                                          <p:spTgt spid="50185"/>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2" fill="hold" grpId="0" nodeType="clickEffect">
                                  <p:stCondLst>
                                    <p:cond delay="0"/>
                                  </p:stCondLst>
                                  <p:childTnLst>
                                    <p:set>
                                      <p:cBhvr>
                                        <p:cTn id="50" dur="1" fill="hold">
                                          <p:stCondLst>
                                            <p:cond delay="0"/>
                                          </p:stCondLst>
                                        </p:cTn>
                                        <p:tgtEl>
                                          <p:spTgt spid="50186"/>
                                        </p:tgtEl>
                                        <p:attrNameLst>
                                          <p:attrName>style.visibility</p:attrName>
                                        </p:attrNameLst>
                                      </p:cBhvr>
                                      <p:to>
                                        <p:strVal val="visible"/>
                                      </p:to>
                                    </p:set>
                                    <p:anim calcmode="lin" valueType="num">
                                      <p:cBhvr additive="base">
                                        <p:cTn id="51" dur="500" fill="hold"/>
                                        <p:tgtEl>
                                          <p:spTgt spid="50186"/>
                                        </p:tgtEl>
                                        <p:attrNameLst>
                                          <p:attrName>ppt_x</p:attrName>
                                        </p:attrNameLst>
                                      </p:cBhvr>
                                      <p:tavLst>
                                        <p:tav tm="0">
                                          <p:val>
                                            <p:strVal val="1+#ppt_w/2"/>
                                          </p:val>
                                        </p:tav>
                                        <p:tav tm="100000">
                                          <p:val>
                                            <p:strVal val="#ppt_x"/>
                                          </p:val>
                                        </p:tav>
                                      </p:tavLst>
                                    </p:anim>
                                    <p:anim calcmode="lin" valueType="num">
                                      <p:cBhvr additive="base">
                                        <p:cTn id="52" dur="500" fill="hold"/>
                                        <p:tgtEl>
                                          <p:spTgt spid="50186"/>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2" presetClass="entr" presetSubtype="2" fill="hold" grpId="0" nodeType="clickEffect">
                                  <p:stCondLst>
                                    <p:cond delay="0"/>
                                  </p:stCondLst>
                                  <p:childTnLst>
                                    <p:set>
                                      <p:cBhvr>
                                        <p:cTn id="56" dur="1" fill="hold">
                                          <p:stCondLst>
                                            <p:cond delay="0"/>
                                          </p:stCondLst>
                                        </p:cTn>
                                        <p:tgtEl>
                                          <p:spTgt spid="50187"/>
                                        </p:tgtEl>
                                        <p:attrNameLst>
                                          <p:attrName>style.visibility</p:attrName>
                                        </p:attrNameLst>
                                      </p:cBhvr>
                                      <p:to>
                                        <p:strVal val="visible"/>
                                      </p:to>
                                    </p:set>
                                    <p:animEffect transition="in" filter="slide(fromRight)">
                                      <p:cBhvr>
                                        <p:cTn id="57" dur="500"/>
                                        <p:tgtEl>
                                          <p:spTgt spid="50187"/>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2" fill="hold" nodeType="clickEffect">
                                  <p:stCondLst>
                                    <p:cond delay="0"/>
                                  </p:stCondLst>
                                  <p:childTnLst>
                                    <p:set>
                                      <p:cBhvr>
                                        <p:cTn id="61" dur="1" fill="hold">
                                          <p:stCondLst>
                                            <p:cond delay="0"/>
                                          </p:stCondLst>
                                        </p:cTn>
                                        <p:tgtEl>
                                          <p:spTgt spid="17421"/>
                                        </p:tgtEl>
                                        <p:attrNameLst>
                                          <p:attrName>style.visibility</p:attrName>
                                        </p:attrNameLst>
                                      </p:cBhvr>
                                      <p:to>
                                        <p:strVal val="visible"/>
                                      </p:to>
                                    </p:set>
                                    <p:anim calcmode="lin" valueType="num">
                                      <p:cBhvr additive="base">
                                        <p:cTn id="62" dur="500" fill="hold"/>
                                        <p:tgtEl>
                                          <p:spTgt spid="17421"/>
                                        </p:tgtEl>
                                        <p:attrNameLst>
                                          <p:attrName>ppt_x</p:attrName>
                                        </p:attrNameLst>
                                      </p:cBhvr>
                                      <p:tavLst>
                                        <p:tav tm="0">
                                          <p:val>
                                            <p:strVal val="1+#ppt_w/2"/>
                                          </p:val>
                                        </p:tav>
                                        <p:tav tm="100000">
                                          <p:val>
                                            <p:strVal val="#ppt_x"/>
                                          </p:val>
                                        </p:tav>
                                      </p:tavLst>
                                    </p:anim>
                                    <p:anim calcmode="lin" valueType="num">
                                      <p:cBhvr additive="base">
                                        <p:cTn id="63" dur="500" fill="hold"/>
                                        <p:tgtEl>
                                          <p:spTgt spid="17421"/>
                                        </p:tgtEl>
                                        <p:attrNameLst>
                                          <p:attrName>ppt_y</p:attrName>
                                        </p:attrNameLst>
                                      </p:cBhvr>
                                      <p:tavLst>
                                        <p:tav tm="0">
                                          <p:val>
                                            <p:strVal val="#ppt_y"/>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 presetClass="entr" presetSubtype="16" fill="hold" grpId="0" nodeType="clickEffect">
                                  <p:stCondLst>
                                    <p:cond delay="0"/>
                                  </p:stCondLst>
                                  <p:childTnLst>
                                    <p:set>
                                      <p:cBhvr>
                                        <p:cTn id="67" dur="1" fill="hold">
                                          <p:stCondLst>
                                            <p:cond delay="0"/>
                                          </p:stCondLst>
                                        </p:cTn>
                                        <p:tgtEl>
                                          <p:spTgt spid="50190">
                                            <p:txEl>
                                              <p:charRg st="0" end="22"/>
                                            </p:txEl>
                                          </p:spTgt>
                                        </p:tgtEl>
                                        <p:attrNameLst>
                                          <p:attrName>style.visibility</p:attrName>
                                        </p:attrNameLst>
                                      </p:cBhvr>
                                      <p:to>
                                        <p:strVal val="visible"/>
                                      </p:to>
                                    </p:set>
                                    <p:animEffect transition="in" filter="box(in)">
                                      <p:cBhvr>
                                        <p:cTn id="68" dur="500"/>
                                        <p:tgtEl>
                                          <p:spTgt spid="50190">
                                            <p:txEl>
                                              <p:charRg st="0" end="22"/>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4" presetClass="entr" presetSubtype="16" fill="hold" grpId="0" nodeType="clickEffect">
                                  <p:stCondLst>
                                    <p:cond delay="0"/>
                                  </p:stCondLst>
                                  <p:childTnLst>
                                    <p:set>
                                      <p:cBhvr>
                                        <p:cTn id="72" dur="1" fill="hold">
                                          <p:stCondLst>
                                            <p:cond delay="0"/>
                                          </p:stCondLst>
                                        </p:cTn>
                                        <p:tgtEl>
                                          <p:spTgt spid="50190">
                                            <p:txEl>
                                              <p:charRg st="22" end="44"/>
                                            </p:txEl>
                                          </p:spTgt>
                                        </p:tgtEl>
                                        <p:attrNameLst>
                                          <p:attrName>style.visibility</p:attrName>
                                        </p:attrNameLst>
                                      </p:cBhvr>
                                      <p:to>
                                        <p:strVal val="visible"/>
                                      </p:to>
                                    </p:set>
                                    <p:animEffect transition="in" filter="box(in)">
                                      <p:cBhvr>
                                        <p:cTn id="73" dur="500"/>
                                        <p:tgtEl>
                                          <p:spTgt spid="50190">
                                            <p:txEl>
                                              <p:charRg st="22" end="4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P spid="50179" grpId="0" animBg="1"/>
      <p:bldP spid="50180" grpId="0" animBg="1"/>
      <p:bldP spid="50181" grpId="0" animBg="1"/>
      <p:bldP spid="50182" grpId="0" animBg="1"/>
      <p:bldP spid="50183" grpId="0" animBg="1"/>
      <p:bldP spid="50184" grpId="0" animBg="1"/>
      <p:bldP spid="50185" grpId="0" animBg="1"/>
      <p:bldP spid="50186" grpId="0" animBg="1"/>
      <p:bldP spid="50187" grpId="0" animBg="1"/>
      <p:bldP spid="50190"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Text Box 2">
            <a:hlinkClick r:id="" action="ppaction://noaction"/>
          </p:cNvPr>
          <p:cNvSpPr txBox="1"/>
          <p:nvPr/>
        </p:nvSpPr>
        <p:spPr>
          <a:xfrm>
            <a:off x="152400" y="838200"/>
            <a:ext cx="854075" cy="1770063"/>
          </a:xfrm>
          <a:prstGeom prst="rect">
            <a:avLst/>
          </a:prstGeom>
          <a:noFill/>
          <a:ln w="9525">
            <a:noFill/>
          </a:ln>
        </p:spPr>
        <p:txBody>
          <a:bodyPr vert="eaVert">
            <a:spAutoFit/>
          </a:bodyPr>
          <a:p>
            <a:pPr>
              <a:spcBef>
                <a:spcPct val="50000"/>
              </a:spcBef>
            </a:pPr>
            <a:r>
              <a:rPr lang="zh-CN" altLang="en-US" sz="4400" dirty="0">
                <a:latin typeface="Times New Roman" panose="02020603050405020304" pitchFamily="18" charset="0"/>
                <a:ea typeface="华文行楷" panose="02010800040101010101" pitchFamily="2" charset="-122"/>
              </a:rPr>
              <a:t>祖国啊</a:t>
            </a:r>
            <a:endParaRPr lang="zh-CN" altLang="en-US" sz="4400" dirty="0">
              <a:latin typeface="Times New Roman" panose="02020603050405020304" pitchFamily="18" charset="0"/>
              <a:ea typeface="华文行楷" panose="02010800040101010101" pitchFamily="2" charset="-122"/>
            </a:endParaRPr>
          </a:p>
        </p:txBody>
      </p:sp>
      <p:sp>
        <p:nvSpPr>
          <p:cNvPr id="139267" name="Text Box 3"/>
          <p:cNvSpPr txBox="1"/>
          <p:nvPr/>
        </p:nvSpPr>
        <p:spPr>
          <a:xfrm>
            <a:off x="914400" y="762000"/>
            <a:ext cx="549275" cy="5016500"/>
          </a:xfrm>
          <a:prstGeom prst="rect">
            <a:avLst/>
          </a:prstGeom>
          <a:noFill/>
          <a:ln w="9525">
            <a:noFill/>
          </a:ln>
        </p:spPr>
        <p:txBody>
          <a:bodyPr vert="eaVert">
            <a:spAutoFit/>
          </a:bodyPr>
          <a:p>
            <a:pPr>
              <a:spcBef>
                <a:spcPct val="50000"/>
              </a:spcBef>
            </a:pPr>
            <a:r>
              <a:rPr lang="zh-CN" altLang="en-US" sz="2400" b="1" dirty="0">
                <a:solidFill>
                  <a:srgbClr val="FF0000"/>
                </a:solidFill>
                <a:latin typeface="Times New Roman" panose="02020603050405020304" pitchFamily="18" charset="0"/>
                <a:ea typeface="华文新魏" panose="02010800040101010101" pitchFamily="2" charset="-122"/>
              </a:rPr>
              <a:t>面对祖国长期以来贫穷和落后而发出</a:t>
            </a:r>
            <a:endParaRPr lang="zh-CN" altLang="en-US" sz="2400" b="1" dirty="0">
              <a:solidFill>
                <a:srgbClr val="FF0000"/>
              </a:solidFill>
              <a:latin typeface="Times New Roman" panose="02020603050405020304" pitchFamily="18" charset="0"/>
              <a:ea typeface="华文新魏" panose="02010800040101010101" pitchFamily="2" charset="-122"/>
            </a:endParaRPr>
          </a:p>
        </p:txBody>
      </p:sp>
      <p:sp>
        <p:nvSpPr>
          <p:cNvPr id="18436" name="Text Box 4">
            <a:hlinkClick r:id="" action="ppaction://noaction"/>
          </p:cNvPr>
          <p:cNvSpPr txBox="1"/>
          <p:nvPr/>
        </p:nvSpPr>
        <p:spPr>
          <a:xfrm>
            <a:off x="2057400" y="914400"/>
            <a:ext cx="854075" cy="1770063"/>
          </a:xfrm>
          <a:prstGeom prst="rect">
            <a:avLst/>
          </a:prstGeom>
          <a:noFill/>
          <a:ln w="9525">
            <a:noFill/>
          </a:ln>
        </p:spPr>
        <p:txBody>
          <a:bodyPr vert="eaVert">
            <a:spAutoFit/>
          </a:bodyPr>
          <a:p>
            <a:pPr>
              <a:spcBef>
                <a:spcPct val="50000"/>
              </a:spcBef>
            </a:pPr>
            <a:r>
              <a:rPr lang="zh-CN" altLang="en-US" sz="4400" dirty="0">
                <a:latin typeface="Times New Roman" panose="02020603050405020304" pitchFamily="18" charset="0"/>
                <a:ea typeface="华文行楷" panose="02010800040101010101" pitchFamily="2" charset="-122"/>
              </a:rPr>
              <a:t>祖国啊</a:t>
            </a:r>
            <a:endParaRPr lang="zh-CN" altLang="en-US" sz="4400" dirty="0">
              <a:latin typeface="Times New Roman" panose="02020603050405020304" pitchFamily="18" charset="0"/>
              <a:ea typeface="华文行楷" panose="02010800040101010101" pitchFamily="2" charset="-122"/>
            </a:endParaRPr>
          </a:p>
        </p:txBody>
      </p:sp>
      <p:sp>
        <p:nvSpPr>
          <p:cNvPr id="139269" name="Text Box 5"/>
          <p:cNvSpPr txBox="1"/>
          <p:nvPr/>
        </p:nvSpPr>
        <p:spPr>
          <a:xfrm>
            <a:off x="2895600" y="1066800"/>
            <a:ext cx="549275" cy="4094163"/>
          </a:xfrm>
          <a:prstGeom prst="rect">
            <a:avLst/>
          </a:prstGeom>
          <a:noFill/>
          <a:ln w="9525">
            <a:noFill/>
          </a:ln>
        </p:spPr>
        <p:txBody>
          <a:bodyPr vert="eaVert">
            <a:spAutoFit/>
          </a:bodyPr>
          <a:p>
            <a:pPr>
              <a:spcBef>
                <a:spcPct val="50000"/>
              </a:spcBef>
            </a:pPr>
            <a:r>
              <a:rPr lang="zh-CN" altLang="en-US" sz="2400" b="1" dirty="0">
                <a:solidFill>
                  <a:srgbClr val="FF0000"/>
                </a:solidFill>
                <a:latin typeface="宋体" panose="02010600030101010101" pitchFamily="2" charset="-122"/>
                <a:ea typeface="华文新魏" panose="02010800040101010101" pitchFamily="2" charset="-122"/>
              </a:rPr>
              <a:t>祖国有了希望而不能实现希望</a:t>
            </a:r>
            <a:endParaRPr lang="zh-CN" altLang="en-US" sz="2400" b="1" dirty="0">
              <a:solidFill>
                <a:srgbClr val="FF0000"/>
              </a:solidFill>
              <a:latin typeface="宋体" panose="02010600030101010101" pitchFamily="2" charset="-122"/>
              <a:ea typeface="华文新魏" panose="02010800040101010101" pitchFamily="2" charset="-122"/>
            </a:endParaRPr>
          </a:p>
        </p:txBody>
      </p:sp>
      <p:sp>
        <p:nvSpPr>
          <p:cNvPr id="139270" name="Text Box 6"/>
          <p:cNvSpPr txBox="1"/>
          <p:nvPr/>
        </p:nvSpPr>
        <p:spPr>
          <a:xfrm>
            <a:off x="3505200" y="2667000"/>
            <a:ext cx="549275" cy="1939925"/>
          </a:xfrm>
          <a:prstGeom prst="rect">
            <a:avLst/>
          </a:prstGeom>
          <a:noFill/>
          <a:ln w="9525">
            <a:noFill/>
          </a:ln>
        </p:spPr>
        <p:txBody>
          <a:bodyPr vert="eaVert">
            <a:spAutoFit/>
          </a:bodyPr>
          <a:p>
            <a:pPr>
              <a:spcBef>
                <a:spcPct val="50000"/>
              </a:spcBef>
            </a:pPr>
            <a:r>
              <a:rPr lang="zh-CN" altLang="en-US" sz="2400" b="1" dirty="0">
                <a:solidFill>
                  <a:srgbClr val="FF0000"/>
                </a:solidFill>
                <a:latin typeface="宋体" panose="02010600030101010101" pitchFamily="2" charset="-122"/>
                <a:ea typeface="华文新魏" panose="02010800040101010101" pitchFamily="2" charset="-122"/>
              </a:rPr>
              <a:t>的痛苦而呼喊</a:t>
            </a:r>
            <a:endParaRPr lang="zh-CN" altLang="en-US" sz="2400" b="1" dirty="0">
              <a:solidFill>
                <a:srgbClr val="FF0000"/>
              </a:solidFill>
              <a:latin typeface="宋体" panose="02010600030101010101" pitchFamily="2" charset="-122"/>
              <a:ea typeface="华文新魏" panose="02010800040101010101" pitchFamily="2" charset="-122"/>
            </a:endParaRPr>
          </a:p>
        </p:txBody>
      </p:sp>
      <p:sp>
        <p:nvSpPr>
          <p:cNvPr id="139271" name="Text Box 7"/>
          <p:cNvSpPr txBox="1"/>
          <p:nvPr/>
        </p:nvSpPr>
        <p:spPr>
          <a:xfrm>
            <a:off x="1600200" y="2819400"/>
            <a:ext cx="549275" cy="1939925"/>
          </a:xfrm>
          <a:prstGeom prst="rect">
            <a:avLst/>
          </a:prstGeom>
          <a:noFill/>
          <a:ln w="9525">
            <a:noFill/>
          </a:ln>
        </p:spPr>
        <p:txBody>
          <a:bodyPr vert="eaVert">
            <a:spAutoFit/>
          </a:bodyPr>
          <a:p>
            <a:pPr>
              <a:spcBef>
                <a:spcPct val="50000"/>
              </a:spcBef>
            </a:pPr>
            <a:r>
              <a:rPr lang="zh-CN" altLang="en-US" sz="2400" b="1" dirty="0">
                <a:solidFill>
                  <a:srgbClr val="FF0000"/>
                </a:solidFill>
                <a:latin typeface="Times New Roman" panose="02020603050405020304" pitchFamily="18" charset="0"/>
                <a:ea typeface="华文新魏" panose="02010800040101010101" pitchFamily="2" charset="-122"/>
              </a:rPr>
              <a:t>的痛苦的呼喊</a:t>
            </a:r>
            <a:endParaRPr lang="zh-CN" altLang="en-US" sz="2400" b="1" dirty="0">
              <a:solidFill>
                <a:srgbClr val="FF0000"/>
              </a:solidFill>
              <a:latin typeface="Times New Roman" panose="02020603050405020304" pitchFamily="18" charset="0"/>
              <a:ea typeface="华文新魏" panose="02010800040101010101" pitchFamily="2" charset="-122"/>
            </a:endParaRPr>
          </a:p>
        </p:txBody>
      </p:sp>
      <p:sp>
        <p:nvSpPr>
          <p:cNvPr id="18440" name="Text Box 8">
            <a:hlinkClick r:id="rId1" action="ppaction://hlinksldjump"/>
          </p:cNvPr>
          <p:cNvSpPr txBox="1"/>
          <p:nvPr/>
        </p:nvSpPr>
        <p:spPr>
          <a:xfrm>
            <a:off x="4038600" y="990600"/>
            <a:ext cx="854075" cy="1770063"/>
          </a:xfrm>
          <a:prstGeom prst="rect">
            <a:avLst/>
          </a:prstGeom>
          <a:noFill/>
          <a:ln w="9525">
            <a:noFill/>
          </a:ln>
        </p:spPr>
        <p:txBody>
          <a:bodyPr vert="eaVert">
            <a:spAutoFit/>
          </a:bodyPr>
          <a:p>
            <a:pPr>
              <a:spcBef>
                <a:spcPct val="50000"/>
              </a:spcBef>
            </a:pPr>
            <a:r>
              <a:rPr lang="zh-CN" altLang="en-US" sz="4400" dirty="0">
                <a:latin typeface="Times New Roman" panose="02020603050405020304" pitchFamily="18" charset="0"/>
                <a:ea typeface="华文行楷" panose="02010800040101010101" pitchFamily="2" charset="-122"/>
              </a:rPr>
              <a:t>祖国啊</a:t>
            </a:r>
            <a:endParaRPr lang="zh-CN" altLang="en-US" sz="4400" dirty="0">
              <a:latin typeface="Times New Roman" panose="02020603050405020304" pitchFamily="18" charset="0"/>
              <a:ea typeface="华文行楷" panose="02010800040101010101" pitchFamily="2" charset="-122"/>
            </a:endParaRPr>
          </a:p>
        </p:txBody>
      </p:sp>
      <p:sp>
        <p:nvSpPr>
          <p:cNvPr id="139273" name="Text Box 9"/>
          <p:cNvSpPr txBox="1"/>
          <p:nvPr/>
        </p:nvSpPr>
        <p:spPr>
          <a:xfrm>
            <a:off x="5029200" y="1143000"/>
            <a:ext cx="549275" cy="3478213"/>
          </a:xfrm>
          <a:prstGeom prst="rect">
            <a:avLst/>
          </a:prstGeom>
          <a:noFill/>
          <a:ln w="9525">
            <a:noFill/>
          </a:ln>
        </p:spPr>
        <p:txBody>
          <a:bodyPr vert="eaVert">
            <a:spAutoFit/>
          </a:bodyPr>
          <a:p>
            <a:pPr>
              <a:spcBef>
                <a:spcPct val="50000"/>
              </a:spcBef>
            </a:pPr>
            <a:r>
              <a:rPr lang="zh-CN" altLang="en-US" sz="2400" b="1" dirty="0">
                <a:solidFill>
                  <a:srgbClr val="FF0000"/>
                </a:solidFill>
                <a:latin typeface="宋体" panose="02010600030101010101" pitchFamily="2" charset="-122"/>
                <a:ea typeface="华文新魏" panose="02010800040101010101" pitchFamily="2" charset="-122"/>
              </a:rPr>
              <a:t>为祖国的觉醒振兴而发出</a:t>
            </a:r>
            <a:endParaRPr lang="zh-CN" altLang="en-US" sz="2400" b="1" dirty="0">
              <a:solidFill>
                <a:srgbClr val="FF0000"/>
              </a:solidFill>
              <a:latin typeface="宋体" panose="02010600030101010101" pitchFamily="2" charset="-122"/>
              <a:ea typeface="华文新魏" panose="02010800040101010101" pitchFamily="2" charset="-122"/>
            </a:endParaRPr>
          </a:p>
        </p:txBody>
      </p:sp>
      <p:sp>
        <p:nvSpPr>
          <p:cNvPr id="139274" name="Text Box 10"/>
          <p:cNvSpPr txBox="1"/>
          <p:nvPr/>
        </p:nvSpPr>
        <p:spPr>
          <a:xfrm>
            <a:off x="5638800" y="2743200"/>
            <a:ext cx="549275" cy="1939925"/>
          </a:xfrm>
          <a:prstGeom prst="rect">
            <a:avLst/>
          </a:prstGeom>
          <a:noFill/>
          <a:ln w="9525">
            <a:noFill/>
          </a:ln>
        </p:spPr>
        <p:txBody>
          <a:bodyPr vert="eaVert">
            <a:spAutoFit/>
          </a:bodyPr>
          <a:p>
            <a:pPr>
              <a:spcBef>
                <a:spcPct val="50000"/>
              </a:spcBef>
            </a:pPr>
            <a:r>
              <a:rPr lang="zh-CN" altLang="en-US" sz="2400" b="1" dirty="0">
                <a:solidFill>
                  <a:srgbClr val="FF0000"/>
                </a:solidFill>
                <a:latin typeface="宋体" panose="02010600030101010101" pitchFamily="2" charset="-122"/>
                <a:ea typeface="华文新魏" panose="02010800040101010101" pitchFamily="2" charset="-122"/>
              </a:rPr>
              <a:t>的欣喜的呼喊</a:t>
            </a:r>
            <a:endParaRPr lang="zh-CN" altLang="en-US" sz="2400" b="1" dirty="0">
              <a:solidFill>
                <a:srgbClr val="FF0000"/>
              </a:solidFill>
              <a:latin typeface="宋体" panose="02010600030101010101" pitchFamily="2" charset="-122"/>
              <a:ea typeface="华文新魏" panose="02010800040101010101" pitchFamily="2" charset="-122"/>
            </a:endParaRPr>
          </a:p>
        </p:txBody>
      </p:sp>
      <p:sp>
        <p:nvSpPr>
          <p:cNvPr id="18443" name="Text Box 11"/>
          <p:cNvSpPr txBox="1"/>
          <p:nvPr/>
        </p:nvSpPr>
        <p:spPr>
          <a:xfrm>
            <a:off x="6477000" y="990600"/>
            <a:ext cx="854075" cy="1770063"/>
          </a:xfrm>
          <a:prstGeom prst="rect">
            <a:avLst/>
          </a:prstGeom>
          <a:noFill/>
          <a:ln w="9525">
            <a:noFill/>
          </a:ln>
        </p:spPr>
        <p:txBody>
          <a:bodyPr vert="eaVert">
            <a:spAutoFit/>
          </a:bodyPr>
          <a:p>
            <a:pPr>
              <a:spcBef>
                <a:spcPct val="50000"/>
              </a:spcBef>
            </a:pPr>
            <a:r>
              <a:rPr lang="zh-CN" altLang="en-US" sz="4400" dirty="0">
                <a:latin typeface="Times New Roman" panose="02020603050405020304" pitchFamily="18" charset="0"/>
                <a:ea typeface="华文行楷" panose="02010800040101010101" pitchFamily="2" charset="-122"/>
              </a:rPr>
              <a:t>祖国啊</a:t>
            </a:r>
            <a:endParaRPr lang="zh-CN" altLang="en-US" sz="4400" dirty="0">
              <a:latin typeface="Times New Roman" panose="02020603050405020304" pitchFamily="18" charset="0"/>
              <a:ea typeface="华文行楷" panose="02010800040101010101" pitchFamily="2" charset="-122"/>
            </a:endParaRPr>
          </a:p>
        </p:txBody>
      </p:sp>
      <p:sp>
        <p:nvSpPr>
          <p:cNvPr id="139276" name="Text Box 12"/>
          <p:cNvSpPr txBox="1"/>
          <p:nvPr/>
        </p:nvSpPr>
        <p:spPr>
          <a:xfrm>
            <a:off x="7239000" y="1143000"/>
            <a:ext cx="549275" cy="2862263"/>
          </a:xfrm>
          <a:prstGeom prst="rect">
            <a:avLst/>
          </a:prstGeom>
          <a:noFill/>
          <a:ln w="9525">
            <a:noFill/>
          </a:ln>
        </p:spPr>
        <p:txBody>
          <a:bodyPr vert="eaVert">
            <a:spAutoFit/>
          </a:bodyPr>
          <a:p>
            <a:pPr>
              <a:spcBef>
                <a:spcPct val="50000"/>
              </a:spcBef>
            </a:pPr>
            <a:r>
              <a:rPr lang="zh-CN" altLang="en-US" sz="2400" b="1" dirty="0">
                <a:solidFill>
                  <a:srgbClr val="FF0000"/>
                </a:solidFill>
                <a:latin typeface="宋体" panose="02010600030101010101" pitchFamily="2" charset="-122"/>
                <a:ea typeface="华文新魏" panose="02010800040101010101" pitchFamily="2" charset="-122"/>
              </a:rPr>
              <a:t>对祖国的无限热爱。</a:t>
            </a:r>
            <a:endParaRPr lang="zh-CN" altLang="en-US" sz="2400" b="1" dirty="0">
              <a:solidFill>
                <a:srgbClr val="FF0000"/>
              </a:solidFill>
              <a:latin typeface="宋体" panose="02010600030101010101" pitchFamily="2" charset="-122"/>
              <a:ea typeface="华文新魏" panose="02010800040101010101" pitchFamily="2" charset="-122"/>
            </a:endParaRPr>
          </a:p>
        </p:txBody>
      </p:sp>
      <p:sp>
        <p:nvSpPr>
          <p:cNvPr id="139277" name="Text Box 13"/>
          <p:cNvSpPr txBox="1"/>
          <p:nvPr/>
        </p:nvSpPr>
        <p:spPr>
          <a:xfrm>
            <a:off x="2133600" y="152400"/>
            <a:ext cx="2133600" cy="582613"/>
          </a:xfrm>
          <a:prstGeom prst="rect">
            <a:avLst/>
          </a:prstGeom>
          <a:solidFill>
            <a:srgbClr val="CC66FF">
              <a:alpha val="50195"/>
            </a:srgbClr>
          </a:solidFill>
          <a:ln w="9525" cap="flat" cmpd="sng">
            <a:solidFill>
              <a:srgbClr val="800080"/>
            </a:solidFill>
            <a:prstDash val="solid"/>
            <a:miter/>
            <a:headEnd type="none" w="med" len="med"/>
            <a:tailEnd type="none" w="med" len="med"/>
          </a:ln>
        </p:spPr>
        <p:txBody>
          <a:bodyPr>
            <a:spAutoFit/>
          </a:bodyPr>
          <a:p>
            <a:pPr>
              <a:spcBef>
                <a:spcPct val="50000"/>
              </a:spcBef>
            </a:pPr>
            <a:r>
              <a:rPr lang="zh-CN" altLang="en-US" sz="3200" dirty="0">
                <a:latin typeface="Times New Roman" panose="02020603050405020304" pitchFamily="18" charset="0"/>
                <a:ea typeface="隶书" panose="02010509060101010101" pitchFamily="49" charset="-122"/>
              </a:rPr>
              <a:t>反复咏唱</a:t>
            </a:r>
            <a:endParaRPr lang="zh-CN" altLang="en-US" sz="3200" dirty="0">
              <a:latin typeface="Times New Roman" panose="02020603050405020304" pitchFamily="18" charset="0"/>
              <a:ea typeface="隶书" panose="02010509060101010101" pitchFamily="49" charset="-122"/>
            </a:endParaRPr>
          </a:p>
        </p:txBody>
      </p:sp>
      <p:sp>
        <p:nvSpPr>
          <p:cNvPr id="139278" name="AutoShape 14"/>
          <p:cNvSpPr/>
          <p:nvPr/>
        </p:nvSpPr>
        <p:spPr>
          <a:xfrm>
            <a:off x="4495800" y="152400"/>
            <a:ext cx="990600" cy="609600"/>
          </a:xfrm>
          <a:prstGeom prst="rightArrow">
            <a:avLst>
              <a:gd name="adj1" fmla="val 50000"/>
              <a:gd name="adj2" fmla="val 40625"/>
            </a:avLst>
          </a:prstGeom>
          <a:solidFill>
            <a:srgbClr val="FFFF99">
              <a:alpha val="50195"/>
            </a:srgbClr>
          </a:solidFill>
          <a:ln w="9525" cap="flat" cmpd="sng">
            <a:solidFill>
              <a:srgbClr val="FF6600"/>
            </a:solidFill>
            <a:prstDash val="solid"/>
            <a:miter/>
            <a:headEnd type="none" w="med" len="med"/>
            <a:tailEnd type="none" w="med" len="med"/>
          </a:ln>
        </p:spPr>
        <p:txBody>
          <a:bodyPr wrap="none" anchor="ctr"/>
          <a:p>
            <a:endParaRPr lang="zh-CN" altLang="en-US" dirty="0">
              <a:latin typeface="Arial" panose="020B0604020202020204" pitchFamily="34" charset="0"/>
            </a:endParaRPr>
          </a:p>
        </p:txBody>
      </p:sp>
      <p:sp>
        <p:nvSpPr>
          <p:cNvPr id="139279" name="Text Box 15"/>
          <p:cNvSpPr txBox="1"/>
          <p:nvPr/>
        </p:nvSpPr>
        <p:spPr>
          <a:xfrm>
            <a:off x="5715000" y="152400"/>
            <a:ext cx="3124200" cy="582613"/>
          </a:xfrm>
          <a:prstGeom prst="rect">
            <a:avLst/>
          </a:prstGeom>
          <a:solidFill>
            <a:srgbClr val="CC99FF">
              <a:alpha val="50195"/>
            </a:srgbClr>
          </a:solidFill>
          <a:ln w="12700" cap="flat" cmpd="sng">
            <a:solidFill>
              <a:srgbClr val="800080"/>
            </a:solidFill>
            <a:prstDash val="solid"/>
            <a:miter/>
            <a:headEnd type="none" w="med" len="med"/>
            <a:tailEnd type="none" w="med" len="med"/>
          </a:ln>
        </p:spPr>
        <p:txBody>
          <a:bodyPr>
            <a:spAutoFit/>
          </a:bodyPr>
          <a:p>
            <a:pPr>
              <a:spcBef>
                <a:spcPct val="50000"/>
              </a:spcBef>
            </a:pPr>
            <a:r>
              <a:rPr lang="zh-CN" altLang="en-US" sz="3200" dirty="0">
                <a:latin typeface="Times New Roman" panose="02020603050405020304" pitchFamily="18" charset="0"/>
                <a:ea typeface="隶书" panose="02010509060101010101" pitchFamily="49" charset="-122"/>
              </a:rPr>
              <a:t>感情逐层加深</a:t>
            </a:r>
            <a:endParaRPr lang="zh-CN" altLang="en-US" sz="3200" dirty="0">
              <a:latin typeface="Times New Roman" panose="02020603050405020304" pitchFamily="18" charset="0"/>
              <a:ea typeface="隶书" panose="02010509060101010101" pitchFamily="49" charset="-122"/>
            </a:endParaRPr>
          </a:p>
        </p:txBody>
      </p:sp>
      <p:sp>
        <p:nvSpPr>
          <p:cNvPr id="139280" name="Text Box 16"/>
          <p:cNvSpPr txBox="1"/>
          <p:nvPr/>
        </p:nvSpPr>
        <p:spPr>
          <a:xfrm>
            <a:off x="152400" y="152400"/>
            <a:ext cx="2362200" cy="582613"/>
          </a:xfrm>
          <a:prstGeom prst="rect">
            <a:avLst/>
          </a:prstGeom>
          <a:noFill/>
          <a:ln w="12700">
            <a:noFill/>
          </a:ln>
        </p:spPr>
        <p:txBody>
          <a:bodyPr>
            <a:spAutoFit/>
          </a:bodyPr>
          <a:p>
            <a:pPr>
              <a:spcBef>
                <a:spcPct val="50000"/>
              </a:spcBef>
            </a:pPr>
            <a:r>
              <a:rPr lang="zh-CN" altLang="en-US" sz="3200" b="1" i="1" dirty="0">
                <a:latin typeface="Arial" panose="020B0604020202020204" pitchFamily="34" charset="0"/>
                <a:ea typeface="华文行楷" panose="02010800040101010101" pitchFamily="2" charset="-122"/>
              </a:rPr>
              <a:t>写作手法：</a:t>
            </a:r>
            <a:endParaRPr lang="zh-CN" altLang="en-US" sz="3200" b="1" i="1" dirty="0">
              <a:latin typeface="Arial" panose="020B0604020202020204" pitchFamily="34" charset="0"/>
              <a:ea typeface="华文行楷" panose="02010800040101010101" pitchFamily="2" charset="-122"/>
            </a:endParaRPr>
          </a:p>
        </p:txBody>
      </p:sp>
      <p:pic>
        <p:nvPicPr>
          <p:cNvPr id="18449" name="Picture 17" descr="Cover"/>
          <p:cNvPicPr>
            <a:picLocks noChangeAspect="1"/>
          </p:cNvPicPr>
          <p:nvPr/>
        </p:nvPicPr>
        <p:blipFill>
          <a:blip r:embed="rId2"/>
          <a:stretch>
            <a:fillRect/>
          </a:stretch>
        </p:blipFill>
        <p:spPr>
          <a:xfrm>
            <a:off x="7786688" y="6342063"/>
            <a:ext cx="1357312" cy="515937"/>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9267"/>
                                        </p:tgtEl>
                                        <p:attrNameLst>
                                          <p:attrName>style.visibility</p:attrName>
                                        </p:attrNameLst>
                                      </p:cBhvr>
                                      <p:to>
                                        <p:strVal val="visible"/>
                                      </p:to>
                                    </p:set>
                                    <p:anim calcmode="lin" valueType="num">
                                      <p:cBhvr additive="base">
                                        <p:cTn id="7" dur="500" fill="hold"/>
                                        <p:tgtEl>
                                          <p:spTgt spid="139267"/>
                                        </p:tgtEl>
                                        <p:attrNameLst>
                                          <p:attrName>ppt_x</p:attrName>
                                        </p:attrNameLst>
                                      </p:cBhvr>
                                      <p:tavLst>
                                        <p:tav tm="0">
                                          <p:val>
                                            <p:strVal val="0-#ppt_w/2"/>
                                          </p:val>
                                        </p:tav>
                                        <p:tav tm="100000">
                                          <p:val>
                                            <p:strVal val="#ppt_x"/>
                                          </p:val>
                                        </p:tav>
                                      </p:tavLst>
                                    </p:anim>
                                    <p:anim calcmode="lin" valueType="num">
                                      <p:cBhvr additive="base">
                                        <p:cTn id="8" dur="500" fill="hold"/>
                                        <p:tgtEl>
                                          <p:spTgt spid="13926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9271"/>
                                        </p:tgtEl>
                                        <p:attrNameLst>
                                          <p:attrName>style.visibility</p:attrName>
                                        </p:attrNameLst>
                                      </p:cBhvr>
                                      <p:to>
                                        <p:strVal val="visible"/>
                                      </p:to>
                                    </p:set>
                                    <p:anim calcmode="lin" valueType="num">
                                      <p:cBhvr additive="base">
                                        <p:cTn id="13" dur="500" fill="hold"/>
                                        <p:tgtEl>
                                          <p:spTgt spid="139271"/>
                                        </p:tgtEl>
                                        <p:attrNameLst>
                                          <p:attrName>ppt_x</p:attrName>
                                        </p:attrNameLst>
                                      </p:cBhvr>
                                      <p:tavLst>
                                        <p:tav tm="0">
                                          <p:val>
                                            <p:strVal val="0-#ppt_w/2"/>
                                          </p:val>
                                        </p:tav>
                                        <p:tav tm="100000">
                                          <p:val>
                                            <p:strVal val="#ppt_x"/>
                                          </p:val>
                                        </p:tav>
                                      </p:tavLst>
                                    </p:anim>
                                    <p:anim calcmode="lin" valueType="num">
                                      <p:cBhvr additive="base">
                                        <p:cTn id="14" dur="500" fill="hold"/>
                                        <p:tgtEl>
                                          <p:spTgt spid="13927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9269"/>
                                        </p:tgtEl>
                                        <p:attrNameLst>
                                          <p:attrName>style.visibility</p:attrName>
                                        </p:attrNameLst>
                                      </p:cBhvr>
                                      <p:to>
                                        <p:strVal val="visible"/>
                                      </p:to>
                                    </p:set>
                                    <p:anim calcmode="lin" valueType="num">
                                      <p:cBhvr additive="base">
                                        <p:cTn id="19" dur="500" fill="hold"/>
                                        <p:tgtEl>
                                          <p:spTgt spid="139269"/>
                                        </p:tgtEl>
                                        <p:attrNameLst>
                                          <p:attrName>ppt_x</p:attrName>
                                        </p:attrNameLst>
                                      </p:cBhvr>
                                      <p:tavLst>
                                        <p:tav tm="0">
                                          <p:val>
                                            <p:strVal val="0-#ppt_w/2"/>
                                          </p:val>
                                        </p:tav>
                                        <p:tav tm="100000">
                                          <p:val>
                                            <p:strVal val="#ppt_x"/>
                                          </p:val>
                                        </p:tav>
                                      </p:tavLst>
                                    </p:anim>
                                    <p:anim calcmode="lin" valueType="num">
                                      <p:cBhvr additive="base">
                                        <p:cTn id="20" dur="500" fill="hold"/>
                                        <p:tgtEl>
                                          <p:spTgt spid="13926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39270"/>
                                        </p:tgtEl>
                                        <p:attrNameLst>
                                          <p:attrName>style.visibility</p:attrName>
                                        </p:attrNameLst>
                                      </p:cBhvr>
                                      <p:to>
                                        <p:strVal val="visible"/>
                                      </p:to>
                                    </p:set>
                                    <p:anim calcmode="lin" valueType="num">
                                      <p:cBhvr additive="base">
                                        <p:cTn id="25" dur="500" fill="hold"/>
                                        <p:tgtEl>
                                          <p:spTgt spid="139270"/>
                                        </p:tgtEl>
                                        <p:attrNameLst>
                                          <p:attrName>ppt_x</p:attrName>
                                        </p:attrNameLst>
                                      </p:cBhvr>
                                      <p:tavLst>
                                        <p:tav tm="0">
                                          <p:val>
                                            <p:strVal val="0-#ppt_w/2"/>
                                          </p:val>
                                        </p:tav>
                                        <p:tav tm="100000">
                                          <p:val>
                                            <p:strVal val="#ppt_x"/>
                                          </p:val>
                                        </p:tav>
                                      </p:tavLst>
                                    </p:anim>
                                    <p:anim calcmode="lin" valueType="num">
                                      <p:cBhvr additive="base">
                                        <p:cTn id="26" dur="500" fill="hold"/>
                                        <p:tgtEl>
                                          <p:spTgt spid="139270"/>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39273"/>
                                        </p:tgtEl>
                                        <p:attrNameLst>
                                          <p:attrName>style.visibility</p:attrName>
                                        </p:attrNameLst>
                                      </p:cBhvr>
                                      <p:to>
                                        <p:strVal val="visible"/>
                                      </p:to>
                                    </p:set>
                                    <p:anim calcmode="lin" valueType="num">
                                      <p:cBhvr additive="base">
                                        <p:cTn id="31" dur="500" fill="hold"/>
                                        <p:tgtEl>
                                          <p:spTgt spid="139273"/>
                                        </p:tgtEl>
                                        <p:attrNameLst>
                                          <p:attrName>ppt_x</p:attrName>
                                        </p:attrNameLst>
                                      </p:cBhvr>
                                      <p:tavLst>
                                        <p:tav tm="0">
                                          <p:val>
                                            <p:strVal val="0-#ppt_w/2"/>
                                          </p:val>
                                        </p:tav>
                                        <p:tav tm="100000">
                                          <p:val>
                                            <p:strVal val="#ppt_x"/>
                                          </p:val>
                                        </p:tav>
                                      </p:tavLst>
                                    </p:anim>
                                    <p:anim calcmode="lin" valueType="num">
                                      <p:cBhvr additive="base">
                                        <p:cTn id="32" dur="500" fill="hold"/>
                                        <p:tgtEl>
                                          <p:spTgt spid="139273"/>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39274"/>
                                        </p:tgtEl>
                                        <p:attrNameLst>
                                          <p:attrName>style.visibility</p:attrName>
                                        </p:attrNameLst>
                                      </p:cBhvr>
                                      <p:to>
                                        <p:strVal val="visible"/>
                                      </p:to>
                                    </p:set>
                                    <p:anim calcmode="lin" valueType="num">
                                      <p:cBhvr additive="base">
                                        <p:cTn id="37" dur="500" fill="hold"/>
                                        <p:tgtEl>
                                          <p:spTgt spid="139274"/>
                                        </p:tgtEl>
                                        <p:attrNameLst>
                                          <p:attrName>ppt_x</p:attrName>
                                        </p:attrNameLst>
                                      </p:cBhvr>
                                      <p:tavLst>
                                        <p:tav tm="0">
                                          <p:val>
                                            <p:strVal val="0-#ppt_w/2"/>
                                          </p:val>
                                        </p:tav>
                                        <p:tav tm="100000">
                                          <p:val>
                                            <p:strVal val="#ppt_x"/>
                                          </p:val>
                                        </p:tav>
                                      </p:tavLst>
                                    </p:anim>
                                    <p:anim calcmode="lin" valueType="num">
                                      <p:cBhvr additive="base">
                                        <p:cTn id="38" dur="500" fill="hold"/>
                                        <p:tgtEl>
                                          <p:spTgt spid="139274"/>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39276"/>
                                        </p:tgtEl>
                                        <p:attrNameLst>
                                          <p:attrName>style.visibility</p:attrName>
                                        </p:attrNameLst>
                                      </p:cBhvr>
                                      <p:to>
                                        <p:strVal val="visible"/>
                                      </p:to>
                                    </p:set>
                                    <p:anim calcmode="lin" valueType="num">
                                      <p:cBhvr additive="base">
                                        <p:cTn id="43" dur="500" fill="hold"/>
                                        <p:tgtEl>
                                          <p:spTgt spid="139276"/>
                                        </p:tgtEl>
                                        <p:attrNameLst>
                                          <p:attrName>ppt_x</p:attrName>
                                        </p:attrNameLst>
                                      </p:cBhvr>
                                      <p:tavLst>
                                        <p:tav tm="0">
                                          <p:val>
                                            <p:strVal val="0-#ppt_w/2"/>
                                          </p:val>
                                        </p:tav>
                                        <p:tav tm="100000">
                                          <p:val>
                                            <p:strVal val="#ppt_x"/>
                                          </p:val>
                                        </p:tav>
                                      </p:tavLst>
                                    </p:anim>
                                    <p:anim calcmode="lin" valueType="num">
                                      <p:cBhvr additive="base">
                                        <p:cTn id="44" dur="500" fill="hold"/>
                                        <p:tgtEl>
                                          <p:spTgt spid="139276"/>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39280"/>
                                        </p:tgtEl>
                                        <p:attrNameLst>
                                          <p:attrName>style.visibility</p:attrName>
                                        </p:attrNameLst>
                                      </p:cBhvr>
                                      <p:to>
                                        <p:strVal val="visible"/>
                                      </p:to>
                                    </p:set>
                                    <p:anim calcmode="lin" valueType="num">
                                      <p:cBhvr additive="base">
                                        <p:cTn id="49" dur="500" fill="hold"/>
                                        <p:tgtEl>
                                          <p:spTgt spid="139280"/>
                                        </p:tgtEl>
                                        <p:attrNameLst>
                                          <p:attrName>ppt_x</p:attrName>
                                        </p:attrNameLst>
                                      </p:cBhvr>
                                      <p:tavLst>
                                        <p:tav tm="0">
                                          <p:val>
                                            <p:strVal val="0-#ppt_w/2"/>
                                          </p:val>
                                        </p:tav>
                                        <p:tav tm="100000">
                                          <p:val>
                                            <p:strVal val="#ppt_x"/>
                                          </p:val>
                                        </p:tav>
                                      </p:tavLst>
                                    </p:anim>
                                    <p:anim calcmode="lin" valueType="num">
                                      <p:cBhvr additive="base">
                                        <p:cTn id="50" dur="500" fill="hold"/>
                                        <p:tgtEl>
                                          <p:spTgt spid="139280"/>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39277"/>
                                        </p:tgtEl>
                                        <p:attrNameLst>
                                          <p:attrName>style.visibility</p:attrName>
                                        </p:attrNameLst>
                                      </p:cBhvr>
                                      <p:to>
                                        <p:strVal val="visible"/>
                                      </p:to>
                                    </p:set>
                                    <p:anim calcmode="lin" valueType="num">
                                      <p:cBhvr additive="base">
                                        <p:cTn id="55" dur="500" fill="hold"/>
                                        <p:tgtEl>
                                          <p:spTgt spid="139277"/>
                                        </p:tgtEl>
                                        <p:attrNameLst>
                                          <p:attrName>ppt_x</p:attrName>
                                        </p:attrNameLst>
                                      </p:cBhvr>
                                      <p:tavLst>
                                        <p:tav tm="0">
                                          <p:val>
                                            <p:strVal val="0-#ppt_w/2"/>
                                          </p:val>
                                        </p:tav>
                                        <p:tav tm="100000">
                                          <p:val>
                                            <p:strVal val="#ppt_x"/>
                                          </p:val>
                                        </p:tav>
                                      </p:tavLst>
                                    </p:anim>
                                    <p:anim calcmode="lin" valueType="num">
                                      <p:cBhvr additive="base">
                                        <p:cTn id="56" dur="500" fill="hold"/>
                                        <p:tgtEl>
                                          <p:spTgt spid="139277"/>
                                        </p:tgtEl>
                                        <p:attrNameLst>
                                          <p:attrName>ppt_y</p:attrName>
                                        </p:attrNameLst>
                                      </p:cBhvr>
                                      <p:tavLst>
                                        <p:tav tm="0">
                                          <p:val>
                                            <p:strVal val="#ppt_y"/>
                                          </p:val>
                                        </p:tav>
                                        <p:tav tm="100000">
                                          <p:val>
                                            <p:strVal val="#ppt_y"/>
                                          </p:val>
                                        </p:tav>
                                      </p:tavLst>
                                    </p:anim>
                                  </p:childTnLst>
                                </p:cTn>
                              </p:par>
                            </p:childTnLst>
                          </p:cTn>
                        </p:par>
                        <p:par>
                          <p:cTn id="57" fill="hold">
                            <p:stCondLst>
                              <p:cond delay="500"/>
                            </p:stCondLst>
                            <p:childTnLst>
                              <p:par>
                                <p:cTn id="58" presetID="2" presetClass="entr" presetSubtype="8" fill="hold" grpId="0" nodeType="afterEffect">
                                  <p:stCondLst>
                                    <p:cond delay="1000"/>
                                  </p:stCondLst>
                                  <p:childTnLst>
                                    <p:set>
                                      <p:cBhvr>
                                        <p:cTn id="59" dur="1" fill="hold">
                                          <p:stCondLst>
                                            <p:cond delay="0"/>
                                          </p:stCondLst>
                                        </p:cTn>
                                        <p:tgtEl>
                                          <p:spTgt spid="139278"/>
                                        </p:tgtEl>
                                        <p:attrNameLst>
                                          <p:attrName>style.visibility</p:attrName>
                                        </p:attrNameLst>
                                      </p:cBhvr>
                                      <p:to>
                                        <p:strVal val="visible"/>
                                      </p:to>
                                    </p:set>
                                    <p:anim calcmode="lin" valueType="num">
                                      <p:cBhvr additive="base">
                                        <p:cTn id="60" dur="500" fill="hold"/>
                                        <p:tgtEl>
                                          <p:spTgt spid="139278"/>
                                        </p:tgtEl>
                                        <p:attrNameLst>
                                          <p:attrName>ppt_x</p:attrName>
                                        </p:attrNameLst>
                                      </p:cBhvr>
                                      <p:tavLst>
                                        <p:tav tm="0">
                                          <p:val>
                                            <p:strVal val="0-#ppt_w/2"/>
                                          </p:val>
                                        </p:tav>
                                        <p:tav tm="100000">
                                          <p:val>
                                            <p:strVal val="#ppt_x"/>
                                          </p:val>
                                        </p:tav>
                                      </p:tavLst>
                                    </p:anim>
                                    <p:anim calcmode="lin" valueType="num">
                                      <p:cBhvr additive="base">
                                        <p:cTn id="61" dur="500" fill="hold"/>
                                        <p:tgtEl>
                                          <p:spTgt spid="139278"/>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8" fill="hold" grpId="0" nodeType="clickEffect">
                                  <p:stCondLst>
                                    <p:cond delay="0"/>
                                  </p:stCondLst>
                                  <p:childTnLst>
                                    <p:set>
                                      <p:cBhvr>
                                        <p:cTn id="65" dur="1" fill="hold">
                                          <p:stCondLst>
                                            <p:cond delay="0"/>
                                          </p:stCondLst>
                                        </p:cTn>
                                        <p:tgtEl>
                                          <p:spTgt spid="139279"/>
                                        </p:tgtEl>
                                        <p:attrNameLst>
                                          <p:attrName>style.visibility</p:attrName>
                                        </p:attrNameLst>
                                      </p:cBhvr>
                                      <p:to>
                                        <p:strVal val="visible"/>
                                      </p:to>
                                    </p:set>
                                    <p:anim calcmode="lin" valueType="num">
                                      <p:cBhvr additive="base">
                                        <p:cTn id="66" dur="500" fill="hold"/>
                                        <p:tgtEl>
                                          <p:spTgt spid="139279"/>
                                        </p:tgtEl>
                                        <p:attrNameLst>
                                          <p:attrName>ppt_x</p:attrName>
                                        </p:attrNameLst>
                                      </p:cBhvr>
                                      <p:tavLst>
                                        <p:tav tm="0">
                                          <p:val>
                                            <p:strVal val="0-#ppt_w/2"/>
                                          </p:val>
                                        </p:tav>
                                        <p:tav tm="100000">
                                          <p:val>
                                            <p:strVal val="#ppt_x"/>
                                          </p:val>
                                        </p:tav>
                                      </p:tavLst>
                                    </p:anim>
                                    <p:anim calcmode="lin" valueType="num">
                                      <p:cBhvr additive="base">
                                        <p:cTn id="67" dur="500" fill="hold"/>
                                        <p:tgtEl>
                                          <p:spTgt spid="1392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7" grpId="0"/>
      <p:bldP spid="139269" grpId="0"/>
      <p:bldP spid="139270" grpId="0"/>
      <p:bldP spid="139271" grpId="0"/>
      <p:bldP spid="139273" grpId="0"/>
      <p:bldP spid="139274" grpId="0"/>
      <p:bldP spid="139276" grpId="0"/>
      <p:bldP spid="139277" grpId="0" animBg="1"/>
      <p:bldP spid="139278" grpId="0" animBg="1"/>
      <p:bldP spid="139279" grpId="0" animBg="1"/>
      <p:bldP spid="13928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2706" name="Rectangle 2"/>
          <p:cNvSpPr>
            <a:spLocks noGrp="1"/>
          </p:cNvSpPr>
          <p:nvPr>
            <p:ph idx="1"/>
          </p:nvPr>
        </p:nvSpPr>
        <p:spPr>
          <a:xfrm>
            <a:off x="0" y="1052513"/>
            <a:ext cx="8915400" cy="4433887"/>
          </a:xfrm>
          <a:ln/>
        </p:spPr>
        <p:txBody>
          <a:bodyPr vert="horz" wrap="square" lIns="91440" tIns="45720" rIns="91440" bIns="45720" anchor="t"/>
          <a:p>
            <a:pPr eaLnBrk="1" hangingPunct="1">
              <a:lnSpc>
                <a:spcPct val="90000"/>
              </a:lnSpc>
              <a:buNone/>
            </a:pPr>
            <a:r>
              <a:rPr lang="en-US" altLang="zh-CN" sz="2400" b="1" dirty="0">
                <a:solidFill>
                  <a:srgbClr val="003300"/>
                </a:solidFill>
              </a:rPr>
              <a:t>       </a:t>
            </a:r>
            <a:r>
              <a:rPr lang="zh-CN" altLang="en-US" b="1" dirty="0">
                <a:solidFill>
                  <a:srgbClr val="000000"/>
                </a:solidFill>
                <a:latin typeface="楷体_GB2312" panose="02010609030101010101" pitchFamily="49" charset="-122"/>
                <a:ea typeface="楷体_GB2312" panose="02010609030101010101" pitchFamily="49" charset="-122"/>
              </a:rPr>
              <a:t>舒婷，原名龚佩瑜，</a:t>
            </a:r>
            <a:r>
              <a:rPr lang="en-US" altLang="zh-CN" b="1" dirty="0">
                <a:solidFill>
                  <a:srgbClr val="000000"/>
                </a:solidFill>
                <a:latin typeface="楷体_GB2312" panose="02010609030101010101" pitchFamily="49" charset="-122"/>
                <a:ea typeface="楷体_GB2312" panose="02010609030101010101" pitchFamily="49" charset="-122"/>
              </a:rPr>
              <a:t>1952</a:t>
            </a:r>
            <a:r>
              <a:rPr lang="zh-CN" altLang="en-US" b="1" dirty="0">
                <a:solidFill>
                  <a:srgbClr val="000000"/>
                </a:solidFill>
                <a:latin typeface="楷体_GB2312" panose="02010609030101010101" pitchFamily="49" charset="-122"/>
                <a:ea typeface="楷体_GB2312" panose="02010609030101010101" pitchFamily="49" charset="-122"/>
              </a:rPr>
              <a:t>年生，福建泉州人，当代女诗人，作品有</a:t>
            </a:r>
            <a:r>
              <a:rPr lang="en-US" altLang="zh-CN" b="1" dirty="0">
                <a:solidFill>
                  <a:srgbClr val="FF3300"/>
                </a:solidFill>
                <a:latin typeface="楷体_GB2312" panose="02010609030101010101" pitchFamily="49" charset="-122"/>
                <a:ea typeface="楷体_GB2312" panose="02010609030101010101" pitchFamily="49" charset="-122"/>
              </a:rPr>
              <a:t>《</a:t>
            </a:r>
            <a:r>
              <a:rPr lang="zh-CN" altLang="en-US" b="1" dirty="0">
                <a:solidFill>
                  <a:srgbClr val="FF3300"/>
                </a:solidFill>
                <a:latin typeface="楷体_GB2312" panose="02010609030101010101" pitchFamily="49" charset="-122"/>
                <a:ea typeface="楷体_GB2312" panose="02010609030101010101" pitchFamily="49" charset="-122"/>
              </a:rPr>
              <a:t>双桅船</a:t>
            </a:r>
            <a:r>
              <a:rPr lang="en-US" altLang="zh-CN" b="1" dirty="0">
                <a:solidFill>
                  <a:srgbClr val="FF3300"/>
                </a:solidFill>
                <a:latin typeface="楷体_GB2312" panose="02010609030101010101" pitchFamily="49" charset="-122"/>
                <a:ea typeface="楷体_GB2312" panose="02010609030101010101" pitchFamily="49" charset="-122"/>
              </a:rPr>
              <a:t>》</a:t>
            </a:r>
            <a:r>
              <a:rPr lang="zh-CN" altLang="en-US" b="1" dirty="0">
                <a:solidFill>
                  <a:srgbClr val="FF3300"/>
                </a:solidFill>
                <a:latin typeface="楷体_GB2312" panose="02010609030101010101" pitchFamily="49" charset="-122"/>
                <a:ea typeface="楷体_GB2312" panose="02010609030101010101" pitchFamily="49" charset="-122"/>
              </a:rPr>
              <a:t>、</a:t>
            </a:r>
            <a:r>
              <a:rPr lang="en-US" altLang="zh-CN" b="1" dirty="0">
                <a:solidFill>
                  <a:srgbClr val="FF3300"/>
                </a:solidFill>
                <a:latin typeface="楷体_GB2312" panose="02010609030101010101" pitchFamily="49" charset="-122"/>
                <a:ea typeface="楷体_GB2312" panose="02010609030101010101" pitchFamily="49" charset="-122"/>
              </a:rPr>
              <a:t>《</a:t>
            </a:r>
            <a:r>
              <a:rPr lang="zh-CN" altLang="en-US" b="1" dirty="0">
                <a:solidFill>
                  <a:srgbClr val="FF3300"/>
                </a:solidFill>
                <a:latin typeface="楷体_GB2312" panose="02010609030101010101" pitchFamily="49" charset="-122"/>
                <a:ea typeface="楷体_GB2312" panose="02010609030101010101" pitchFamily="49" charset="-122"/>
              </a:rPr>
              <a:t>舒婷顾城抒情诗选</a:t>
            </a:r>
            <a:r>
              <a:rPr lang="en-US" altLang="zh-CN" b="1" dirty="0">
                <a:solidFill>
                  <a:srgbClr val="FF3300"/>
                </a:solidFill>
                <a:latin typeface="楷体_GB2312" panose="02010609030101010101" pitchFamily="49" charset="-122"/>
                <a:ea typeface="楷体_GB2312" panose="02010609030101010101" pitchFamily="49" charset="-122"/>
              </a:rPr>
              <a:t>》</a:t>
            </a:r>
            <a:r>
              <a:rPr lang="zh-CN" altLang="en-US" b="1" dirty="0">
                <a:solidFill>
                  <a:srgbClr val="000000"/>
                </a:solidFill>
                <a:latin typeface="楷体_GB2312" panose="02010609030101010101" pitchFamily="49" charset="-122"/>
                <a:ea typeface="楷体_GB2312" panose="02010609030101010101" pitchFamily="49" charset="-122"/>
              </a:rPr>
              <a:t>。</a:t>
            </a:r>
            <a:endParaRPr lang="zh-CN" altLang="en-US" b="1" dirty="0">
              <a:solidFill>
                <a:srgbClr val="000000"/>
              </a:solidFill>
              <a:latin typeface="楷体_GB2312" panose="02010609030101010101" pitchFamily="49" charset="-122"/>
              <a:ea typeface="楷体_GB2312" panose="02010609030101010101" pitchFamily="49" charset="-122"/>
            </a:endParaRPr>
          </a:p>
          <a:p>
            <a:pPr eaLnBrk="1" hangingPunct="1">
              <a:lnSpc>
                <a:spcPct val="90000"/>
              </a:lnSpc>
              <a:buNone/>
            </a:pPr>
            <a:r>
              <a:rPr lang="zh-CN" altLang="en-US" b="1" dirty="0">
                <a:solidFill>
                  <a:srgbClr val="000000"/>
                </a:solidFill>
                <a:latin typeface="楷体_GB2312" panose="02010609030101010101" pitchFamily="49" charset="-122"/>
                <a:ea typeface="楷体_GB2312" panose="02010609030101010101" pitchFamily="49" charset="-122"/>
              </a:rPr>
              <a:t>     这首诗发表于</a:t>
            </a:r>
            <a:r>
              <a:rPr lang="en-US" altLang="zh-CN" b="1" dirty="0">
                <a:solidFill>
                  <a:srgbClr val="000000"/>
                </a:solidFill>
                <a:latin typeface="楷体_GB2312" panose="02010609030101010101" pitchFamily="49" charset="-122"/>
                <a:ea typeface="楷体_GB2312" panose="02010609030101010101" pitchFamily="49" charset="-122"/>
              </a:rPr>
              <a:t>1979</a:t>
            </a:r>
            <a:r>
              <a:rPr lang="zh-CN" altLang="en-US" b="1" dirty="0">
                <a:solidFill>
                  <a:srgbClr val="000000"/>
                </a:solidFill>
                <a:latin typeface="楷体_GB2312" panose="02010609030101010101" pitchFamily="49" charset="-122"/>
                <a:ea typeface="楷体_GB2312" panose="02010609030101010101" pitchFamily="49" charset="-122"/>
              </a:rPr>
              <a:t>年</a:t>
            </a:r>
            <a:r>
              <a:rPr lang="en-US" altLang="zh-CN" b="1" dirty="0">
                <a:solidFill>
                  <a:srgbClr val="000000"/>
                </a:solidFill>
                <a:latin typeface="楷体_GB2312" panose="02010609030101010101" pitchFamily="49" charset="-122"/>
                <a:ea typeface="楷体_GB2312" panose="02010609030101010101" pitchFamily="49" charset="-122"/>
              </a:rPr>
              <a:t>7</a:t>
            </a:r>
            <a:r>
              <a:rPr lang="zh-CN" altLang="en-US" b="1" dirty="0">
                <a:solidFill>
                  <a:srgbClr val="000000"/>
                </a:solidFill>
                <a:latin typeface="楷体_GB2312" panose="02010609030101010101" pitchFamily="49" charset="-122"/>
                <a:ea typeface="楷体_GB2312" panose="02010609030101010101" pitchFamily="49" charset="-122"/>
              </a:rPr>
              <a:t>月，据说成诗却早在</a:t>
            </a:r>
            <a:r>
              <a:rPr lang="en-US" altLang="zh-CN" b="1" dirty="0">
                <a:solidFill>
                  <a:srgbClr val="000000"/>
                </a:solidFill>
                <a:latin typeface="楷体_GB2312" panose="02010609030101010101" pitchFamily="49" charset="-122"/>
                <a:ea typeface="楷体_GB2312" panose="02010609030101010101" pitchFamily="49" charset="-122"/>
              </a:rPr>
              <a:t>1976</a:t>
            </a:r>
            <a:r>
              <a:rPr lang="zh-CN" altLang="en-US" b="1" dirty="0">
                <a:solidFill>
                  <a:srgbClr val="000000"/>
                </a:solidFill>
                <a:latin typeface="楷体_GB2312" panose="02010609030101010101" pitchFamily="49" charset="-122"/>
                <a:ea typeface="楷体_GB2312" panose="02010609030101010101" pitchFamily="49" charset="-122"/>
              </a:rPr>
              <a:t>年</a:t>
            </a:r>
            <a:r>
              <a:rPr lang="en-US" altLang="zh-CN" b="1" dirty="0">
                <a:solidFill>
                  <a:srgbClr val="000000"/>
                </a:solidFill>
                <a:latin typeface="楷体_GB2312" panose="02010609030101010101" pitchFamily="49" charset="-122"/>
                <a:ea typeface="楷体_GB2312" panose="02010609030101010101" pitchFamily="49" charset="-122"/>
              </a:rPr>
              <a:t>4</a:t>
            </a:r>
            <a:r>
              <a:rPr lang="zh-CN" altLang="en-US" b="1" dirty="0">
                <a:solidFill>
                  <a:srgbClr val="000000"/>
                </a:solidFill>
                <a:latin typeface="楷体_GB2312" panose="02010609030101010101" pitchFamily="49" charset="-122"/>
                <a:ea typeface="楷体_GB2312" panose="02010609030101010101" pitchFamily="49" charset="-122"/>
              </a:rPr>
              <a:t>月</a:t>
            </a:r>
            <a:r>
              <a:rPr lang="en-US" altLang="zh-CN" b="1" dirty="0">
                <a:solidFill>
                  <a:srgbClr val="000000"/>
                </a:solidFill>
                <a:latin typeface="楷体_GB2312" panose="02010609030101010101" pitchFamily="49" charset="-122"/>
                <a:ea typeface="楷体_GB2312" panose="02010609030101010101" pitchFamily="49" charset="-122"/>
              </a:rPr>
              <a:t>24</a:t>
            </a:r>
            <a:r>
              <a:rPr lang="zh-CN" altLang="en-US" b="1" dirty="0">
                <a:solidFill>
                  <a:srgbClr val="000000"/>
                </a:solidFill>
                <a:latin typeface="楷体_GB2312" panose="02010609030101010101" pitchFamily="49" charset="-122"/>
                <a:ea typeface="楷体_GB2312" panose="02010609030101010101" pitchFamily="49" charset="-122"/>
              </a:rPr>
              <a:t>日，写于</a:t>
            </a:r>
            <a:r>
              <a:rPr lang="zh-CN" altLang="en-US" b="1" dirty="0">
                <a:solidFill>
                  <a:srgbClr val="000000"/>
                </a:solidFill>
                <a:ea typeface="楷体_GB2312" panose="02010609030101010101" pitchFamily="49" charset="-122"/>
              </a:rPr>
              <a:t>“</a:t>
            </a:r>
            <a:r>
              <a:rPr lang="zh-CN" altLang="en-US" b="1" dirty="0">
                <a:solidFill>
                  <a:srgbClr val="000000"/>
                </a:solidFill>
                <a:latin typeface="楷体_GB2312" panose="02010609030101010101" pitchFamily="49" charset="-122"/>
                <a:ea typeface="楷体_GB2312" panose="02010609030101010101" pitchFamily="49" charset="-122"/>
              </a:rPr>
              <a:t>四五</a:t>
            </a:r>
            <a:r>
              <a:rPr lang="zh-CN" altLang="en-US" b="1" dirty="0">
                <a:solidFill>
                  <a:srgbClr val="000000"/>
                </a:solidFill>
                <a:ea typeface="楷体_GB2312" panose="02010609030101010101" pitchFamily="49" charset="-122"/>
              </a:rPr>
              <a:t>”</a:t>
            </a:r>
            <a:r>
              <a:rPr lang="zh-CN" altLang="en-US" b="1" dirty="0">
                <a:solidFill>
                  <a:srgbClr val="000000"/>
                </a:solidFill>
                <a:latin typeface="楷体_GB2312" panose="02010609030101010101" pitchFamily="49" charset="-122"/>
                <a:ea typeface="楷体_GB2312" panose="02010609030101010101" pitchFamily="49" charset="-122"/>
              </a:rPr>
              <a:t>运动发生后不久。从</a:t>
            </a:r>
            <a:r>
              <a:rPr lang="zh-CN" altLang="en-US" b="1" dirty="0">
                <a:solidFill>
                  <a:srgbClr val="FF3300"/>
                </a:solidFill>
                <a:latin typeface="楷体_GB2312" panose="02010609030101010101" pitchFamily="49" charset="-122"/>
                <a:ea typeface="楷体_GB2312" panose="02010609030101010101" pitchFamily="49" charset="-122"/>
              </a:rPr>
              <a:t>十年浩劫</a:t>
            </a:r>
            <a:r>
              <a:rPr lang="zh-CN" altLang="en-US" b="1" dirty="0">
                <a:solidFill>
                  <a:srgbClr val="000000"/>
                </a:solidFill>
                <a:latin typeface="楷体_GB2312" panose="02010609030101010101" pitchFamily="49" charset="-122"/>
                <a:ea typeface="楷体_GB2312" panose="02010609030101010101" pitchFamily="49" charset="-122"/>
              </a:rPr>
              <a:t>中生活过来，有着太多的坎坷经历的青年诗人舒婷，面对凝聚着深重灾难和获得新生的祖国，很自然地产生出一种</a:t>
            </a:r>
            <a:r>
              <a:rPr lang="zh-CN" altLang="en-US" b="1" dirty="0">
                <a:solidFill>
                  <a:srgbClr val="FF3300"/>
                </a:solidFill>
                <a:latin typeface="楷体_GB2312" panose="02010609030101010101" pitchFamily="49" charset="-122"/>
                <a:ea typeface="楷体_GB2312" panose="02010609030101010101" pitchFamily="49" charset="-122"/>
              </a:rPr>
              <a:t>为个人的不幸而哀伤，为祖国的不幸而忧虑，同时又对个人与祖国的未来充满信心和希望的忧患意识与历史责任感</a:t>
            </a:r>
            <a:r>
              <a:rPr lang="zh-CN" altLang="en-US" b="1" dirty="0">
                <a:solidFill>
                  <a:srgbClr val="000000"/>
                </a:solidFill>
                <a:latin typeface="楷体_GB2312" panose="02010609030101010101" pitchFamily="49" charset="-122"/>
                <a:ea typeface="楷体_GB2312" panose="02010609030101010101" pitchFamily="49" charset="-122"/>
              </a:rPr>
              <a:t>。这首诗有着沉重的历史感，表达了一种希冀光明的痛苦与信念。</a:t>
            </a:r>
            <a:endParaRPr lang="zh-CN" altLang="en-US" b="1" dirty="0">
              <a:solidFill>
                <a:srgbClr val="000000"/>
              </a:solidFill>
              <a:latin typeface="楷体_GB2312" panose="02010609030101010101" pitchFamily="49" charset="-122"/>
              <a:ea typeface="楷体_GB2312" panose="02010609030101010101" pitchFamily="49" charset="-122"/>
            </a:endParaRPr>
          </a:p>
        </p:txBody>
      </p:sp>
      <p:sp>
        <p:nvSpPr>
          <p:cNvPr id="72707" name="Rectangle 3"/>
          <p:cNvSpPr>
            <a:spLocks noGrp="1" noChangeArrowheads="1"/>
          </p:cNvSpPr>
          <p:nvPr>
            <p:ph type="title"/>
          </p:nvPr>
        </p:nvSpPr>
        <p:spPr>
          <a:xfrm>
            <a:off x="228600" y="-381000"/>
            <a:ext cx="8243888" cy="1314450"/>
          </a:xfrm>
        </p:spPr>
        <p:txBody>
          <a:bodyPr vert="horz" wrap="square" lIns="91440" tIns="45720" rIns="91440" bIns="45720" numCol="1" anchor="b" anchorCtr="0" compatLnSpc="1"/>
          <a:lstStyle/>
          <a:p>
            <a:pPr marL="0" marR="0" lvl="0" indent="0" algn="ctr" defTabSz="914400" rtl="0" eaLnBrk="1" fontAlgn="base" latinLnBrk="0" hangingPunct="1">
              <a:lnSpc>
                <a:spcPct val="90000"/>
              </a:lnSpc>
              <a:spcBef>
                <a:spcPct val="0"/>
              </a:spcBef>
              <a:spcAft>
                <a:spcPct val="0"/>
              </a:spcAft>
              <a:buClrTx/>
              <a:buSzTx/>
              <a:buFontTx/>
              <a:buNone/>
              <a:defRPr/>
            </a:pPr>
            <a:r>
              <a:rPr kumimoji="0" lang="zh-CN" altLang="en-US" sz="4400" b="1" i="0" u="sng" strike="noStrike" kern="0" cap="none" spc="0" normalizeH="0" baseline="0" noProof="0" smtClean="0">
                <a:ln>
                  <a:noFill/>
                </a:ln>
                <a:solidFill>
                  <a:srgbClr val="FF0000"/>
                </a:solidFill>
                <a:effectLst/>
                <a:uLnTx/>
                <a:uFillTx/>
                <a:latin typeface="隶书" panose="02010509060101010101" pitchFamily="49" charset="-122"/>
                <a:ea typeface="隶书" panose="02010509060101010101" pitchFamily="49" charset="-122"/>
                <a:cs typeface="+mj-cs"/>
              </a:rPr>
              <a:t>作者简介、写作背景</a:t>
            </a:r>
            <a:r>
              <a:rPr kumimoji="0" lang="zh-CN" altLang="en-US" sz="4400" b="0" i="0" u="none" strike="noStrike" kern="0" cap="none" spc="0" normalizeH="0" baseline="0" noProof="0" smtClean="0">
                <a:ln>
                  <a:noFill/>
                </a:ln>
                <a:solidFill>
                  <a:schemeClr val="tx2"/>
                </a:solidFill>
                <a:effectLst>
                  <a:outerShdw blurRad="38100" dist="38100" dir="2700000" algn="tl">
                    <a:srgbClr val="C0C0C0"/>
                  </a:outerShdw>
                </a:effectLst>
                <a:uLnTx/>
                <a:uFillTx/>
                <a:latin typeface="+mj-lt"/>
                <a:ea typeface="+mj-ea"/>
                <a:cs typeface="+mj-cs"/>
              </a:rPr>
              <a:t> </a:t>
            </a:r>
            <a:endParaRPr kumimoji="0" lang="zh-CN" altLang="en-US" sz="4400" b="0" i="0" u="none" strike="noStrike" kern="0" cap="none" spc="0" normalizeH="0" baseline="0" noProof="0" smtClean="0">
              <a:ln>
                <a:noFill/>
              </a:ln>
              <a:solidFill>
                <a:schemeClr val="tx2"/>
              </a:solidFill>
              <a:effectLst>
                <a:outerShdw blurRad="38100" dist="38100" dir="2700000" algn="tl">
                  <a:srgbClr val="C0C0C0"/>
                </a:outerShdw>
              </a:effectLst>
              <a:uLnTx/>
              <a:uFillTx/>
              <a:latin typeface="+mj-lt"/>
              <a:ea typeface="+mj-ea"/>
              <a:cs typeface="+mj-cs"/>
            </a:endParaRPr>
          </a:p>
        </p:txBody>
      </p:sp>
      <p:pic>
        <p:nvPicPr>
          <p:cNvPr id="4100" name="Picture 4" descr="Cover"/>
          <p:cNvPicPr>
            <a:picLocks noChangeAspect="1"/>
          </p:cNvPicPr>
          <p:nvPr/>
        </p:nvPicPr>
        <p:blipFill>
          <a:blip r:embed="rId1"/>
          <a:stretch>
            <a:fillRect/>
          </a:stretch>
        </p:blipFill>
        <p:spPr>
          <a:xfrm>
            <a:off x="7786688" y="6342063"/>
            <a:ext cx="1357312" cy="515937"/>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2707">
                                            <p:txEl>
                                              <p:charRg st="0" end="11"/>
                                            </p:txEl>
                                          </p:spTgt>
                                        </p:tgtEl>
                                        <p:attrNameLst>
                                          <p:attrName>style.visibility</p:attrName>
                                        </p:attrNameLst>
                                      </p:cBhvr>
                                      <p:to>
                                        <p:strVal val="visible"/>
                                      </p:to>
                                    </p:set>
                                    <p:anim calcmode="lin" valueType="num">
                                      <p:cBhvr additive="base">
                                        <p:cTn id="7" dur="500" fill="hold"/>
                                        <p:tgtEl>
                                          <p:spTgt spid="72707">
                                            <p:txEl>
                                              <p:charRg st="0" end="1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2707">
                                            <p:txEl>
                                              <p:charRg st="0" end="1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2706">
                                            <p:txEl>
                                              <p:charRg st="0" end="56"/>
                                            </p:txEl>
                                          </p:spTgt>
                                        </p:tgtEl>
                                        <p:attrNameLst>
                                          <p:attrName>style.visibility</p:attrName>
                                        </p:attrNameLst>
                                      </p:cBhvr>
                                      <p:to>
                                        <p:strVal val="visible"/>
                                      </p:to>
                                    </p:set>
                                    <p:anim calcmode="lin" valueType="num">
                                      <p:cBhvr additive="base">
                                        <p:cTn id="13" dur="500" fill="hold"/>
                                        <p:tgtEl>
                                          <p:spTgt spid="72706">
                                            <p:txEl>
                                              <p:charRg st="0" end="56"/>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2706">
                                            <p:txEl>
                                              <p:charRg st="0" end="56"/>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2706">
                                            <p:txEl>
                                              <p:charRg st="56" end="242"/>
                                            </p:txEl>
                                          </p:spTgt>
                                        </p:tgtEl>
                                        <p:attrNameLst>
                                          <p:attrName>style.visibility</p:attrName>
                                        </p:attrNameLst>
                                      </p:cBhvr>
                                      <p:to>
                                        <p:strVal val="visible"/>
                                      </p:to>
                                    </p:set>
                                    <p:anim calcmode="lin" valueType="num">
                                      <p:cBhvr additive="base">
                                        <p:cTn id="19" dur="500" fill="hold"/>
                                        <p:tgtEl>
                                          <p:spTgt spid="72706">
                                            <p:txEl>
                                              <p:charRg st="56" end="24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2706">
                                            <p:txEl>
                                              <p:charRg st="56" end="24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build="p"/>
      <p:bldP spid="7270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Text Box 2"/>
          <p:cNvSpPr txBox="1"/>
          <p:nvPr/>
        </p:nvSpPr>
        <p:spPr>
          <a:xfrm>
            <a:off x="762000" y="990600"/>
            <a:ext cx="7696200" cy="5032375"/>
          </a:xfrm>
          <a:prstGeom prst="rect">
            <a:avLst/>
          </a:prstGeom>
          <a:noFill/>
          <a:ln w="9525">
            <a:noFill/>
          </a:ln>
        </p:spPr>
        <p:txBody>
          <a:bodyPr>
            <a:spAutoFit/>
          </a:bodyPr>
          <a:p>
            <a:pPr>
              <a:spcBef>
                <a:spcPct val="50000"/>
              </a:spcBef>
            </a:pPr>
            <a:r>
              <a:rPr lang="en-US" altLang="zh-CN" sz="3600" b="1" dirty="0">
                <a:solidFill>
                  <a:srgbClr val="0000CC"/>
                </a:solidFill>
                <a:latin typeface="Times New Roman" panose="02020603050405020304" pitchFamily="18" charset="0"/>
              </a:rPr>
              <a:t>        </a:t>
            </a:r>
            <a:r>
              <a:rPr lang="zh-CN" altLang="en-US" sz="3600" b="1" dirty="0">
                <a:solidFill>
                  <a:srgbClr val="0000CC"/>
                </a:solidFill>
                <a:latin typeface="楷体_GB2312" panose="02010609030101010101" pitchFamily="49" charset="-122"/>
                <a:ea typeface="楷体_GB2312" panose="02010609030101010101" pitchFamily="49" charset="-122"/>
              </a:rPr>
              <a:t>舒婷是</a:t>
            </a:r>
            <a:r>
              <a:rPr lang="zh-CN" altLang="en-US" sz="3600" b="1" dirty="0">
                <a:solidFill>
                  <a:srgbClr val="FF0000"/>
                </a:solidFill>
                <a:latin typeface="楷体_GB2312" panose="02010609030101010101" pitchFamily="49" charset="-122"/>
                <a:ea typeface="楷体_GB2312" panose="02010609030101010101" pitchFamily="49" charset="-122"/>
              </a:rPr>
              <a:t>朦胧诗</a:t>
            </a:r>
            <a:r>
              <a:rPr lang="zh-CN" altLang="en-US" sz="3600" b="1" dirty="0">
                <a:solidFill>
                  <a:srgbClr val="0000CC"/>
                </a:solidFill>
                <a:latin typeface="楷体_GB2312" panose="02010609030101010101" pitchFamily="49" charset="-122"/>
                <a:ea typeface="楷体_GB2312" panose="02010609030101010101" pitchFamily="49" charset="-122"/>
              </a:rPr>
              <a:t>的代表诗人之一。多借鉴浪漫主义的艺术方法。在这首</a:t>
            </a:r>
            <a:r>
              <a:rPr lang="en-US" altLang="zh-CN" sz="3600" b="1" dirty="0">
                <a:solidFill>
                  <a:srgbClr val="0000CC"/>
                </a:solidFill>
                <a:latin typeface="楷体_GB2312" panose="02010609030101010101" pitchFamily="49" charset="-122"/>
                <a:ea typeface="楷体_GB2312" panose="02010609030101010101" pitchFamily="49" charset="-122"/>
              </a:rPr>
              <a:t>《</a:t>
            </a:r>
            <a:r>
              <a:rPr lang="zh-CN" altLang="en-US" sz="3600" b="1" dirty="0">
                <a:solidFill>
                  <a:srgbClr val="0000CC"/>
                </a:solidFill>
                <a:latin typeface="楷体_GB2312" panose="02010609030101010101" pitchFamily="49" charset="-122"/>
                <a:ea typeface="楷体_GB2312" panose="02010609030101010101" pitchFamily="49" charset="-122"/>
              </a:rPr>
              <a:t>祖国啊，我亲爱的祖国</a:t>
            </a:r>
            <a:r>
              <a:rPr lang="en-US" altLang="zh-CN" sz="3600" b="1" dirty="0">
                <a:solidFill>
                  <a:srgbClr val="0000CC"/>
                </a:solidFill>
                <a:latin typeface="楷体_GB2312" panose="02010609030101010101" pitchFamily="49" charset="-122"/>
                <a:ea typeface="楷体_GB2312" panose="02010609030101010101" pitchFamily="49" charset="-122"/>
              </a:rPr>
              <a:t>》</a:t>
            </a:r>
            <a:r>
              <a:rPr lang="zh-CN" altLang="en-US" sz="3600" b="1" dirty="0">
                <a:solidFill>
                  <a:srgbClr val="0000CC"/>
                </a:solidFill>
                <a:latin typeface="楷体_GB2312" panose="02010609030101010101" pitchFamily="49" charset="-122"/>
                <a:ea typeface="楷体_GB2312" panose="02010609030101010101" pitchFamily="49" charset="-122"/>
              </a:rPr>
              <a:t>中，作者将个体的</a:t>
            </a:r>
            <a:r>
              <a:rPr lang="zh-CN" altLang="en-US" sz="3600" b="1" dirty="0">
                <a:solidFill>
                  <a:srgbClr val="0000CC"/>
                </a:solidFill>
                <a:latin typeface="Times New Roman" panose="02020603050405020304" pitchFamily="18" charset="0"/>
                <a:ea typeface="楷体_GB2312" panose="02010609030101010101" pitchFamily="49" charset="-122"/>
              </a:rPr>
              <a:t>“</a:t>
            </a:r>
            <a:r>
              <a:rPr lang="zh-CN" altLang="en-US" sz="3600" b="1" dirty="0">
                <a:solidFill>
                  <a:srgbClr val="0000CC"/>
                </a:solidFill>
                <a:latin typeface="楷体_GB2312" panose="02010609030101010101" pitchFamily="49" charset="-122"/>
                <a:ea typeface="楷体_GB2312" panose="02010609030101010101" pitchFamily="49" charset="-122"/>
              </a:rPr>
              <a:t>我</a:t>
            </a:r>
            <a:r>
              <a:rPr lang="zh-CN" altLang="en-US" sz="3600" b="1" dirty="0">
                <a:solidFill>
                  <a:srgbClr val="0000CC"/>
                </a:solidFill>
                <a:latin typeface="Times New Roman" panose="02020603050405020304" pitchFamily="18" charset="0"/>
                <a:ea typeface="楷体_GB2312" panose="02010609030101010101" pitchFamily="49" charset="-122"/>
              </a:rPr>
              <a:t>”</a:t>
            </a:r>
            <a:r>
              <a:rPr lang="zh-CN" altLang="en-US" sz="3600" b="1" dirty="0">
                <a:solidFill>
                  <a:srgbClr val="0000CC"/>
                </a:solidFill>
                <a:latin typeface="楷体_GB2312" panose="02010609030101010101" pitchFamily="49" charset="-122"/>
                <a:ea typeface="楷体_GB2312" panose="02010609030101010101" pitchFamily="49" charset="-122"/>
              </a:rPr>
              <a:t>熔铸在祖国的大形象里，并承担起为祖国取得</a:t>
            </a:r>
            <a:r>
              <a:rPr lang="zh-CN" altLang="en-US" sz="3600" b="1" dirty="0">
                <a:solidFill>
                  <a:srgbClr val="0000CC"/>
                </a:solidFill>
                <a:latin typeface="Times New Roman" panose="02020603050405020304" pitchFamily="18" charset="0"/>
                <a:ea typeface="楷体_GB2312" panose="02010609030101010101" pitchFamily="49" charset="-122"/>
              </a:rPr>
              <a:t>“</a:t>
            </a:r>
            <a:r>
              <a:rPr lang="zh-CN" altLang="en-US" sz="3600" b="1" dirty="0">
                <a:solidFill>
                  <a:srgbClr val="0000CC"/>
                </a:solidFill>
                <a:latin typeface="楷体_GB2312" panose="02010609030101010101" pitchFamily="49" charset="-122"/>
                <a:ea typeface="楷体_GB2312" panose="02010609030101010101" pitchFamily="49" charset="-122"/>
              </a:rPr>
              <a:t>富饶</a:t>
            </a:r>
            <a:r>
              <a:rPr lang="zh-CN" altLang="en-US" sz="3600" b="1" dirty="0">
                <a:solidFill>
                  <a:srgbClr val="0000CC"/>
                </a:solidFill>
                <a:latin typeface="Times New Roman" panose="02020603050405020304" pitchFamily="18" charset="0"/>
                <a:ea typeface="楷体_GB2312" panose="02010609030101010101" pitchFamily="49" charset="-122"/>
              </a:rPr>
              <a:t>”“</a:t>
            </a:r>
            <a:r>
              <a:rPr lang="zh-CN" altLang="en-US" sz="3600" b="1" dirty="0">
                <a:solidFill>
                  <a:srgbClr val="0000CC"/>
                </a:solidFill>
                <a:latin typeface="楷体_GB2312" panose="02010609030101010101" pitchFamily="49" charset="-122"/>
                <a:ea typeface="楷体_GB2312" panose="02010609030101010101" pitchFamily="49" charset="-122"/>
              </a:rPr>
              <a:t>光荣</a:t>
            </a:r>
            <a:r>
              <a:rPr lang="zh-CN" altLang="en-US" sz="3600" b="1" dirty="0">
                <a:solidFill>
                  <a:srgbClr val="0000CC"/>
                </a:solidFill>
                <a:latin typeface="Times New Roman" panose="02020603050405020304" pitchFamily="18" charset="0"/>
                <a:ea typeface="楷体_GB2312" panose="02010609030101010101" pitchFamily="49" charset="-122"/>
              </a:rPr>
              <a:t>”“</a:t>
            </a:r>
            <a:r>
              <a:rPr lang="zh-CN" altLang="en-US" sz="3600" b="1" dirty="0">
                <a:solidFill>
                  <a:srgbClr val="0000CC"/>
                </a:solidFill>
                <a:latin typeface="楷体_GB2312" panose="02010609030101010101" pitchFamily="49" charset="-122"/>
                <a:ea typeface="楷体_GB2312" panose="02010609030101010101" pitchFamily="49" charset="-122"/>
              </a:rPr>
              <a:t>自由</a:t>
            </a:r>
            <a:r>
              <a:rPr lang="zh-CN" altLang="en-US" sz="3600" b="1" dirty="0">
                <a:solidFill>
                  <a:srgbClr val="0000CC"/>
                </a:solidFill>
                <a:latin typeface="Times New Roman" panose="02020603050405020304" pitchFamily="18" charset="0"/>
                <a:ea typeface="楷体_GB2312" panose="02010609030101010101" pitchFamily="49" charset="-122"/>
              </a:rPr>
              <a:t>”</a:t>
            </a:r>
            <a:r>
              <a:rPr lang="zh-CN" altLang="en-US" sz="3600" b="1" dirty="0">
                <a:solidFill>
                  <a:srgbClr val="0000CC"/>
                </a:solidFill>
                <a:latin typeface="楷体_GB2312" panose="02010609030101010101" pitchFamily="49" charset="-122"/>
                <a:ea typeface="楷体_GB2312" panose="02010609030101010101" pitchFamily="49" charset="-122"/>
              </a:rPr>
              <a:t>的重任，表达了强烈的爱国之情和历史责任感。这首诗获得了中国作协</a:t>
            </a:r>
            <a:r>
              <a:rPr lang="zh-CN" altLang="en-US" sz="3600" b="1" dirty="0">
                <a:solidFill>
                  <a:srgbClr val="0000CC"/>
                </a:solidFill>
                <a:latin typeface="Times New Roman" panose="02020603050405020304" pitchFamily="18" charset="0"/>
                <a:ea typeface="楷体_GB2312" panose="02010609030101010101" pitchFamily="49" charset="-122"/>
              </a:rPr>
              <a:t>“</a:t>
            </a:r>
            <a:r>
              <a:rPr lang="en-US" altLang="zh-CN" sz="3600" b="1" dirty="0">
                <a:solidFill>
                  <a:srgbClr val="0000CC"/>
                </a:solidFill>
                <a:latin typeface="楷体_GB2312" panose="02010609030101010101" pitchFamily="49" charset="-122"/>
                <a:ea typeface="楷体_GB2312" panose="02010609030101010101" pitchFamily="49" charset="-122"/>
              </a:rPr>
              <a:t>1979-1980</a:t>
            </a:r>
            <a:r>
              <a:rPr lang="zh-CN" altLang="en-US" sz="3600" b="1" dirty="0">
                <a:solidFill>
                  <a:srgbClr val="0000CC"/>
                </a:solidFill>
                <a:latin typeface="楷体_GB2312" panose="02010609030101010101" pitchFamily="49" charset="-122"/>
                <a:ea typeface="楷体_GB2312" panose="02010609030101010101" pitchFamily="49" charset="-122"/>
              </a:rPr>
              <a:t>年全国中青年优秀诗作奖</a:t>
            </a:r>
            <a:r>
              <a:rPr lang="zh-CN" altLang="en-US" sz="3600" b="1" dirty="0">
                <a:solidFill>
                  <a:srgbClr val="0000CC"/>
                </a:solidFill>
                <a:latin typeface="Times New Roman" panose="02020603050405020304" pitchFamily="18" charset="0"/>
                <a:ea typeface="楷体_GB2312" panose="02010609030101010101" pitchFamily="49" charset="-122"/>
              </a:rPr>
              <a:t>”</a:t>
            </a:r>
            <a:r>
              <a:rPr lang="zh-CN" altLang="en-US" sz="3600" b="1" dirty="0">
                <a:solidFill>
                  <a:srgbClr val="0000CC"/>
                </a:solidFill>
                <a:latin typeface="楷体_GB2312" panose="02010609030101010101" pitchFamily="49" charset="-122"/>
                <a:ea typeface="楷体_GB2312" panose="02010609030101010101" pitchFamily="49" charset="-122"/>
              </a:rPr>
              <a:t>。</a:t>
            </a:r>
            <a:endParaRPr lang="zh-CN" altLang="en-US" sz="3600" b="1" dirty="0">
              <a:solidFill>
                <a:srgbClr val="0000CC"/>
              </a:solidFill>
              <a:latin typeface="楷体_GB2312" panose="02010609030101010101" pitchFamily="49" charset="-122"/>
              <a:ea typeface="楷体_GB2312" panose="02010609030101010101" pitchFamily="49" charset="-122"/>
            </a:endParaRPr>
          </a:p>
        </p:txBody>
      </p:sp>
      <p:pic>
        <p:nvPicPr>
          <p:cNvPr id="5123" name="Picture 3" descr="Cover"/>
          <p:cNvPicPr>
            <a:picLocks noChangeAspect="1"/>
          </p:cNvPicPr>
          <p:nvPr/>
        </p:nvPicPr>
        <p:blipFill>
          <a:blip r:embed="rId1"/>
          <a:stretch>
            <a:fillRect/>
          </a:stretch>
        </p:blipFill>
        <p:spPr>
          <a:xfrm>
            <a:off x="7786688" y="6342063"/>
            <a:ext cx="1357312" cy="515937"/>
          </a:xfrm>
          <a:prstGeom prst="rect">
            <a:avLst/>
          </a:prstGeom>
          <a:noFill/>
          <a:ln w="9525">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Rectangle 2"/>
          <p:cNvSpPr>
            <a:spLocks noGrp="1"/>
          </p:cNvSpPr>
          <p:nvPr>
            <p:ph type="title"/>
          </p:nvPr>
        </p:nvSpPr>
        <p:spPr>
          <a:xfrm>
            <a:off x="685800" y="333375"/>
            <a:ext cx="7772400" cy="935038"/>
          </a:xfrm>
          <a:ln/>
        </p:spPr>
        <p:txBody>
          <a:bodyPr vert="horz" wrap="square" lIns="91440" tIns="45720" rIns="91440" bIns="45720" anchor="ctr"/>
          <a:p>
            <a:pPr eaLnBrk="1" hangingPunct="1"/>
            <a:r>
              <a:rPr lang="zh-CN" altLang="en-US" dirty="0">
                <a:solidFill>
                  <a:srgbClr val="A50021"/>
                </a:solidFill>
                <a:effectLst/>
              </a:rPr>
              <a:t>关于朦胧诗</a:t>
            </a:r>
            <a:endParaRPr lang="zh-CN" altLang="en-US" dirty="0">
              <a:solidFill>
                <a:srgbClr val="A50021"/>
              </a:solidFill>
              <a:effectLst/>
            </a:endParaRPr>
          </a:p>
        </p:txBody>
      </p:sp>
      <p:sp>
        <p:nvSpPr>
          <p:cNvPr id="6147" name="Rectangle 3"/>
          <p:cNvSpPr>
            <a:spLocks noGrp="1"/>
          </p:cNvSpPr>
          <p:nvPr>
            <p:ph idx="1"/>
          </p:nvPr>
        </p:nvSpPr>
        <p:spPr>
          <a:xfrm>
            <a:off x="684213" y="1268413"/>
            <a:ext cx="7989887" cy="5113337"/>
          </a:xfrm>
          <a:ln/>
        </p:spPr>
        <p:txBody>
          <a:bodyPr vert="horz" wrap="square" lIns="91440" tIns="45720" rIns="91440" bIns="45720" anchor="t"/>
          <a:p>
            <a:pPr eaLnBrk="1" hangingPunct="1"/>
            <a:r>
              <a:rPr lang="zh-CN" altLang="en-US" b="1" dirty="0">
                <a:solidFill>
                  <a:srgbClr val="000000"/>
                </a:solidFill>
                <a:ea typeface="楷体_GB2312" panose="02010609030101010101" pitchFamily="49" charset="-122"/>
              </a:rPr>
              <a:t>朦胧诗，曾盛行于</a:t>
            </a:r>
            <a:r>
              <a:rPr lang="zh-CN" altLang="en-US" b="1" dirty="0">
                <a:solidFill>
                  <a:srgbClr val="000000"/>
                </a:solidFill>
                <a:latin typeface="Arial" panose="020B0604020202020204" pitchFamily="34" charset="0"/>
                <a:ea typeface="楷体_GB2312" panose="02010609030101010101" pitchFamily="49" charset="-122"/>
              </a:rPr>
              <a:t>“</a:t>
            </a:r>
            <a:r>
              <a:rPr lang="zh-CN" altLang="en-US" b="1" dirty="0">
                <a:solidFill>
                  <a:srgbClr val="000000"/>
                </a:solidFill>
                <a:ea typeface="楷体_GB2312" panose="02010609030101010101" pitchFamily="49" charset="-122"/>
              </a:rPr>
              <a:t>文革</a:t>
            </a:r>
            <a:r>
              <a:rPr lang="zh-CN" altLang="en-US" b="1" dirty="0">
                <a:solidFill>
                  <a:srgbClr val="000000"/>
                </a:solidFill>
                <a:latin typeface="Arial" panose="020B0604020202020204" pitchFamily="34" charset="0"/>
                <a:ea typeface="楷体_GB2312" panose="02010609030101010101" pitchFamily="49" charset="-122"/>
              </a:rPr>
              <a:t>”</a:t>
            </a:r>
            <a:r>
              <a:rPr lang="zh-CN" altLang="en-US" b="1" dirty="0">
                <a:solidFill>
                  <a:srgbClr val="000000"/>
                </a:solidFill>
                <a:ea typeface="楷体_GB2312" panose="02010609030101010101" pitchFamily="49" charset="-122"/>
              </a:rPr>
              <a:t>之后，是备受生活的冷落与嘲弄的青年诗人创作的诗歌。他们多强调主体的真实，强调内在的思维，追求象征和意象化，往往象征、暗示、通感等并用，将生活扭曲变形，蕴含着伤感情调和反叛精神。</a:t>
            </a:r>
            <a:endParaRPr lang="zh-CN" altLang="en-US" b="1" dirty="0">
              <a:solidFill>
                <a:srgbClr val="000000"/>
              </a:solidFill>
              <a:ea typeface="楷体_GB2312" panose="02010609030101010101" pitchFamily="49" charset="-122"/>
            </a:endParaRPr>
          </a:p>
          <a:p>
            <a:pPr eaLnBrk="1" hangingPunct="1"/>
            <a:r>
              <a:rPr lang="zh-CN" altLang="en-US" b="1" dirty="0">
                <a:solidFill>
                  <a:srgbClr val="000000"/>
                </a:solidFill>
                <a:ea typeface="楷体_GB2312" panose="02010609030101010101" pitchFamily="49" charset="-122"/>
              </a:rPr>
              <a:t>代表人物：北岛、舒婷、顾城。</a:t>
            </a:r>
            <a:endParaRPr lang="zh-CN" altLang="en-US" b="1" dirty="0">
              <a:solidFill>
                <a:srgbClr val="000000"/>
              </a:solidFill>
              <a:ea typeface="楷体_GB2312" panose="02010609030101010101" pitchFamily="49" charset="-122"/>
            </a:endParaRPr>
          </a:p>
          <a:p>
            <a:pPr eaLnBrk="1" hangingPunct="1"/>
            <a:r>
              <a:rPr lang="zh-CN" altLang="en-US" b="1" dirty="0">
                <a:solidFill>
                  <a:srgbClr val="000000"/>
                </a:solidFill>
                <a:ea typeface="楷体_GB2312" panose="02010609030101010101" pitchFamily="49" charset="-122"/>
              </a:rPr>
              <a:t>今天学习舒婷的朦胧诗</a:t>
            </a:r>
            <a:r>
              <a:rPr lang="en-US" altLang="zh-CN" b="1" dirty="0">
                <a:solidFill>
                  <a:srgbClr val="000000"/>
                </a:solidFill>
                <a:latin typeface="Arial" panose="020B0604020202020204" pitchFamily="34" charset="0"/>
                <a:ea typeface="楷体_GB2312" panose="02010609030101010101" pitchFamily="49" charset="-122"/>
              </a:rPr>
              <a:t>——</a:t>
            </a:r>
            <a:r>
              <a:rPr lang="en-US" altLang="zh-CN" b="1" dirty="0">
                <a:solidFill>
                  <a:srgbClr val="000000"/>
                </a:solidFill>
                <a:ea typeface="楷体_GB2312" panose="02010609030101010101" pitchFamily="49" charset="-122"/>
              </a:rPr>
              <a:t>《</a:t>
            </a:r>
            <a:r>
              <a:rPr lang="zh-CN" altLang="en-US" b="1" dirty="0">
                <a:solidFill>
                  <a:srgbClr val="000000"/>
                </a:solidFill>
                <a:ea typeface="楷体_GB2312" panose="02010609030101010101" pitchFamily="49" charset="-122"/>
              </a:rPr>
              <a:t>祖国啊，我亲爱的祖国</a:t>
            </a:r>
            <a:r>
              <a:rPr lang="en-US" altLang="zh-CN" b="1" dirty="0">
                <a:solidFill>
                  <a:srgbClr val="000000"/>
                </a:solidFill>
                <a:ea typeface="楷体_GB2312" panose="02010609030101010101" pitchFamily="49" charset="-122"/>
              </a:rPr>
              <a:t>》</a:t>
            </a:r>
            <a:endParaRPr lang="en-US" altLang="zh-CN" b="1" dirty="0">
              <a:solidFill>
                <a:srgbClr val="000000"/>
              </a:solidFill>
              <a:ea typeface="楷体_GB2312" panose="02010609030101010101" pitchFamily="49" charset="-122"/>
            </a:endParaRPr>
          </a:p>
        </p:txBody>
      </p:sp>
      <p:sp>
        <p:nvSpPr>
          <p:cNvPr id="6148" name="AutoShape 4">
            <a:hlinkClick r:id="" action="ppaction://hlinkshowjump?jump=nextslide"/>
          </p:cNvPr>
          <p:cNvSpPr/>
          <p:nvPr/>
        </p:nvSpPr>
        <p:spPr>
          <a:xfrm>
            <a:off x="5105400" y="6416675"/>
            <a:ext cx="381000" cy="365125"/>
          </a:xfrm>
          <a:prstGeom prst="rightArrow">
            <a:avLst>
              <a:gd name="adj1" fmla="val 50000"/>
              <a:gd name="adj2" fmla="val 26086"/>
            </a:avLst>
          </a:prstGeom>
          <a:solidFill>
            <a:srgbClr val="DDDDDD"/>
          </a:solidFill>
          <a:ln w="28575" cap="flat" cmpd="sng">
            <a:solidFill>
              <a:schemeClr val="hlink"/>
            </a:solidFill>
            <a:prstDash val="solid"/>
            <a:miter/>
            <a:headEnd type="none" w="med" len="med"/>
            <a:tailEnd type="none" w="med" len="med"/>
          </a:ln>
        </p:spPr>
        <p:txBody>
          <a:bodyPr wrap="none" anchor="ctr"/>
          <a:p>
            <a:pPr algn="ctr"/>
            <a:endParaRPr lang="zh-CN" altLang="zh-CN" sz="2400" dirty="0">
              <a:latin typeface="Times New Roman" panose="02020603050405020304" pitchFamily="18" charset="0"/>
            </a:endParaRPr>
          </a:p>
        </p:txBody>
      </p:sp>
      <p:sp>
        <p:nvSpPr>
          <p:cNvPr id="6149" name="AutoShape 5">
            <a:hlinkClick r:id="" action="ppaction://hlinkshowjump?jump=previousslide"/>
          </p:cNvPr>
          <p:cNvSpPr/>
          <p:nvPr/>
        </p:nvSpPr>
        <p:spPr>
          <a:xfrm>
            <a:off x="3581400" y="6416675"/>
            <a:ext cx="381000" cy="365125"/>
          </a:xfrm>
          <a:prstGeom prst="leftArrow">
            <a:avLst>
              <a:gd name="adj1" fmla="val 50000"/>
              <a:gd name="adj2" fmla="val 26086"/>
            </a:avLst>
          </a:prstGeom>
          <a:solidFill>
            <a:srgbClr val="DDDDDD"/>
          </a:solidFill>
          <a:ln w="28575" cap="flat" cmpd="sng">
            <a:solidFill>
              <a:schemeClr val="hlink"/>
            </a:solidFill>
            <a:prstDash val="solid"/>
            <a:miter/>
            <a:headEnd type="none" w="med" len="med"/>
            <a:tailEnd type="none" w="med" len="med"/>
          </a:ln>
        </p:spPr>
        <p:txBody>
          <a:bodyPr wrap="none" anchor="ctr"/>
          <a:p>
            <a:endParaRPr lang="zh-CN" altLang="en-US" dirty="0">
              <a:latin typeface="Arial" panose="020B0604020202020204" pitchFamily="34" charset="0"/>
            </a:endParaRPr>
          </a:p>
        </p:txBody>
      </p:sp>
      <p:sp>
        <p:nvSpPr>
          <p:cNvPr id="6150" name="AutoShape 6">
            <a:hlinkClick r:id="" action="ppaction://hlinkshowjump?jump=firstslide"/>
          </p:cNvPr>
          <p:cNvSpPr/>
          <p:nvPr/>
        </p:nvSpPr>
        <p:spPr>
          <a:xfrm>
            <a:off x="4305300" y="6400800"/>
            <a:ext cx="533400" cy="304800"/>
          </a:xfrm>
          <a:prstGeom prst="upArrow">
            <a:avLst>
              <a:gd name="adj1" fmla="val 50000"/>
              <a:gd name="adj2" fmla="val 25000"/>
            </a:avLst>
          </a:prstGeom>
          <a:solidFill>
            <a:srgbClr val="DDDDDD"/>
          </a:solidFill>
          <a:ln w="28575" cap="flat" cmpd="sng">
            <a:solidFill>
              <a:schemeClr val="hlink"/>
            </a:solidFill>
            <a:prstDash val="solid"/>
            <a:miter/>
            <a:headEnd type="none" w="med" len="med"/>
            <a:tailEnd type="none" w="med" len="med"/>
          </a:ln>
        </p:spPr>
        <p:txBody>
          <a:bodyPr vert="eaVert" wrap="none" anchor="ctr"/>
          <a:p>
            <a:endParaRPr lang="zh-CN" altLang="en-US" dirty="0">
              <a:latin typeface="Arial" panose="020B0604020202020204" pitchFamily="34" charset="0"/>
            </a:endParaRPr>
          </a:p>
        </p:txBody>
      </p:sp>
      <p:sp>
        <p:nvSpPr>
          <p:cNvPr id="6151" name="WordArt 7"/>
          <p:cNvSpPr>
            <a:spLocks noTextEdit="1"/>
          </p:cNvSpPr>
          <p:nvPr/>
        </p:nvSpPr>
        <p:spPr>
          <a:xfrm>
            <a:off x="1403350" y="4437063"/>
            <a:ext cx="6408738" cy="1584325"/>
          </a:xfrm>
          <a:prstGeom prst="rect">
            <a:avLst/>
          </a:prstGeom>
        </p:spPr>
        <p:txBody>
          <a:bodyPr wrap="none" fromWordArt="1">
            <a:prstTxWarp prst="textPlain">
              <a:avLst>
                <a:gd name="adj" fmla="val 50000"/>
              </a:avLst>
            </a:prstTxWarp>
            <a:normAutofit/>
          </a:bodyPr>
          <a:p>
            <a:pPr algn="ctr" eaLnBrk="0" hangingPunct="0"/>
            <a:r>
              <a:rPr lang="zh-CN" altLang="en-US" sz="36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黑体" panose="02010600030101010101" pitchFamily="49" charset="-122"/>
                <a:ea typeface="黑体" panose="02010600030101010101" pitchFamily="49" charset="-122"/>
              </a:rPr>
              <a:t>祖国啊，我亲爱的祖国</a:t>
            </a:r>
            <a:endParaRPr lang="zh-CN" altLang="en-US" sz="36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黑体" panose="02010600030101010101" pitchFamily="49" charset="-122"/>
              <a:ea typeface="黑体" panose="02010600030101010101" pitchFamily="49" charset="-122"/>
            </a:endParaRPr>
          </a:p>
        </p:txBody>
      </p:sp>
      <p:pic>
        <p:nvPicPr>
          <p:cNvPr id="6152" name="Picture 8" descr="Cover"/>
          <p:cNvPicPr>
            <a:picLocks noChangeAspect="1"/>
          </p:cNvPicPr>
          <p:nvPr/>
        </p:nvPicPr>
        <p:blipFill>
          <a:blip r:embed="rId1"/>
          <a:stretch>
            <a:fillRect/>
          </a:stretch>
        </p:blipFill>
        <p:spPr>
          <a:xfrm>
            <a:off x="7786688" y="6342063"/>
            <a:ext cx="1357312" cy="515937"/>
          </a:xfrm>
          <a:prstGeom prst="rect">
            <a:avLst/>
          </a:prstGeom>
          <a:noFill/>
          <a:ln w="9525">
            <a:noFill/>
          </a:ln>
        </p:spPr>
      </p:pic>
    </p:spTree>
  </p:cSld>
  <p:clrMapOvr>
    <a:masterClrMapping/>
  </p:clrMapOvr>
  <p:transition spd="med">
    <p:pull dir="ld"/>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6151"/>
                                        </p:tgtEl>
                                        <p:attrNameLst>
                                          <p:attrName>style.visibility</p:attrName>
                                        </p:attrNameLst>
                                      </p:cBhvr>
                                      <p:to>
                                        <p:strVal val="visible"/>
                                      </p:to>
                                    </p:set>
                                    <p:anim calcmode="lin" valueType="num">
                                      <p:cBhvr>
                                        <p:cTn id="7" dur="1000" fill="hold"/>
                                        <p:tgtEl>
                                          <p:spTgt spid="6151"/>
                                        </p:tgtEl>
                                        <p:attrNameLst>
                                          <p:attrName>ppt_w</p:attrName>
                                        </p:attrNameLst>
                                      </p:cBhvr>
                                      <p:tavLst>
                                        <p:tav tm="0">
                                          <p:val>
                                            <p:fltVal val="0.000000"/>
                                          </p:val>
                                        </p:tav>
                                        <p:tav tm="100000">
                                          <p:val>
                                            <p:strVal val="#ppt_w"/>
                                          </p:val>
                                        </p:tav>
                                      </p:tavLst>
                                    </p:anim>
                                    <p:anim calcmode="lin" valueType="num">
                                      <p:cBhvr>
                                        <p:cTn id="8" dur="1000" fill="hold"/>
                                        <p:tgtEl>
                                          <p:spTgt spid="6151"/>
                                        </p:tgtEl>
                                        <p:attrNameLst>
                                          <p:attrName>ppt_h</p:attrName>
                                        </p:attrNameLst>
                                      </p:cBhvr>
                                      <p:tavLst>
                                        <p:tav tm="0">
                                          <p:val>
                                            <p:fltVal val="0.000000"/>
                                          </p:val>
                                        </p:tav>
                                        <p:tav tm="100000">
                                          <p:val>
                                            <p:strVal val="#ppt_h"/>
                                          </p:val>
                                        </p:tav>
                                      </p:tavLst>
                                    </p:anim>
                                    <p:anim calcmode="lin" valueType="num">
                                      <p:cBhvr>
                                        <p:cTn id="9" dur="1000" fill="hold"/>
                                        <p:tgtEl>
                                          <p:spTgt spid="6151"/>
                                        </p:tgtEl>
                                        <p:attrNameLst>
                                          <p:attrName>style.rotation</p:attrName>
                                        </p:attrNameLst>
                                      </p:cBhvr>
                                      <p:tavLst>
                                        <p:tav tm="0">
                                          <p:val>
                                            <p:fltVal val="90.000000"/>
                                          </p:val>
                                        </p:tav>
                                        <p:tav tm="100000">
                                          <p:val>
                                            <p:fltVal val="0.000000"/>
                                          </p:val>
                                        </p:tav>
                                      </p:tavLst>
                                    </p:anim>
                                    <p:animEffect transition="in" filter="fade">
                                      <p:cBhvr>
                                        <p:cTn id="10" dur="1000"/>
                                        <p:tgtEl>
                                          <p:spTgt spid="61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Text Box 2"/>
          <p:cNvSpPr txBox="1"/>
          <p:nvPr/>
        </p:nvSpPr>
        <p:spPr>
          <a:xfrm>
            <a:off x="228600" y="0"/>
            <a:ext cx="5029200" cy="917575"/>
          </a:xfrm>
          <a:prstGeom prst="rect">
            <a:avLst/>
          </a:prstGeom>
          <a:noFill/>
          <a:ln w="9525">
            <a:noFill/>
          </a:ln>
        </p:spPr>
        <p:txBody>
          <a:bodyPr>
            <a:spAutoFit/>
          </a:bodyPr>
          <a:p>
            <a:pPr>
              <a:spcBef>
                <a:spcPct val="50000"/>
              </a:spcBef>
            </a:pPr>
            <a:r>
              <a:rPr lang="zh-CN" altLang="en-US" sz="5400" b="1" u="sng" dirty="0">
                <a:solidFill>
                  <a:srgbClr val="FF0000"/>
                </a:solidFill>
                <a:latin typeface="Arial" panose="020B0604020202020204" pitchFamily="34" charset="0"/>
                <a:ea typeface="隶书" panose="02010509060101010101" pitchFamily="49" charset="-122"/>
              </a:rPr>
              <a:t>读准下列字音：</a:t>
            </a:r>
            <a:endParaRPr lang="zh-CN" altLang="en-US" sz="5400" b="1" u="sng" dirty="0">
              <a:solidFill>
                <a:srgbClr val="FF0000"/>
              </a:solidFill>
              <a:latin typeface="Arial" panose="020B0604020202020204" pitchFamily="34" charset="0"/>
              <a:ea typeface="隶书" panose="02010509060101010101" pitchFamily="49" charset="-122"/>
            </a:endParaRPr>
          </a:p>
        </p:txBody>
      </p:sp>
      <p:sp>
        <p:nvSpPr>
          <p:cNvPr id="123907" name="Text Box 3"/>
          <p:cNvSpPr txBox="1"/>
          <p:nvPr/>
        </p:nvSpPr>
        <p:spPr>
          <a:xfrm>
            <a:off x="228600" y="1143000"/>
            <a:ext cx="8915400" cy="1770063"/>
          </a:xfrm>
          <a:prstGeom prst="rect">
            <a:avLst/>
          </a:prstGeom>
          <a:noFill/>
          <a:ln w="9525">
            <a:noFill/>
          </a:ln>
        </p:spPr>
        <p:txBody>
          <a:bodyPr>
            <a:spAutoFit/>
          </a:bodyPr>
          <a:p>
            <a:pPr>
              <a:spcBef>
                <a:spcPct val="50000"/>
              </a:spcBef>
            </a:pPr>
            <a:r>
              <a:rPr lang="zh-CN" altLang="en-US" sz="4400" b="1" dirty="0">
                <a:solidFill>
                  <a:srgbClr val="0033CC"/>
                </a:solidFill>
                <a:latin typeface="Arial" panose="020B0604020202020204" pitchFamily="34" charset="0"/>
              </a:rPr>
              <a:t>干</a:t>
            </a:r>
            <a:r>
              <a:rPr lang="zh-CN" altLang="en-US" sz="4400" b="1" i="1" u="sng" dirty="0">
                <a:solidFill>
                  <a:srgbClr val="0033CC"/>
                </a:solidFill>
                <a:latin typeface="Arial" panose="020B0604020202020204" pitchFamily="34" charset="0"/>
              </a:rPr>
              <a:t>瘪</a:t>
            </a:r>
            <a:r>
              <a:rPr lang="zh-CN" altLang="en-US" sz="4400" b="1" dirty="0">
                <a:solidFill>
                  <a:srgbClr val="0033CC"/>
                </a:solidFill>
                <a:latin typeface="Arial" panose="020B0604020202020204" pitchFamily="34" charset="0"/>
              </a:rPr>
              <a:t>            </a:t>
            </a:r>
            <a:r>
              <a:rPr lang="zh-CN" altLang="en-US" sz="4400" b="1" i="1" u="sng" dirty="0">
                <a:solidFill>
                  <a:srgbClr val="0033CC"/>
                </a:solidFill>
                <a:latin typeface="Arial" panose="020B0604020202020204" pitchFamily="34" charset="0"/>
              </a:rPr>
              <a:t>驳</a:t>
            </a:r>
            <a:r>
              <a:rPr lang="zh-CN" altLang="en-US" sz="4400" b="1" dirty="0">
                <a:solidFill>
                  <a:srgbClr val="0033CC"/>
                </a:solidFill>
                <a:latin typeface="Arial" panose="020B0604020202020204" pitchFamily="34" charset="0"/>
              </a:rPr>
              <a:t>船            </a:t>
            </a:r>
            <a:r>
              <a:rPr lang="zh-CN" altLang="en-US" sz="4400" b="1" i="1" u="sng" dirty="0">
                <a:solidFill>
                  <a:srgbClr val="0033CC"/>
                </a:solidFill>
                <a:latin typeface="Arial" panose="020B0604020202020204" pitchFamily="34" charset="0"/>
              </a:rPr>
              <a:t>蜗</a:t>
            </a:r>
            <a:r>
              <a:rPr lang="zh-CN" altLang="en-US" sz="4400" b="1" dirty="0">
                <a:solidFill>
                  <a:srgbClr val="0033CC"/>
                </a:solidFill>
                <a:latin typeface="Arial" panose="020B0604020202020204" pitchFamily="34" charset="0"/>
              </a:rPr>
              <a:t>行     </a:t>
            </a:r>
            <a:endParaRPr lang="zh-CN" altLang="en-US" sz="4400" b="1" dirty="0">
              <a:solidFill>
                <a:srgbClr val="0033CC"/>
              </a:solidFill>
              <a:latin typeface="Arial" panose="020B0604020202020204" pitchFamily="34" charset="0"/>
            </a:endParaRPr>
          </a:p>
          <a:p>
            <a:pPr>
              <a:spcBef>
                <a:spcPct val="50000"/>
              </a:spcBef>
            </a:pPr>
            <a:endParaRPr lang="en-US" altLang="zh-CN" sz="4400" b="1" dirty="0">
              <a:solidFill>
                <a:srgbClr val="0033CC"/>
              </a:solidFill>
              <a:latin typeface="Arial" panose="020B0604020202020204" pitchFamily="34" charset="0"/>
            </a:endParaRPr>
          </a:p>
        </p:txBody>
      </p:sp>
      <p:sp>
        <p:nvSpPr>
          <p:cNvPr id="123908" name="Text Box 4"/>
          <p:cNvSpPr txBox="1"/>
          <p:nvPr/>
        </p:nvSpPr>
        <p:spPr>
          <a:xfrm>
            <a:off x="228600" y="2811463"/>
            <a:ext cx="7696200" cy="765175"/>
          </a:xfrm>
          <a:prstGeom prst="rect">
            <a:avLst/>
          </a:prstGeom>
          <a:noFill/>
          <a:ln w="9525">
            <a:noFill/>
          </a:ln>
        </p:spPr>
        <p:txBody>
          <a:bodyPr>
            <a:spAutoFit/>
          </a:bodyPr>
          <a:p>
            <a:pPr>
              <a:spcBef>
                <a:spcPct val="50000"/>
              </a:spcBef>
            </a:pPr>
            <a:r>
              <a:rPr lang="zh-CN" altLang="en-US" sz="4400" b="1" i="1" u="sng" dirty="0">
                <a:solidFill>
                  <a:srgbClr val="0033CC"/>
                </a:solidFill>
                <a:latin typeface="Arial" panose="020B0604020202020204" pitchFamily="34" charset="0"/>
              </a:rPr>
              <a:t>胚</a:t>
            </a:r>
            <a:r>
              <a:rPr lang="zh-CN" altLang="en-US" sz="4400" b="1" dirty="0">
                <a:solidFill>
                  <a:srgbClr val="0033CC"/>
                </a:solidFill>
                <a:latin typeface="Arial" panose="020B0604020202020204" pitchFamily="34" charset="0"/>
              </a:rPr>
              <a:t>芽           迷</a:t>
            </a:r>
            <a:r>
              <a:rPr lang="zh-CN" altLang="en-US" sz="4400" b="1" i="1" u="sng" dirty="0">
                <a:solidFill>
                  <a:srgbClr val="0033CC"/>
                </a:solidFill>
                <a:latin typeface="Arial" panose="020B0604020202020204" pitchFamily="34" charset="0"/>
              </a:rPr>
              <a:t>惘</a:t>
            </a:r>
            <a:r>
              <a:rPr lang="zh-CN" altLang="en-US" sz="4400" b="1" dirty="0">
                <a:solidFill>
                  <a:srgbClr val="0033CC"/>
                </a:solidFill>
                <a:latin typeface="Arial" panose="020B0604020202020204" pitchFamily="34" charset="0"/>
              </a:rPr>
              <a:t>             </a:t>
            </a:r>
            <a:r>
              <a:rPr lang="zh-CN" altLang="en-US" sz="4400" b="1" i="1" u="sng" dirty="0">
                <a:solidFill>
                  <a:srgbClr val="0033CC"/>
                </a:solidFill>
                <a:latin typeface="Arial" panose="020B0604020202020204" pitchFamily="34" charset="0"/>
              </a:rPr>
              <a:t>隧</a:t>
            </a:r>
            <a:r>
              <a:rPr lang="zh-CN" altLang="en-US" sz="4400" b="1" dirty="0">
                <a:solidFill>
                  <a:srgbClr val="0033CC"/>
                </a:solidFill>
                <a:latin typeface="Arial" panose="020B0604020202020204" pitchFamily="34" charset="0"/>
              </a:rPr>
              <a:t>洞</a:t>
            </a:r>
            <a:endParaRPr lang="zh-CN" altLang="en-US" sz="4400" b="1" dirty="0">
              <a:solidFill>
                <a:srgbClr val="0033CC"/>
              </a:solidFill>
              <a:latin typeface="Arial" panose="020B0604020202020204" pitchFamily="34" charset="0"/>
            </a:endParaRPr>
          </a:p>
        </p:txBody>
      </p:sp>
      <p:sp>
        <p:nvSpPr>
          <p:cNvPr id="123909" name="Text Box 5"/>
          <p:cNvSpPr txBox="1"/>
          <p:nvPr/>
        </p:nvSpPr>
        <p:spPr>
          <a:xfrm>
            <a:off x="304800" y="4648200"/>
            <a:ext cx="7772400" cy="765175"/>
          </a:xfrm>
          <a:prstGeom prst="rect">
            <a:avLst/>
          </a:prstGeom>
          <a:noFill/>
          <a:ln w="9525">
            <a:noFill/>
          </a:ln>
        </p:spPr>
        <p:txBody>
          <a:bodyPr>
            <a:spAutoFit/>
          </a:bodyPr>
          <a:p>
            <a:pPr>
              <a:spcBef>
                <a:spcPct val="50000"/>
              </a:spcBef>
            </a:pPr>
            <a:r>
              <a:rPr lang="zh-CN" altLang="en-US" sz="4400" b="1" i="1" u="sng" dirty="0">
                <a:solidFill>
                  <a:srgbClr val="0033CC"/>
                </a:solidFill>
                <a:latin typeface="Arial" panose="020B0604020202020204" pitchFamily="34" charset="0"/>
              </a:rPr>
              <a:t>绯</a:t>
            </a:r>
            <a:r>
              <a:rPr lang="zh-CN" altLang="en-US" sz="4400" b="1" dirty="0">
                <a:solidFill>
                  <a:srgbClr val="0033CC"/>
                </a:solidFill>
                <a:latin typeface="Arial" panose="020B0604020202020204" pitchFamily="34" charset="0"/>
              </a:rPr>
              <a:t>红           </a:t>
            </a:r>
            <a:r>
              <a:rPr lang="zh-CN" altLang="en-US" sz="4400" b="1" i="1" u="sng" dirty="0">
                <a:solidFill>
                  <a:srgbClr val="0033CC"/>
                </a:solidFill>
                <a:latin typeface="Arial" panose="020B0604020202020204" pitchFamily="34" charset="0"/>
              </a:rPr>
              <a:t>淤</a:t>
            </a:r>
            <a:r>
              <a:rPr lang="zh-CN" altLang="en-US" sz="4400" b="1" dirty="0">
                <a:solidFill>
                  <a:srgbClr val="0033CC"/>
                </a:solidFill>
                <a:latin typeface="Arial" panose="020B0604020202020204" pitchFamily="34" charset="0"/>
              </a:rPr>
              <a:t>滩             </a:t>
            </a:r>
            <a:r>
              <a:rPr lang="zh-CN" altLang="en-US" sz="4400" b="1" i="1" u="sng" dirty="0">
                <a:solidFill>
                  <a:srgbClr val="0033CC"/>
                </a:solidFill>
                <a:latin typeface="Arial" panose="020B0604020202020204" pitchFamily="34" charset="0"/>
              </a:rPr>
              <a:t>纤</a:t>
            </a:r>
            <a:r>
              <a:rPr lang="zh-CN" altLang="en-US" sz="4400" b="1" dirty="0">
                <a:solidFill>
                  <a:srgbClr val="0033CC"/>
                </a:solidFill>
                <a:latin typeface="Arial" panose="020B0604020202020204" pitchFamily="34" charset="0"/>
              </a:rPr>
              <a:t>绳</a:t>
            </a:r>
            <a:endParaRPr lang="zh-CN" altLang="en-US" sz="4400" b="1" dirty="0">
              <a:solidFill>
                <a:srgbClr val="0033CC"/>
              </a:solidFill>
              <a:latin typeface="Arial" panose="020B0604020202020204" pitchFamily="34" charset="0"/>
            </a:endParaRPr>
          </a:p>
        </p:txBody>
      </p:sp>
      <p:sp>
        <p:nvSpPr>
          <p:cNvPr id="123910" name="Text Box 6"/>
          <p:cNvSpPr txBox="1"/>
          <p:nvPr/>
        </p:nvSpPr>
        <p:spPr>
          <a:xfrm>
            <a:off x="1752600" y="1219200"/>
            <a:ext cx="1066800" cy="703263"/>
          </a:xfrm>
          <a:prstGeom prst="rect">
            <a:avLst/>
          </a:prstGeom>
          <a:noFill/>
          <a:ln w="9525">
            <a:noFill/>
          </a:ln>
        </p:spPr>
        <p:txBody>
          <a:bodyPr>
            <a:spAutoFit/>
          </a:bodyPr>
          <a:p>
            <a:pPr>
              <a:spcBef>
                <a:spcPct val="50000"/>
              </a:spcBef>
            </a:pPr>
            <a:r>
              <a:rPr lang="en-US" altLang="zh-CN" sz="4000" b="1" u="sng" dirty="0">
                <a:solidFill>
                  <a:srgbClr val="FF0000"/>
                </a:solidFill>
                <a:latin typeface="Arial" panose="020B0604020202020204" pitchFamily="34" charset="0"/>
              </a:rPr>
              <a:t>bi</a:t>
            </a:r>
            <a:r>
              <a:rPr lang="en-US" altLang="zh-CN" sz="4000" b="1" dirty="0">
                <a:solidFill>
                  <a:srgbClr val="FF0000"/>
                </a:solidFill>
                <a:latin typeface="Times New Roman" panose="02020603050405020304" pitchFamily="18" charset="0"/>
              </a:rPr>
              <a:t>ě</a:t>
            </a:r>
            <a:r>
              <a:rPr lang="en-US" altLang="zh-CN" sz="2400" b="1" dirty="0">
                <a:latin typeface="Times New Roman" panose="02020603050405020304" pitchFamily="18" charset="0"/>
              </a:rPr>
              <a:t> </a:t>
            </a:r>
            <a:endParaRPr lang="en-US" altLang="zh-CN" sz="2400" b="1" dirty="0">
              <a:latin typeface="Times New Roman" panose="02020603050405020304" pitchFamily="18" charset="0"/>
            </a:endParaRPr>
          </a:p>
        </p:txBody>
      </p:sp>
      <p:sp>
        <p:nvSpPr>
          <p:cNvPr id="123911" name="Text Box 7"/>
          <p:cNvSpPr txBox="1"/>
          <p:nvPr/>
        </p:nvSpPr>
        <p:spPr>
          <a:xfrm>
            <a:off x="4648200" y="1143000"/>
            <a:ext cx="1295400" cy="703263"/>
          </a:xfrm>
          <a:prstGeom prst="rect">
            <a:avLst/>
          </a:prstGeom>
          <a:noFill/>
          <a:ln w="9525">
            <a:noFill/>
          </a:ln>
        </p:spPr>
        <p:txBody>
          <a:bodyPr>
            <a:spAutoFit/>
          </a:bodyPr>
          <a:p>
            <a:pPr>
              <a:spcBef>
                <a:spcPct val="50000"/>
              </a:spcBef>
            </a:pPr>
            <a:r>
              <a:rPr lang="en-US" altLang="zh-CN" sz="4000" b="1" dirty="0">
                <a:solidFill>
                  <a:srgbClr val="FF0000"/>
                </a:solidFill>
                <a:latin typeface="Arial" panose="020B0604020202020204" pitchFamily="34" charset="0"/>
              </a:rPr>
              <a:t>bó</a:t>
            </a:r>
            <a:endParaRPr lang="en-US" altLang="zh-CN" sz="4000" b="1" dirty="0">
              <a:solidFill>
                <a:srgbClr val="FF0000"/>
              </a:solidFill>
              <a:latin typeface="Arial" panose="020B0604020202020204" pitchFamily="34" charset="0"/>
            </a:endParaRPr>
          </a:p>
        </p:txBody>
      </p:sp>
      <p:sp>
        <p:nvSpPr>
          <p:cNvPr id="123912" name="Text Box 8"/>
          <p:cNvSpPr txBox="1"/>
          <p:nvPr/>
        </p:nvSpPr>
        <p:spPr>
          <a:xfrm>
            <a:off x="7620000" y="1143000"/>
            <a:ext cx="1143000" cy="703263"/>
          </a:xfrm>
          <a:prstGeom prst="rect">
            <a:avLst/>
          </a:prstGeom>
          <a:noFill/>
          <a:ln w="9525">
            <a:noFill/>
          </a:ln>
        </p:spPr>
        <p:txBody>
          <a:bodyPr>
            <a:spAutoFit/>
          </a:bodyPr>
          <a:p>
            <a:pPr>
              <a:spcBef>
                <a:spcPct val="50000"/>
              </a:spcBef>
            </a:pPr>
            <a:r>
              <a:rPr lang="en-US" altLang="zh-CN" sz="4000" b="1" dirty="0">
                <a:solidFill>
                  <a:srgbClr val="FF0000"/>
                </a:solidFill>
                <a:latin typeface="Arial" panose="020B0604020202020204" pitchFamily="34" charset="0"/>
              </a:rPr>
              <a:t>wō</a:t>
            </a:r>
            <a:endParaRPr lang="en-US" altLang="zh-CN" sz="4000" b="1" dirty="0">
              <a:solidFill>
                <a:srgbClr val="FF0000"/>
              </a:solidFill>
              <a:latin typeface="Arial" panose="020B0604020202020204" pitchFamily="34" charset="0"/>
            </a:endParaRPr>
          </a:p>
        </p:txBody>
      </p:sp>
      <p:sp>
        <p:nvSpPr>
          <p:cNvPr id="123913" name="Text Box 9"/>
          <p:cNvSpPr txBox="1"/>
          <p:nvPr/>
        </p:nvSpPr>
        <p:spPr>
          <a:xfrm>
            <a:off x="1524000" y="2819400"/>
            <a:ext cx="1066800" cy="703263"/>
          </a:xfrm>
          <a:prstGeom prst="rect">
            <a:avLst/>
          </a:prstGeom>
          <a:noFill/>
          <a:ln w="9525">
            <a:noFill/>
          </a:ln>
        </p:spPr>
        <p:txBody>
          <a:bodyPr>
            <a:spAutoFit/>
          </a:bodyPr>
          <a:p>
            <a:pPr>
              <a:spcBef>
                <a:spcPct val="50000"/>
              </a:spcBef>
            </a:pPr>
            <a:r>
              <a:rPr lang="en-US" altLang="zh-CN" sz="4000" b="1" dirty="0">
                <a:solidFill>
                  <a:srgbClr val="FF0000"/>
                </a:solidFill>
                <a:latin typeface="Arial" panose="020B0604020202020204" pitchFamily="34" charset="0"/>
              </a:rPr>
              <a:t>pēi</a:t>
            </a:r>
            <a:endParaRPr lang="en-US" altLang="zh-CN" sz="4000" b="1" dirty="0">
              <a:solidFill>
                <a:srgbClr val="FF0000"/>
              </a:solidFill>
              <a:latin typeface="Arial" panose="020B0604020202020204" pitchFamily="34" charset="0"/>
            </a:endParaRPr>
          </a:p>
        </p:txBody>
      </p:sp>
      <p:sp>
        <p:nvSpPr>
          <p:cNvPr id="123914" name="Text Box 10"/>
          <p:cNvSpPr txBox="1"/>
          <p:nvPr/>
        </p:nvSpPr>
        <p:spPr>
          <a:xfrm>
            <a:off x="4419600" y="2895600"/>
            <a:ext cx="1524000" cy="703263"/>
          </a:xfrm>
          <a:prstGeom prst="rect">
            <a:avLst/>
          </a:prstGeom>
          <a:noFill/>
          <a:ln w="9525">
            <a:noFill/>
          </a:ln>
        </p:spPr>
        <p:txBody>
          <a:bodyPr>
            <a:spAutoFit/>
          </a:bodyPr>
          <a:p>
            <a:pPr>
              <a:spcBef>
                <a:spcPct val="50000"/>
              </a:spcBef>
            </a:pPr>
            <a:r>
              <a:rPr lang="en-US" altLang="zh-CN" sz="4000" b="1" dirty="0">
                <a:solidFill>
                  <a:srgbClr val="FF0000"/>
                </a:solidFill>
                <a:latin typeface="Arial" panose="020B0604020202020204" pitchFamily="34" charset="0"/>
              </a:rPr>
              <a:t>wǎng</a:t>
            </a:r>
            <a:endParaRPr lang="en-US" altLang="zh-CN" sz="4000" b="1" dirty="0">
              <a:solidFill>
                <a:srgbClr val="FF0000"/>
              </a:solidFill>
              <a:latin typeface="Arial" panose="020B0604020202020204" pitchFamily="34" charset="0"/>
            </a:endParaRPr>
          </a:p>
        </p:txBody>
      </p:sp>
      <p:sp>
        <p:nvSpPr>
          <p:cNvPr id="123915" name="Text Box 11"/>
          <p:cNvSpPr txBox="1"/>
          <p:nvPr/>
        </p:nvSpPr>
        <p:spPr>
          <a:xfrm>
            <a:off x="7467600" y="2819400"/>
            <a:ext cx="990600" cy="703263"/>
          </a:xfrm>
          <a:prstGeom prst="rect">
            <a:avLst/>
          </a:prstGeom>
          <a:noFill/>
          <a:ln w="9525">
            <a:noFill/>
          </a:ln>
        </p:spPr>
        <p:txBody>
          <a:bodyPr>
            <a:spAutoFit/>
          </a:bodyPr>
          <a:p>
            <a:pPr>
              <a:spcBef>
                <a:spcPct val="50000"/>
              </a:spcBef>
            </a:pPr>
            <a:r>
              <a:rPr lang="en-US" altLang="zh-CN" sz="4000" b="1" dirty="0">
                <a:solidFill>
                  <a:srgbClr val="FF0000"/>
                </a:solidFill>
                <a:latin typeface="Arial" panose="020B0604020202020204" pitchFamily="34" charset="0"/>
              </a:rPr>
              <a:t>suì</a:t>
            </a:r>
            <a:endParaRPr lang="en-US" altLang="zh-CN" sz="4000" b="1" dirty="0">
              <a:solidFill>
                <a:srgbClr val="FF0000"/>
              </a:solidFill>
              <a:latin typeface="Arial" panose="020B0604020202020204" pitchFamily="34" charset="0"/>
            </a:endParaRPr>
          </a:p>
        </p:txBody>
      </p:sp>
      <p:sp>
        <p:nvSpPr>
          <p:cNvPr id="123916" name="Text Box 12"/>
          <p:cNvSpPr txBox="1"/>
          <p:nvPr/>
        </p:nvSpPr>
        <p:spPr>
          <a:xfrm>
            <a:off x="1676400" y="4724400"/>
            <a:ext cx="1295400" cy="703263"/>
          </a:xfrm>
          <a:prstGeom prst="rect">
            <a:avLst/>
          </a:prstGeom>
          <a:noFill/>
          <a:ln w="9525">
            <a:noFill/>
          </a:ln>
        </p:spPr>
        <p:txBody>
          <a:bodyPr>
            <a:spAutoFit/>
          </a:bodyPr>
          <a:p>
            <a:pPr>
              <a:spcBef>
                <a:spcPct val="50000"/>
              </a:spcBef>
            </a:pPr>
            <a:r>
              <a:rPr lang="en-US" altLang="zh-CN" sz="4000" b="1" dirty="0">
                <a:solidFill>
                  <a:srgbClr val="FF0000"/>
                </a:solidFill>
                <a:latin typeface="Arial" panose="020B0604020202020204" pitchFamily="34" charset="0"/>
              </a:rPr>
              <a:t>fēi</a:t>
            </a:r>
            <a:endParaRPr lang="en-US" altLang="zh-CN" sz="4000" b="1" dirty="0">
              <a:solidFill>
                <a:srgbClr val="FF0000"/>
              </a:solidFill>
              <a:latin typeface="Arial" panose="020B0604020202020204" pitchFamily="34" charset="0"/>
            </a:endParaRPr>
          </a:p>
        </p:txBody>
      </p:sp>
      <p:sp>
        <p:nvSpPr>
          <p:cNvPr id="123917" name="Text Box 13"/>
          <p:cNvSpPr txBox="1"/>
          <p:nvPr/>
        </p:nvSpPr>
        <p:spPr>
          <a:xfrm>
            <a:off x="4800600" y="4648200"/>
            <a:ext cx="1143000" cy="703263"/>
          </a:xfrm>
          <a:prstGeom prst="rect">
            <a:avLst/>
          </a:prstGeom>
          <a:noFill/>
          <a:ln w="9525">
            <a:noFill/>
          </a:ln>
        </p:spPr>
        <p:txBody>
          <a:bodyPr>
            <a:spAutoFit/>
          </a:bodyPr>
          <a:p>
            <a:pPr>
              <a:spcBef>
                <a:spcPct val="50000"/>
              </a:spcBef>
            </a:pPr>
            <a:r>
              <a:rPr lang="en-US" altLang="zh-CN" sz="4000" b="1" dirty="0">
                <a:solidFill>
                  <a:srgbClr val="FF0000"/>
                </a:solidFill>
                <a:latin typeface="Arial" panose="020B0604020202020204" pitchFamily="34" charset="0"/>
              </a:rPr>
              <a:t>yū</a:t>
            </a:r>
            <a:endParaRPr lang="en-US" altLang="zh-CN" sz="4000" b="1" dirty="0">
              <a:solidFill>
                <a:srgbClr val="FF0000"/>
              </a:solidFill>
              <a:latin typeface="Arial" panose="020B0604020202020204" pitchFamily="34" charset="0"/>
            </a:endParaRPr>
          </a:p>
        </p:txBody>
      </p:sp>
      <p:sp>
        <p:nvSpPr>
          <p:cNvPr id="123918" name="Text Box 14"/>
          <p:cNvSpPr txBox="1"/>
          <p:nvPr/>
        </p:nvSpPr>
        <p:spPr>
          <a:xfrm>
            <a:off x="7596188" y="4648200"/>
            <a:ext cx="1547812" cy="703263"/>
          </a:xfrm>
          <a:prstGeom prst="rect">
            <a:avLst/>
          </a:prstGeom>
          <a:noFill/>
          <a:ln w="9525">
            <a:noFill/>
          </a:ln>
        </p:spPr>
        <p:txBody>
          <a:bodyPr>
            <a:spAutoFit/>
          </a:bodyPr>
          <a:p>
            <a:pPr>
              <a:spcBef>
                <a:spcPct val="50000"/>
              </a:spcBef>
            </a:pPr>
            <a:r>
              <a:rPr lang="en-US" altLang="zh-CN" sz="4000" b="1" dirty="0">
                <a:solidFill>
                  <a:srgbClr val="FF0000"/>
                </a:solidFill>
                <a:latin typeface="Arial" panose="020B0604020202020204" pitchFamily="34" charset="0"/>
              </a:rPr>
              <a:t>qiàn</a:t>
            </a:r>
            <a:endParaRPr lang="en-US" altLang="zh-CN" sz="4000" b="1" dirty="0">
              <a:solidFill>
                <a:srgbClr val="FF0000"/>
              </a:solidFill>
              <a:latin typeface="Arial" panose="020B0604020202020204" pitchFamily="34" charset="0"/>
            </a:endParaRPr>
          </a:p>
        </p:txBody>
      </p:sp>
      <p:pic>
        <p:nvPicPr>
          <p:cNvPr id="7183" name="Picture 19" descr="Cover"/>
          <p:cNvPicPr>
            <a:picLocks noChangeAspect="1"/>
          </p:cNvPicPr>
          <p:nvPr/>
        </p:nvPicPr>
        <p:blipFill>
          <a:blip r:embed="rId1"/>
          <a:stretch>
            <a:fillRect/>
          </a:stretch>
        </p:blipFill>
        <p:spPr>
          <a:xfrm>
            <a:off x="7786688" y="6342063"/>
            <a:ext cx="1357312" cy="515937"/>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3907"/>
                                        </p:tgtEl>
                                        <p:attrNameLst>
                                          <p:attrName>style.visibility</p:attrName>
                                        </p:attrNameLst>
                                      </p:cBhvr>
                                      <p:to>
                                        <p:strVal val="visible"/>
                                      </p:to>
                                    </p:set>
                                    <p:anim calcmode="lin" valueType="num">
                                      <p:cBhvr additive="base">
                                        <p:cTn id="7" dur="500" fill="hold"/>
                                        <p:tgtEl>
                                          <p:spTgt spid="123907"/>
                                        </p:tgtEl>
                                        <p:attrNameLst>
                                          <p:attrName>ppt_x</p:attrName>
                                        </p:attrNameLst>
                                      </p:cBhvr>
                                      <p:tavLst>
                                        <p:tav tm="0">
                                          <p:val>
                                            <p:strVal val="0-#ppt_w/2"/>
                                          </p:val>
                                        </p:tav>
                                        <p:tav tm="100000">
                                          <p:val>
                                            <p:strVal val="#ppt_x"/>
                                          </p:val>
                                        </p:tav>
                                      </p:tavLst>
                                    </p:anim>
                                    <p:anim calcmode="lin" valueType="num">
                                      <p:cBhvr additive="base">
                                        <p:cTn id="8" dur="500" fill="hold"/>
                                        <p:tgtEl>
                                          <p:spTgt spid="12390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3908"/>
                                        </p:tgtEl>
                                        <p:attrNameLst>
                                          <p:attrName>style.visibility</p:attrName>
                                        </p:attrNameLst>
                                      </p:cBhvr>
                                      <p:to>
                                        <p:strVal val="visible"/>
                                      </p:to>
                                    </p:set>
                                    <p:anim calcmode="lin" valueType="num">
                                      <p:cBhvr additive="base">
                                        <p:cTn id="13" dur="500" fill="hold"/>
                                        <p:tgtEl>
                                          <p:spTgt spid="123908"/>
                                        </p:tgtEl>
                                        <p:attrNameLst>
                                          <p:attrName>ppt_x</p:attrName>
                                        </p:attrNameLst>
                                      </p:cBhvr>
                                      <p:tavLst>
                                        <p:tav tm="0">
                                          <p:val>
                                            <p:strVal val="0-#ppt_w/2"/>
                                          </p:val>
                                        </p:tav>
                                        <p:tav tm="100000">
                                          <p:val>
                                            <p:strVal val="#ppt_x"/>
                                          </p:val>
                                        </p:tav>
                                      </p:tavLst>
                                    </p:anim>
                                    <p:anim calcmode="lin" valueType="num">
                                      <p:cBhvr additive="base">
                                        <p:cTn id="14" dur="500" fill="hold"/>
                                        <p:tgtEl>
                                          <p:spTgt spid="12390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3909"/>
                                        </p:tgtEl>
                                        <p:attrNameLst>
                                          <p:attrName>style.visibility</p:attrName>
                                        </p:attrNameLst>
                                      </p:cBhvr>
                                      <p:to>
                                        <p:strVal val="visible"/>
                                      </p:to>
                                    </p:set>
                                    <p:anim calcmode="lin" valueType="num">
                                      <p:cBhvr additive="base">
                                        <p:cTn id="19" dur="500" fill="hold"/>
                                        <p:tgtEl>
                                          <p:spTgt spid="123909"/>
                                        </p:tgtEl>
                                        <p:attrNameLst>
                                          <p:attrName>ppt_x</p:attrName>
                                        </p:attrNameLst>
                                      </p:cBhvr>
                                      <p:tavLst>
                                        <p:tav tm="0">
                                          <p:val>
                                            <p:strVal val="0-#ppt_w/2"/>
                                          </p:val>
                                        </p:tav>
                                        <p:tav tm="100000">
                                          <p:val>
                                            <p:strVal val="#ppt_x"/>
                                          </p:val>
                                        </p:tav>
                                      </p:tavLst>
                                    </p:anim>
                                    <p:anim calcmode="lin" valueType="num">
                                      <p:cBhvr additive="base">
                                        <p:cTn id="20" dur="500" fill="hold"/>
                                        <p:tgtEl>
                                          <p:spTgt spid="12390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3910"/>
                                        </p:tgtEl>
                                        <p:attrNameLst>
                                          <p:attrName>style.visibility</p:attrName>
                                        </p:attrNameLst>
                                      </p:cBhvr>
                                      <p:to>
                                        <p:strVal val="visible"/>
                                      </p:to>
                                    </p:set>
                                    <p:anim calcmode="lin" valueType="num">
                                      <p:cBhvr additive="base">
                                        <p:cTn id="25" dur="500" fill="hold"/>
                                        <p:tgtEl>
                                          <p:spTgt spid="123910"/>
                                        </p:tgtEl>
                                        <p:attrNameLst>
                                          <p:attrName>ppt_x</p:attrName>
                                        </p:attrNameLst>
                                      </p:cBhvr>
                                      <p:tavLst>
                                        <p:tav tm="0">
                                          <p:val>
                                            <p:strVal val="0-#ppt_w/2"/>
                                          </p:val>
                                        </p:tav>
                                        <p:tav tm="100000">
                                          <p:val>
                                            <p:strVal val="#ppt_x"/>
                                          </p:val>
                                        </p:tav>
                                      </p:tavLst>
                                    </p:anim>
                                    <p:anim calcmode="lin" valueType="num">
                                      <p:cBhvr additive="base">
                                        <p:cTn id="26" dur="500" fill="hold"/>
                                        <p:tgtEl>
                                          <p:spTgt spid="123910"/>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23911"/>
                                        </p:tgtEl>
                                        <p:attrNameLst>
                                          <p:attrName>style.visibility</p:attrName>
                                        </p:attrNameLst>
                                      </p:cBhvr>
                                      <p:to>
                                        <p:strVal val="visible"/>
                                      </p:to>
                                    </p:set>
                                    <p:anim calcmode="lin" valueType="num">
                                      <p:cBhvr additive="base">
                                        <p:cTn id="31" dur="500" fill="hold"/>
                                        <p:tgtEl>
                                          <p:spTgt spid="123911"/>
                                        </p:tgtEl>
                                        <p:attrNameLst>
                                          <p:attrName>ppt_x</p:attrName>
                                        </p:attrNameLst>
                                      </p:cBhvr>
                                      <p:tavLst>
                                        <p:tav tm="0">
                                          <p:val>
                                            <p:strVal val="0-#ppt_w/2"/>
                                          </p:val>
                                        </p:tav>
                                        <p:tav tm="100000">
                                          <p:val>
                                            <p:strVal val="#ppt_x"/>
                                          </p:val>
                                        </p:tav>
                                      </p:tavLst>
                                    </p:anim>
                                    <p:anim calcmode="lin" valueType="num">
                                      <p:cBhvr additive="base">
                                        <p:cTn id="32" dur="500" fill="hold"/>
                                        <p:tgtEl>
                                          <p:spTgt spid="123911"/>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23912"/>
                                        </p:tgtEl>
                                        <p:attrNameLst>
                                          <p:attrName>style.visibility</p:attrName>
                                        </p:attrNameLst>
                                      </p:cBhvr>
                                      <p:to>
                                        <p:strVal val="visible"/>
                                      </p:to>
                                    </p:set>
                                    <p:anim calcmode="lin" valueType="num">
                                      <p:cBhvr additive="base">
                                        <p:cTn id="37" dur="500" fill="hold"/>
                                        <p:tgtEl>
                                          <p:spTgt spid="123912"/>
                                        </p:tgtEl>
                                        <p:attrNameLst>
                                          <p:attrName>ppt_x</p:attrName>
                                        </p:attrNameLst>
                                      </p:cBhvr>
                                      <p:tavLst>
                                        <p:tav tm="0">
                                          <p:val>
                                            <p:strVal val="0-#ppt_w/2"/>
                                          </p:val>
                                        </p:tav>
                                        <p:tav tm="100000">
                                          <p:val>
                                            <p:strVal val="#ppt_x"/>
                                          </p:val>
                                        </p:tav>
                                      </p:tavLst>
                                    </p:anim>
                                    <p:anim calcmode="lin" valueType="num">
                                      <p:cBhvr additive="base">
                                        <p:cTn id="38" dur="500" fill="hold"/>
                                        <p:tgtEl>
                                          <p:spTgt spid="123912"/>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23913"/>
                                        </p:tgtEl>
                                        <p:attrNameLst>
                                          <p:attrName>style.visibility</p:attrName>
                                        </p:attrNameLst>
                                      </p:cBhvr>
                                      <p:to>
                                        <p:strVal val="visible"/>
                                      </p:to>
                                    </p:set>
                                    <p:anim calcmode="lin" valueType="num">
                                      <p:cBhvr additive="base">
                                        <p:cTn id="43" dur="500" fill="hold"/>
                                        <p:tgtEl>
                                          <p:spTgt spid="123913"/>
                                        </p:tgtEl>
                                        <p:attrNameLst>
                                          <p:attrName>ppt_x</p:attrName>
                                        </p:attrNameLst>
                                      </p:cBhvr>
                                      <p:tavLst>
                                        <p:tav tm="0">
                                          <p:val>
                                            <p:strVal val="0-#ppt_w/2"/>
                                          </p:val>
                                        </p:tav>
                                        <p:tav tm="100000">
                                          <p:val>
                                            <p:strVal val="#ppt_x"/>
                                          </p:val>
                                        </p:tav>
                                      </p:tavLst>
                                    </p:anim>
                                    <p:anim calcmode="lin" valueType="num">
                                      <p:cBhvr additive="base">
                                        <p:cTn id="44" dur="500" fill="hold"/>
                                        <p:tgtEl>
                                          <p:spTgt spid="123913"/>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23914"/>
                                        </p:tgtEl>
                                        <p:attrNameLst>
                                          <p:attrName>style.visibility</p:attrName>
                                        </p:attrNameLst>
                                      </p:cBhvr>
                                      <p:to>
                                        <p:strVal val="visible"/>
                                      </p:to>
                                    </p:set>
                                    <p:anim calcmode="lin" valueType="num">
                                      <p:cBhvr additive="base">
                                        <p:cTn id="49" dur="500" fill="hold"/>
                                        <p:tgtEl>
                                          <p:spTgt spid="123914"/>
                                        </p:tgtEl>
                                        <p:attrNameLst>
                                          <p:attrName>ppt_x</p:attrName>
                                        </p:attrNameLst>
                                      </p:cBhvr>
                                      <p:tavLst>
                                        <p:tav tm="0">
                                          <p:val>
                                            <p:strVal val="0-#ppt_w/2"/>
                                          </p:val>
                                        </p:tav>
                                        <p:tav tm="100000">
                                          <p:val>
                                            <p:strVal val="#ppt_x"/>
                                          </p:val>
                                        </p:tav>
                                      </p:tavLst>
                                    </p:anim>
                                    <p:anim calcmode="lin" valueType="num">
                                      <p:cBhvr additive="base">
                                        <p:cTn id="50" dur="500" fill="hold"/>
                                        <p:tgtEl>
                                          <p:spTgt spid="123914"/>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23915"/>
                                        </p:tgtEl>
                                        <p:attrNameLst>
                                          <p:attrName>style.visibility</p:attrName>
                                        </p:attrNameLst>
                                      </p:cBhvr>
                                      <p:to>
                                        <p:strVal val="visible"/>
                                      </p:to>
                                    </p:set>
                                    <p:anim calcmode="lin" valueType="num">
                                      <p:cBhvr additive="base">
                                        <p:cTn id="55" dur="500" fill="hold"/>
                                        <p:tgtEl>
                                          <p:spTgt spid="123915"/>
                                        </p:tgtEl>
                                        <p:attrNameLst>
                                          <p:attrName>ppt_x</p:attrName>
                                        </p:attrNameLst>
                                      </p:cBhvr>
                                      <p:tavLst>
                                        <p:tav tm="0">
                                          <p:val>
                                            <p:strVal val="0-#ppt_w/2"/>
                                          </p:val>
                                        </p:tav>
                                        <p:tav tm="100000">
                                          <p:val>
                                            <p:strVal val="#ppt_x"/>
                                          </p:val>
                                        </p:tav>
                                      </p:tavLst>
                                    </p:anim>
                                    <p:anim calcmode="lin" valueType="num">
                                      <p:cBhvr additive="base">
                                        <p:cTn id="56" dur="500" fill="hold"/>
                                        <p:tgtEl>
                                          <p:spTgt spid="123915"/>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23916"/>
                                        </p:tgtEl>
                                        <p:attrNameLst>
                                          <p:attrName>style.visibility</p:attrName>
                                        </p:attrNameLst>
                                      </p:cBhvr>
                                      <p:to>
                                        <p:strVal val="visible"/>
                                      </p:to>
                                    </p:set>
                                    <p:anim calcmode="lin" valueType="num">
                                      <p:cBhvr additive="base">
                                        <p:cTn id="61" dur="500" fill="hold"/>
                                        <p:tgtEl>
                                          <p:spTgt spid="123916"/>
                                        </p:tgtEl>
                                        <p:attrNameLst>
                                          <p:attrName>ppt_x</p:attrName>
                                        </p:attrNameLst>
                                      </p:cBhvr>
                                      <p:tavLst>
                                        <p:tav tm="0">
                                          <p:val>
                                            <p:strVal val="0-#ppt_w/2"/>
                                          </p:val>
                                        </p:tav>
                                        <p:tav tm="100000">
                                          <p:val>
                                            <p:strVal val="#ppt_x"/>
                                          </p:val>
                                        </p:tav>
                                      </p:tavLst>
                                    </p:anim>
                                    <p:anim calcmode="lin" valueType="num">
                                      <p:cBhvr additive="base">
                                        <p:cTn id="62" dur="500" fill="hold"/>
                                        <p:tgtEl>
                                          <p:spTgt spid="123916"/>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123917"/>
                                        </p:tgtEl>
                                        <p:attrNameLst>
                                          <p:attrName>style.visibility</p:attrName>
                                        </p:attrNameLst>
                                      </p:cBhvr>
                                      <p:to>
                                        <p:strVal val="visible"/>
                                      </p:to>
                                    </p:set>
                                    <p:anim calcmode="lin" valueType="num">
                                      <p:cBhvr additive="base">
                                        <p:cTn id="67" dur="500" fill="hold"/>
                                        <p:tgtEl>
                                          <p:spTgt spid="123917"/>
                                        </p:tgtEl>
                                        <p:attrNameLst>
                                          <p:attrName>ppt_x</p:attrName>
                                        </p:attrNameLst>
                                      </p:cBhvr>
                                      <p:tavLst>
                                        <p:tav tm="0">
                                          <p:val>
                                            <p:strVal val="0-#ppt_w/2"/>
                                          </p:val>
                                        </p:tav>
                                        <p:tav tm="100000">
                                          <p:val>
                                            <p:strVal val="#ppt_x"/>
                                          </p:val>
                                        </p:tav>
                                      </p:tavLst>
                                    </p:anim>
                                    <p:anim calcmode="lin" valueType="num">
                                      <p:cBhvr additive="base">
                                        <p:cTn id="68" dur="500" fill="hold"/>
                                        <p:tgtEl>
                                          <p:spTgt spid="123917"/>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123918"/>
                                        </p:tgtEl>
                                        <p:attrNameLst>
                                          <p:attrName>style.visibility</p:attrName>
                                        </p:attrNameLst>
                                      </p:cBhvr>
                                      <p:to>
                                        <p:strVal val="visible"/>
                                      </p:to>
                                    </p:set>
                                    <p:anim calcmode="lin" valueType="num">
                                      <p:cBhvr additive="base">
                                        <p:cTn id="73" dur="500" fill="hold"/>
                                        <p:tgtEl>
                                          <p:spTgt spid="123918"/>
                                        </p:tgtEl>
                                        <p:attrNameLst>
                                          <p:attrName>ppt_x</p:attrName>
                                        </p:attrNameLst>
                                      </p:cBhvr>
                                      <p:tavLst>
                                        <p:tav tm="0">
                                          <p:val>
                                            <p:strVal val="0-#ppt_w/2"/>
                                          </p:val>
                                        </p:tav>
                                        <p:tav tm="100000">
                                          <p:val>
                                            <p:strVal val="#ppt_x"/>
                                          </p:val>
                                        </p:tav>
                                      </p:tavLst>
                                    </p:anim>
                                    <p:anim calcmode="lin" valueType="num">
                                      <p:cBhvr additive="base">
                                        <p:cTn id="74" dur="500" fill="hold"/>
                                        <p:tgtEl>
                                          <p:spTgt spid="1239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p:bldP spid="123908" grpId="0"/>
      <p:bldP spid="123909" grpId="0"/>
      <p:bldP spid="123910" grpId="0"/>
      <p:bldP spid="123911" grpId="0"/>
      <p:bldP spid="123912" grpId="0"/>
      <p:bldP spid="123913" grpId="0"/>
      <p:bldP spid="123914" grpId="0"/>
      <p:bldP spid="123915" grpId="0"/>
      <p:bldP spid="123916" grpId="0"/>
      <p:bldP spid="123917" grpId="0"/>
      <p:bldP spid="1239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Rectangle 3"/>
          <p:cNvSpPr>
            <a:spLocks noGrp="1"/>
          </p:cNvSpPr>
          <p:nvPr>
            <p:ph sz="quarter" idx="1"/>
          </p:nvPr>
        </p:nvSpPr>
        <p:spPr>
          <a:xfrm>
            <a:off x="0" y="0"/>
            <a:ext cx="4427538" cy="3860800"/>
          </a:xfrm>
          <a:ln/>
        </p:spPr>
        <p:txBody>
          <a:bodyPr vert="horz" wrap="square" lIns="91440" tIns="45720" rIns="91440" bIns="45720" anchor="t"/>
          <a:p>
            <a:pPr eaLnBrk="1" hangingPunct="1">
              <a:buNone/>
            </a:pPr>
            <a:r>
              <a:rPr lang="zh-CN" altLang="en-US" sz="2000" b="1" dirty="0"/>
              <a:t>我是你河边上／破旧的／</a:t>
            </a:r>
            <a:r>
              <a:rPr lang="zh-CN" altLang="en-US" sz="2000" b="1" dirty="0">
                <a:solidFill>
                  <a:srgbClr val="FF0000"/>
                </a:solidFill>
              </a:rPr>
              <a:t>老水车</a:t>
            </a:r>
            <a:r>
              <a:rPr lang="zh-CN" altLang="en-US" sz="2000" b="1" dirty="0"/>
              <a:t>，</a:t>
            </a:r>
            <a:endParaRPr lang="zh-CN" altLang="en-US" sz="2000" b="1" dirty="0"/>
          </a:p>
          <a:p>
            <a:pPr eaLnBrk="1" hangingPunct="1">
              <a:buNone/>
            </a:pPr>
            <a:r>
              <a:rPr lang="zh-CN" altLang="en-US" sz="2000" b="1" dirty="0"/>
              <a:t>数百年来／纺着</a:t>
            </a:r>
            <a:r>
              <a:rPr lang="zh-CN" altLang="en-US" sz="2000" b="1" dirty="0">
                <a:solidFill>
                  <a:srgbClr val="FF0000"/>
                </a:solidFill>
              </a:rPr>
              <a:t>疲惫</a:t>
            </a:r>
            <a:r>
              <a:rPr lang="zh-CN" altLang="en-US" sz="2000" b="1" dirty="0"/>
              <a:t>的歌；</a:t>
            </a:r>
            <a:endParaRPr lang="zh-CN" altLang="en-US" sz="2000" b="1" dirty="0"/>
          </a:p>
          <a:p>
            <a:pPr eaLnBrk="1" hangingPunct="1">
              <a:buNone/>
            </a:pPr>
            <a:r>
              <a:rPr lang="zh-CN" altLang="en-US" sz="2000" b="1" dirty="0"/>
              <a:t>我是你额上／熏黑的／矿灯，</a:t>
            </a:r>
            <a:endParaRPr lang="zh-CN" altLang="en-US" sz="2000" b="1" dirty="0"/>
          </a:p>
          <a:p>
            <a:pPr eaLnBrk="1" hangingPunct="1">
              <a:buNone/>
            </a:pPr>
            <a:r>
              <a:rPr lang="zh-CN" altLang="en-US" sz="2000" b="1" dirty="0"/>
              <a:t>照你在历史的隧洞里／蜗行</a:t>
            </a:r>
            <a:r>
              <a:rPr lang="en-US" altLang="zh-CN" sz="2000" b="1" dirty="0">
                <a:latin typeface="Arial" panose="020B0604020202020204" pitchFamily="34" charset="0"/>
              </a:rPr>
              <a:t>——</a:t>
            </a:r>
            <a:r>
              <a:rPr lang="zh-CN" altLang="en-US" sz="2000" b="1" dirty="0"/>
              <a:t>摸索；</a:t>
            </a:r>
            <a:endParaRPr lang="zh-CN" altLang="en-US" sz="2000" b="1" dirty="0"/>
          </a:p>
          <a:p>
            <a:pPr eaLnBrk="1" hangingPunct="1">
              <a:buNone/>
            </a:pPr>
            <a:r>
              <a:rPr lang="zh-CN" altLang="en-US" sz="2000" b="1" dirty="0"/>
              <a:t>我是干瘪的／稻穗；是失修的／路基；</a:t>
            </a:r>
            <a:endParaRPr lang="zh-CN" altLang="en-US" sz="2000" b="1" dirty="0"/>
          </a:p>
          <a:p>
            <a:pPr eaLnBrk="1" hangingPunct="1">
              <a:buNone/>
            </a:pPr>
            <a:r>
              <a:rPr lang="zh-CN" altLang="en-US" sz="2000" b="1" dirty="0"/>
              <a:t>是淤滩上的驳船。</a:t>
            </a:r>
            <a:endParaRPr lang="zh-CN" altLang="en-US" sz="2000" b="1" dirty="0"/>
          </a:p>
          <a:p>
            <a:pPr eaLnBrk="1" hangingPunct="1">
              <a:buNone/>
            </a:pPr>
            <a:r>
              <a:rPr lang="zh-CN" altLang="en-US" sz="2000" b="1" dirty="0"/>
              <a:t>把纤绳／</a:t>
            </a:r>
            <a:r>
              <a:rPr lang="zh-CN" altLang="en-US" sz="2000" b="1" dirty="0">
                <a:solidFill>
                  <a:srgbClr val="FF0000"/>
                </a:solidFill>
              </a:rPr>
              <a:t>深深</a:t>
            </a:r>
            <a:endParaRPr lang="zh-CN" altLang="en-US" sz="2000" b="1" dirty="0">
              <a:solidFill>
                <a:srgbClr val="FF0000"/>
              </a:solidFill>
            </a:endParaRPr>
          </a:p>
          <a:p>
            <a:pPr eaLnBrk="1" hangingPunct="1">
              <a:buNone/>
            </a:pPr>
            <a:r>
              <a:rPr lang="zh-CN" altLang="en-US" sz="2000" b="1" dirty="0"/>
              <a:t>勒进你的／肩膊；</a:t>
            </a:r>
            <a:r>
              <a:rPr lang="en-US" altLang="zh-CN" sz="2000" b="1" dirty="0">
                <a:latin typeface="Arial" panose="020B0604020202020204" pitchFamily="34" charset="0"/>
              </a:rPr>
              <a:t>——</a:t>
            </a:r>
            <a:r>
              <a:rPr lang="en-US" altLang="zh-CN" sz="2000" b="1" dirty="0"/>
              <a:t> </a:t>
            </a:r>
            <a:r>
              <a:rPr lang="zh-CN" altLang="en-US" sz="2000" b="1" dirty="0">
                <a:solidFill>
                  <a:srgbClr val="FF0000"/>
                </a:solidFill>
              </a:rPr>
              <a:t>祖</a:t>
            </a:r>
            <a:r>
              <a:rPr lang="en-US" altLang="zh-CN" sz="2000" b="1" dirty="0">
                <a:latin typeface="Arial" panose="020B0604020202020204" pitchFamily="34" charset="0"/>
              </a:rPr>
              <a:t>——</a:t>
            </a:r>
            <a:r>
              <a:rPr lang="zh-CN" altLang="en-US" sz="2000" b="1" dirty="0">
                <a:solidFill>
                  <a:srgbClr val="FF0000"/>
                </a:solidFill>
              </a:rPr>
              <a:t>国</a:t>
            </a:r>
            <a:r>
              <a:rPr lang="en-US" altLang="zh-CN" sz="2000" b="1" dirty="0">
                <a:latin typeface="Arial" panose="020B0604020202020204" pitchFamily="34" charset="0"/>
              </a:rPr>
              <a:t>——</a:t>
            </a:r>
            <a:r>
              <a:rPr lang="zh-CN" altLang="en-US" sz="2000" b="1" dirty="0">
                <a:solidFill>
                  <a:srgbClr val="FF0000"/>
                </a:solidFill>
              </a:rPr>
              <a:t>呵</a:t>
            </a:r>
            <a:r>
              <a:rPr lang="zh-CN" altLang="en-US" sz="2000" b="1" dirty="0"/>
              <a:t>！</a:t>
            </a:r>
            <a:endParaRPr lang="zh-CN" altLang="en-US" sz="2000" b="1" dirty="0">
              <a:solidFill>
                <a:schemeClr val="accent2"/>
              </a:solidFill>
              <a:ea typeface="楷体_GB2312" panose="02010609030101010101" pitchFamily="49" charset="-122"/>
            </a:endParaRPr>
          </a:p>
          <a:p>
            <a:pPr eaLnBrk="1" hangingPunct="1"/>
            <a:endParaRPr lang="zh-CN" altLang="en-US" sz="2000" b="1" dirty="0">
              <a:solidFill>
                <a:srgbClr val="FF6600"/>
              </a:solidFill>
              <a:ea typeface="华文新魏" panose="02010800040101010101" pitchFamily="2" charset="-122"/>
            </a:endParaRPr>
          </a:p>
          <a:p>
            <a:pPr eaLnBrk="1" hangingPunct="1"/>
            <a:endParaRPr lang="en-US" altLang="zh-CN" sz="2000" b="1" dirty="0"/>
          </a:p>
        </p:txBody>
      </p:sp>
      <p:sp>
        <p:nvSpPr>
          <p:cNvPr id="8195" name="Rectangle 4"/>
          <p:cNvSpPr>
            <a:spLocks noGrp="1"/>
          </p:cNvSpPr>
          <p:nvPr>
            <p:ph sz="quarter" idx="2"/>
          </p:nvPr>
        </p:nvSpPr>
        <p:spPr>
          <a:xfrm>
            <a:off x="4716463" y="0"/>
            <a:ext cx="4427537" cy="3505200"/>
          </a:xfrm>
          <a:ln/>
        </p:spPr>
        <p:txBody>
          <a:bodyPr vert="horz" wrap="square" lIns="91440" tIns="45720" rIns="91440" bIns="45720" anchor="t"/>
          <a:p>
            <a:pPr eaLnBrk="1" hangingPunct="1">
              <a:buNone/>
            </a:pPr>
            <a:r>
              <a:rPr lang="zh-CN" altLang="en-US" sz="2000" b="1" dirty="0"/>
              <a:t>我是你／</a:t>
            </a:r>
            <a:r>
              <a:rPr lang="zh-CN" altLang="en-US" sz="2000" b="1" dirty="0">
                <a:solidFill>
                  <a:srgbClr val="FF0000"/>
                </a:solidFill>
              </a:rPr>
              <a:t>簇新</a:t>
            </a:r>
            <a:r>
              <a:rPr lang="zh-CN" altLang="en-US" sz="2000" b="1" dirty="0"/>
              <a:t>的理想，</a:t>
            </a:r>
            <a:endParaRPr lang="zh-CN" altLang="en-US" sz="2000" b="1" dirty="0"/>
          </a:p>
          <a:p>
            <a:pPr eaLnBrk="1" hangingPunct="1">
              <a:buNone/>
            </a:pPr>
            <a:r>
              <a:rPr lang="zh-CN" altLang="en-US" sz="2000" b="1" dirty="0"/>
              <a:t>刚从神话的蛛网里／挣脱；</a:t>
            </a:r>
            <a:endParaRPr lang="zh-CN" altLang="en-US" sz="2000" b="1" dirty="0"/>
          </a:p>
          <a:p>
            <a:pPr eaLnBrk="1" hangingPunct="1">
              <a:buNone/>
            </a:pPr>
            <a:r>
              <a:rPr lang="zh-CN" altLang="en-US" sz="2000" b="1" dirty="0"/>
              <a:t>我是你雪被下／古莲的胚芽；</a:t>
            </a:r>
            <a:endParaRPr lang="zh-CN" altLang="en-US" sz="2000" b="1" dirty="0"/>
          </a:p>
          <a:p>
            <a:pPr eaLnBrk="1" hangingPunct="1">
              <a:buNone/>
            </a:pPr>
            <a:r>
              <a:rPr lang="zh-CN" altLang="en-US" sz="2000" b="1" dirty="0"/>
              <a:t>我是你／挂着</a:t>
            </a:r>
            <a:r>
              <a:rPr lang="zh-CN" altLang="en-US" sz="2000" b="1" dirty="0">
                <a:solidFill>
                  <a:srgbClr val="FF0000"/>
                </a:solidFill>
              </a:rPr>
              <a:t>眼泪</a:t>
            </a:r>
            <a:r>
              <a:rPr lang="zh-CN" altLang="en-US" sz="2000" b="1" dirty="0"/>
              <a:t>的／笑涡；</a:t>
            </a:r>
            <a:endParaRPr lang="zh-CN" altLang="en-US" sz="2000" b="1" dirty="0"/>
          </a:p>
          <a:p>
            <a:pPr eaLnBrk="1" hangingPunct="1">
              <a:buNone/>
            </a:pPr>
            <a:r>
              <a:rPr lang="zh-CN" altLang="en-US" sz="2000" b="1" dirty="0"/>
              <a:t>我是新刷出的／雪白的起跑线；</a:t>
            </a:r>
            <a:endParaRPr lang="zh-CN" altLang="en-US" sz="2000" b="1" dirty="0"/>
          </a:p>
          <a:p>
            <a:pPr eaLnBrk="1" hangingPunct="1">
              <a:buNone/>
            </a:pPr>
            <a:r>
              <a:rPr lang="zh-CN" altLang="en-US" sz="2000" b="1" dirty="0"/>
              <a:t>是／</a:t>
            </a:r>
            <a:r>
              <a:rPr lang="zh-CN" altLang="en-US" sz="2000" b="1" dirty="0">
                <a:solidFill>
                  <a:srgbClr val="FF0000"/>
                </a:solidFill>
              </a:rPr>
              <a:t>绯红的黎明</a:t>
            </a:r>
            <a:endParaRPr lang="zh-CN" altLang="en-US" sz="2000" b="1" dirty="0">
              <a:solidFill>
                <a:srgbClr val="FF0000"/>
              </a:solidFill>
            </a:endParaRPr>
          </a:p>
          <a:p>
            <a:pPr eaLnBrk="1" hangingPunct="1">
              <a:buNone/>
            </a:pPr>
            <a:r>
              <a:rPr lang="zh-CN" altLang="en-US" sz="2000" b="1" dirty="0"/>
              <a:t>正在／</a:t>
            </a:r>
            <a:r>
              <a:rPr lang="zh-CN" altLang="en-US" sz="2000" b="1" dirty="0">
                <a:solidFill>
                  <a:srgbClr val="FF0000"/>
                </a:solidFill>
              </a:rPr>
              <a:t>喷</a:t>
            </a:r>
            <a:r>
              <a:rPr lang="en-US" altLang="zh-CN" sz="2000" b="1" dirty="0">
                <a:solidFill>
                  <a:srgbClr val="FF0000"/>
                </a:solidFill>
                <a:latin typeface="Arial" panose="020B0604020202020204" pitchFamily="34" charset="0"/>
              </a:rPr>
              <a:t>——</a:t>
            </a:r>
            <a:r>
              <a:rPr lang="zh-CN" altLang="en-US" sz="2000" b="1" dirty="0">
                <a:solidFill>
                  <a:srgbClr val="FF0000"/>
                </a:solidFill>
              </a:rPr>
              <a:t>薄</a:t>
            </a:r>
            <a:r>
              <a:rPr lang="zh-CN" altLang="en-US" sz="2000" b="1" dirty="0"/>
              <a:t>；</a:t>
            </a:r>
            <a:r>
              <a:rPr lang="en-US" altLang="zh-CN" sz="2000" b="1" dirty="0">
                <a:latin typeface="Arial" panose="020B0604020202020204" pitchFamily="34" charset="0"/>
              </a:rPr>
              <a:t>——</a:t>
            </a:r>
            <a:r>
              <a:rPr lang="en-US" altLang="zh-CN" sz="2000" b="1" dirty="0"/>
              <a:t> </a:t>
            </a:r>
            <a:r>
              <a:rPr lang="zh-CN" altLang="en-US" sz="2000" b="1" dirty="0"/>
              <a:t>祖</a:t>
            </a:r>
            <a:r>
              <a:rPr lang="en-US" altLang="zh-CN" sz="2000" b="1" dirty="0">
                <a:latin typeface="Arial" panose="020B0604020202020204" pitchFamily="34" charset="0"/>
              </a:rPr>
              <a:t>——</a:t>
            </a:r>
            <a:r>
              <a:rPr lang="zh-CN" altLang="en-US" sz="2000" b="1" dirty="0"/>
              <a:t>国</a:t>
            </a:r>
            <a:r>
              <a:rPr lang="en-US" altLang="zh-CN" sz="2000" b="1" dirty="0">
                <a:latin typeface="Arial" panose="020B0604020202020204" pitchFamily="34" charset="0"/>
              </a:rPr>
              <a:t>——</a:t>
            </a:r>
            <a:r>
              <a:rPr lang="en-US" altLang="zh-CN" sz="2000" b="1" dirty="0"/>
              <a:t> </a:t>
            </a:r>
            <a:r>
              <a:rPr lang="zh-CN" altLang="en-US" sz="2000" b="1" dirty="0"/>
              <a:t>呵！</a:t>
            </a:r>
            <a:endParaRPr lang="zh-CN" altLang="en-US" sz="2000" b="1" dirty="0"/>
          </a:p>
        </p:txBody>
      </p:sp>
      <p:sp>
        <p:nvSpPr>
          <p:cNvPr id="8196" name="Rectangle 5"/>
          <p:cNvSpPr>
            <a:spLocks noGrp="1"/>
          </p:cNvSpPr>
          <p:nvPr>
            <p:ph sz="quarter" idx="3"/>
          </p:nvPr>
        </p:nvSpPr>
        <p:spPr>
          <a:xfrm>
            <a:off x="0" y="3860800"/>
            <a:ext cx="3851275" cy="2997200"/>
          </a:xfrm>
          <a:ln/>
        </p:spPr>
        <p:txBody>
          <a:bodyPr vert="horz" wrap="square" lIns="91440" tIns="45720" rIns="91440" bIns="45720" anchor="t"/>
          <a:p>
            <a:pPr eaLnBrk="1" hangingPunct="1">
              <a:buNone/>
            </a:pPr>
            <a:r>
              <a:rPr lang="zh-CN" altLang="en-US" sz="2000" b="1" dirty="0"/>
              <a:t>我／是贫困，</a:t>
            </a:r>
            <a:endParaRPr lang="zh-CN" altLang="en-US" sz="2000" b="1" dirty="0"/>
          </a:p>
          <a:p>
            <a:pPr eaLnBrk="1" hangingPunct="1">
              <a:buNone/>
            </a:pPr>
            <a:r>
              <a:rPr lang="zh-CN" altLang="en-US" sz="2000" b="1" dirty="0"/>
              <a:t>我／是悲哀。</a:t>
            </a:r>
            <a:endParaRPr lang="zh-CN" altLang="en-US" sz="2000" b="1" dirty="0"/>
          </a:p>
          <a:p>
            <a:pPr eaLnBrk="1" hangingPunct="1">
              <a:buNone/>
            </a:pPr>
            <a:r>
              <a:rPr lang="zh-CN" altLang="en-US" sz="2000" b="1" dirty="0"/>
              <a:t>我／是你</a:t>
            </a:r>
            <a:r>
              <a:rPr lang="zh-CN" altLang="en-US" sz="2000" b="1" dirty="0">
                <a:solidFill>
                  <a:srgbClr val="FF0000"/>
                </a:solidFill>
              </a:rPr>
              <a:t>祖祖辈辈</a:t>
            </a:r>
            <a:endParaRPr lang="zh-CN" altLang="en-US" sz="2000" b="1" dirty="0">
              <a:solidFill>
                <a:srgbClr val="FF0000"/>
              </a:solidFill>
            </a:endParaRPr>
          </a:p>
          <a:p>
            <a:pPr eaLnBrk="1" hangingPunct="1">
              <a:buNone/>
            </a:pPr>
            <a:r>
              <a:rPr lang="zh-CN" altLang="en-US" sz="2000" b="1" dirty="0"/>
              <a:t>痛苦的</a:t>
            </a:r>
            <a:r>
              <a:rPr lang="zh-CN" altLang="en-US" sz="2000" b="1" dirty="0">
                <a:solidFill>
                  <a:srgbClr val="FF0000"/>
                </a:solidFill>
              </a:rPr>
              <a:t>希望</a:t>
            </a:r>
            <a:r>
              <a:rPr lang="zh-CN" altLang="en-US" sz="2000" b="1" dirty="0"/>
              <a:t>呵，</a:t>
            </a:r>
            <a:endParaRPr lang="zh-CN" altLang="en-US" sz="2000" b="1" dirty="0"/>
          </a:p>
          <a:p>
            <a:pPr eaLnBrk="1" hangingPunct="1">
              <a:buNone/>
            </a:pPr>
            <a:r>
              <a:rPr lang="zh-CN" altLang="en-US" sz="2000" b="1" dirty="0"/>
              <a:t>是</a:t>
            </a:r>
            <a:r>
              <a:rPr lang="zh-CN" altLang="en-US" sz="2000" b="1" dirty="0">
                <a:latin typeface="Arial" panose="020B0604020202020204" pitchFamily="34" charset="0"/>
              </a:rPr>
              <a:t>“</a:t>
            </a:r>
            <a:r>
              <a:rPr lang="zh-CN" altLang="en-US" sz="2000" b="1" dirty="0"/>
              <a:t>飞天</a:t>
            </a:r>
            <a:r>
              <a:rPr lang="zh-CN" altLang="en-US" sz="2000" b="1" dirty="0">
                <a:latin typeface="Arial" panose="020B0604020202020204" pitchFamily="34" charset="0"/>
              </a:rPr>
              <a:t>”</a:t>
            </a:r>
            <a:r>
              <a:rPr lang="zh-CN" altLang="en-US" sz="2000" b="1" dirty="0"/>
              <a:t>袖间</a:t>
            </a:r>
            <a:endParaRPr lang="zh-CN" altLang="en-US" sz="2000" b="1" dirty="0"/>
          </a:p>
          <a:p>
            <a:pPr eaLnBrk="1" hangingPunct="1">
              <a:buNone/>
            </a:pPr>
            <a:r>
              <a:rPr lang="zh-CN" altLang="en-US" sz="2000" b="1" dirty="0"/>
              <a:t>千百年来／未落到地面的／花朵；</a:t>
            </a:r>
            <a:endParaRPr lang="zh-CN" altLang="en-US" sz="2000" b="1" dirty="0"/>
          </a:p>
          <a:p>
            <a:pPr eaLnBrk="1" hangingPunct="1">
              <a:buNone/>
            </a:pPr>
            <a:r>
              <a:rPr lang="en-US" altLang="zh-CN" sz="2000" b="1" dirty="0">
                <a:latin typeface="Arial" panose="020B0604020202020204" pitchFamily="34" charset="0"/>
              </a:rPr>
              <a:t>——</a:t>
            </a:r>
            <a:r>
              <a:rPr lang="en-US" altLang="zh-CN" sz="2000" b="1" dirty="0"/>
              <a:t> </a:t>
            </a:r>
            <a:r>
              <a:rPr lang="zh-CN" altLang="en-US" sz="2000" b="1" dirty="0"/>
              <a:t>祖国呵！</a:t>
            </a:r>
            <a:endParaRPr lang="zh-CN" altLang="en-US" sz="2000" b="1" dirty="0"/>
          </a:p>
          <a:p>
            <a:pPr eaLnBrk="1" hangingPunct="1"/>
            <a:endParaRPr lang="en-US" altLang="zh-CN" sz="2000" b="1" dirty="0"/>
          </a:p>
        </p:txBody>
      </p:sp>
      <p:sp>
        <p:nvSpPr>
          <p:cNvPr id="8197" name="Rectangle 6"/>
          <p:cNvSpPr>
            <a:spLocks noGrp="1"/>
          </p:cNvSpPr>
          <p:nvPr>
            <p:ph sz="quarter" idx="4"/>
          </p:nvPr>
        </p:nvSpPr>
        <p:spPr>
          <a:xfrm>
            <a:off x="4643438" y="2781300"/>
            <a:ext cx="4500562" cy="4076700"/>
          </a:xfrm>
          <a:ln/>
        </p:spPr>
        <p:txBody>
          <a:bodyPr vert="horz" wrap="square" lIns="91440" tIns="45720" rIns="91440" bIns="45720" anchor="t"/>
          <a:p>
            <a:pPr eaLnBrk="1" hangingPunct="1">
              <a:buNone/>
            </a:pPr>
            <a:r>
              <a:rPr lang="zh-CN" altLang="en-US" sz="2000" b="1" dirty="0"/>
              <a:t>我是你的／十亿分之一，</a:t>
            </a:r>
            <a:endParaRPr lang="zh-CN" altLang="en-US" sz="2000" b="1" dirty="0"/>
          </a:p>
          <a:p>
            <a:pPr eaLnBrk="1" hangingPunct="1">
              <a:buNone/>
            </a:pPr>
            <a:r>
              <a:rPr lang="zh-CN" altLang="en-US" sz="2000" b="1" dirty="0"/>
              <a:t>是你／九百六十万平方的／总和；</a:t>
            </a:r>
            <a:endParaRPr lang="zh-CN" altLang="en-US" sz="2000" b="1" dirty="0"/>
          </a:p>
          <a:p>
            <a:pPr eaLnBrk="1" hangingPunct="1">
              <a:buNone/>
            </a:pPr>
            <a:r>
              <a:rPr lang="zh-CN" altLang="en-US" sz="2000" b="1" dirty="0"/>
              <a:t>你以／</a:t>
            </a:r>
            <a:r>
              <a:rPr lang="zh-CN" altLang="en-US" sz="2000" b="1" dirty="0">
                <a:solidFill>
                  <a:srgbClr val="FF0000"/>
                </a:solidFill>
              </a:rPr>
              <a:t>伤痕累累</a:t>
            </a:r>
            <a:r>
              <a:rPr lang="zh-CN" altLang="en-US" sz="2000" b="1" dirty="0"/>
              <a:t>的乳房</a:t>
            </a:r>
            <a:endParaRPr lang="zh-CN" altLang="en-US" sz="2000" b="1" dirty="0"/>
          </a:p>
          <a:p>
            <a:pPr eaLnBrk="1" hangingPunct="1">
              <a:buNone/>
            </a:pPr>
            <a:r>
              <a:rPr lang="zh-CN" altLang="en-US" sz="2000" b="1" dirty="0"/>
              <a:t>喂养了</a:t>
            </a:r>
            <a:endParaRPr lang="zh-CN" altLang="en-US" sz="2000" b="1" dirty="0"/>
          </a:p>
          <a:p>
            <a:pPr eaLnBrk="1" hangingPunct="1">
              <a:buNone/>
            </a:pPr>
            <a:r>
              <a:rPr lang="zh-CN" altLang="en-US" sz="2000" b="1" dirty="0">
                <a:solidFill>
                  <a:srgbClr val="FF0000"/>
                </a:solidFill>
              </a:rPr>
              <a:t>迷惘</a:t>
            </a:r>
            <a:r>
              <a:rPr lang="zh-CN" altLang="en-US" sz="2000" b="1" dirty="0"/>
              <a:t>的我、   </a:t>
            </a:r>
            <a:r>
              <a:rPr lang="zh-CN" altLang="en-US" sz="2000" b="1" dirty="0">
                <a:solidFill>
                  <a:srgbClr val="FF0000"/>
                </a:solidFill>
              </a:rPr>
              <a:t>深思</a:t>
            </a:r>
            <a:r>
              <a:rPr lang="zh-CN" altLang="en-US" sz="2000" b="1" dirty="0"/>
              <a:t>的我、</a:t>
            </a:r>
            <a:r>
              <a:rPr lang="en-US" altLang="zh-CN" sz="2000" b="1" dirty="0">
                <a:latin typeface="Arial" panose="020B0604020202020204" pitchFamily="34" charset="0"/>
              </a:rPr>
              <a:t>—</a:t>
            </a:r>
            <a:r>
              <a:rPr lang="zh-CN" altLang="en-US" sz="2000" b="1" dirty="0">
                <a:solidFill>
                  <a:srgbClr val="FF0000"/>
                </a:solidFill>
              </a:rPr>
              <a:t>沸腾</a:t>
            </a:r>
            <a:r>
              <a:rPr lang="zh-CN" altLang="en-US" sz="2000" b="1" dirty="0"/>
              <a:t>的我；</a:t>
            </a:r>
            <a:endParaRPr lang="zh-CN" altLang="en-US" sz="2000" b="1" dirty="0"/>
          </a:p>
          <a:p>
            <a:pPr eaLnBrk="1" hangingPunct="1">
              <a:buNone/>
            </a:pPr>
            <a:r>
              <a:rPr lang="zh-CN" altLang="en-US" sz="2000" b="1" dirty="0"/>
              <a:t>那就从／我的</a:t>
            </a:r>
            <a:r>
              <a:rPr lang="zh-CN" altLang="en-US" sz="2000" b="1" dirty="0">
                <a:solidFill>
                  <a:srgbClr val="FF0000"/>
                </a:solidFill>
              </a:rPr>
              <a:t>血肉之躯</a:t>
            </a:r>
            <a:r>
              <a:rPr lang="zh-CN" altLang="en-US" sz="2000" b="1" dirty="0"/>
              <a:t>上</a:t>
            </a:r>
            <a:endParaRPr lang="zh-CN" altLang="en-US" sz="2000" b="1" dirty="0"/>
          </a:p>
          <a:p>
            <a:pPr eaLnBrk="1" hangingPunct="1">
              <a:buNone/>
            </a:pPr>
            <a:r>
              <a:rPr lang="zh-CN" altLang="en-US" sz="2000" b="1" dirty="0"/>
              <a:t>去取得</a:t>
            </a:r>
            <a:endParaRPr lang="zh-CN" altLang="en-US" sz="2000" b="1" dirty="0"/>
          </a:p>
          <a:p>
            <a:pPr eaLnBrk="1" hangingPunct="1">
              <a:buNone/>
            </a:pPr>
            <a:r>
              <a:rPr lang="zh-CN" altLang="en-US" sz="2000" b="1" dirty="0"/>
              <a:t>你的</a:t>
            </a:r>
            <a:r>
              <a:rPr lang="zh-CN" altLang="en-US" sz="2000" b="1" dirty="0">
                <a:solidFill>
                  <a:srgbClr val="FF0000"/>
                </a:solidFill>
              </a:rPr>
              <a:t>富饶</a:t>
            </a:r>
            <a:r>
              <a:rPr lang="zh-CN" altLang="en-US" sz="2000" b="1" dirty="0"/>
              <a:t>、</a:t>
            </a:r>
            <a:r>
              <a:rPr lang="en-US" altLang="zh-CN" sz="2000" b="1" dirty="0">
                <a:latin typeface="Arial" panose="020B0604020202020204" pitchFamily="34" charset="0"/>
              </a:rPr>
              <a:t>—</a:t>
            </a:r>
            <a:r>
              <a:rPr lang="zh-CN" altLang="en-US" sz="2000" b="1" dirty="0"/>
              <a:t>你的</a:t>
            </a:r>
            <a:r>
              <a:rPr lang="zh-CN" altLang="en-US" sz="2000" b="1" dirty="0">
                <a:solidFill>
                  <a:srgbClr val="FF0000"/>
                </a:solidFill>
              </a:rPr>
              <a:t>荣光</a:t>
            </a:r>
            <a:r>
              <a:rPr lang="zh-CN" altLang="en-US" sz="2000" b="1" dirty="0"/>
              <a:t>、 </a:t>
            </a:r>
            <a:r>
              <a:rPr lang="en-US" altLang="zh-CN" sz="2000" b="1" dirty="0">
                <a:latin typeface="Arial" panose="020B0604020202020204" pitchFamily="34" charset="0"/>
              </a:rPr>
              <a:t>—</a:t>
            </a:r>
            <a:r>
              <a:rPr lang="en-US" altLang="zh-CN" sz="2000" b="1" dirty="0"/>
              <a:t> </a:t>
            </a:r>
            <a:r>
              <a:rPr lang="zh-CN" altLang="en-US" sz="2000" b="1" dirty="0"/>
              <a:t>你的</a:t>
            </a:r>
            <a:r>
              <a:rPr lang="zh-CN" altLang="en-US" sz="2000" b="1" dirty="0">
                <a:solidFill>
                  <a:srgbClr val="FF0000"/>
                </a:solidFill>
              </a:rPr>
              <a:t>自由</a:t>
            </a:r>
            <a:r>
              <a:rPr lang="zh-CN" altLang="en-US" sz="2000" b="1" dirty="0"/>
              <a:t>；</a:t>
            </a:r>
            <a:endParaRPr lang="zh-CN" altLang="en-US" sz="2000" b="1" dirty="0"/>
          </a:p>
          <a:p>
            <a:pPr eaLnBrk="1" hangingPunct="1">
              <a:buNone/>
            </a:pPr>
            <a:r>
              <a:rPr lang="en-US" altLang="zh-CN" sz="2000" b="1" dirty="0">
                <a:latin typeface="Arial" panose="020B0604020202020204" pitchFamily="34" charset="0"/>
              </a:rPr>
              <a:t>——</a:t>
            </a:r>
            <a:r>
              <a:rPr lang="en-US" altLang="zh-CN" sz="2000" b="1" dirty="0"/>
              <a:t> </a:t>
            </a:r>
            <a:r>
              <a:rPr lang="zh-CN" altLang="en-US" sz="2000" b="1" dirty="0"/>
              <a:t>祖国 呵，</a:t>
            </a:r>
            <a:r>
              <a:rPr lang="zh-CN" altLang="en-US" sz="1800" b="1" dirty="0"/>
              <a:t>我</a:t>
            </a:r>
            <a:r>
              <a:rPr lang="zh-CN" altLang="en-US" sz="1800" b="1" dirty="0">
                <a:solidFill>
                  <a:srgbClr val="FF0000"/>
                </a:solidFill>
              </a:rPr>
              <a:t>亲爱</a:t>
            </a:r>
            <a:r>
              <a:rPr lang="zh-CN" altLang="en-US" sz="1800" b="1" dirty="0"/>
              <a:t>的／祖</a:t>
            </a:r>
            <a:r>
              <a:rPr lang="en-US" altLang="zh-CN" sz="1800" b="1" dirty="0">
                <a:latin typeface="Arial" panose="020B0604020202020204" pitchFamily="34" charset="0"/>
              </a:rPr>
              <a:t>——</a:t>
            </a:r>
            <a:r>
              <a:rPr lang="zh-CN" altLang="en-US" sz="1800" b="1" dirty="0"/>
              <a:t>国！</a:t>
            </a:r>
            <a:endParaRPr lang="zh-CN" altLang="en-US" sz="18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Text Box 2"/>
          <p:cNvSpPr txBox="1"/>
          <p:nvPr/>
        </p:nvSpPr>
        <p:spPr>
          <a:xfrm>
            <a:off x="1447800" y="457200"/>
            <a:ext cx="7086600" cy="460375"/>
          </a:xfrm>
          <a:prstGeom prst="rect">
            <a:avLst/>
          </a:prstGeom>
          <a:noFill/>
          <a:ln w="9525">
            <a:noFill/>
          </a:ln>
        </p:spPr>
        <p:txBody>
          <a:bodyPr>
            <a:spAutoFit/>
          </a:bodyPr>
          <a:p>
            <a:pPr>
              <a:spcBef>
                <a:spcPct val="50000"/>
              </a:spcBef>
            </a:pPr>
            <a:endParaRPr lang="zh-CN" altLang="zh-CN" sz="2400" dirty="0">
              <a:latin typeface="Times New Roman" panose="02020603050405020304" pitchFamily="18" charset="0"/>
            </a:endParaRPr>
          </a:p>
        </p:txBody>
      </p:sp>
      <p:sp>
        <p:nvSpPr>
          <p:cNvPr id="44035" name="Text Box 3"/>
          <p:cNvSpPr txBox="1"/>
          <p:nvPr/>
        </p:nvSpPr>
        <p:spPr>
          <a:xfrm>
            <a:off x="990600" y="1676400"/>
            <a:ext cx="6781800" cy="765175"/>
          </a:xfrm>
          <a:prstGeom prst="rect">
            <a:avLst/>
          </a:prstGeom>
          <a:noFill/>
          <a:ln w="9525">
            <a:noFill/>
          </a:ln>
        </p:spPr>
        <p:txBody>
          <a:bodyPr>
            <a:spAutoFit/>
          </a:bodyPr>
          <a:p>
            <a:pPr>
              <a:spcBef>
                <a:spcPct val="50000"/>
              </a:spcBef>
            </a:pPr>
            <a:r>
              <a:rPr lang="zh-CN" altLang="en-US" sz="4400" b="1" u="sng" dirty="0">
                <a:solidFill>
                  <a:srgbClr val="FF0000"/>
                </a:solidFill>
                <a:latin typeface="Times New Roman" panose="02020603050405020304" pitchFamily="18" charset="0"/>
                <a:ea typeface="隶书" panose="02010509060101010101" pitchFamily="49" charset="-122"/>
              </a:rPr>
              <a:t>朗读第一节，思考问题：</a:t>
            </a:r>
            <a:endParaRPr lang="zh-CN" altLang="en-US" sz="4400" b="1" u="sng" dirty="0">
              <a:solidFill>
                <a:srgbClr val="FF0000"/>
              </a:solidFill>
              <a:latin typeface="Times New Roman" panose="02020603050405020304" pitchFamily="18" charset="0"/>
              <a:ea typeface="隶书" panose="02010509060101010101" pitchFamily="49" charset="-122"/>
            </a:endParaRPr>
          </a:p>
        </p:txBody>
      </p:sp>
      <p:pic>
        <p:nvPicPr>
          <p:cNvPr id="9220" name="Picture 5" descr="Cover"/>
          <p:cNvPicPr>
            <a:picLocks noChangeAspect="1"/>
          </p:cNvPicPr>
          <p:nvPr/>
        </p:nvPicPr>
        <p:blipFill>
          <a:blip r:embed="rId1"/>
          <a:stretch>
            <a:fillRect/>
          </a:stretch>
        </p:blipFill>
        <p:spPr>
          <a:xfrm>
            <a:off x="7786688" y="6342063"/>
            <a:ext cx="1357312" cy="515937"/>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035">
                                            <p:txEl>
                                              <p:charRg st="0" end="12"/>
                                            </p:txEl>
                                          </p:spTgt>
                                        </p:tgtEl>
                                        <p:attrNameLst>
                                          <p:attrName>style.visibility</p:attrName>
                                        </p:attrNameLst>
                                      </p:cBhvr>
                                      <p:to>
                                        <p:strVal val="visible"/>
                                      </p:to>
                                    </p:set>
                                    <p:anim calcmode="lin" valueType="num">
                                      <p:cBhvr additive="base">
                                        <p:cTn id="7" dur="500" fill="hold"/>
                                        <p:tgtEl>
                                          <p:spTgt spid="44035">
                                            <p:txEl>
                                              <p:charRg st="0" end="1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035">
                                            <p:txEl>
                                              <p:charRg st="0" end="1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4035">
                                            <p:txEl>
                                              <p:pRg st="12" end="12"/>
                                            </p:txEl>
                                          </p:spTgt>
                                        </p:tgtEl>
                                        <p:attrNameLst>
                                          <p:attrName>style.visibility</p:attrName>
                                        </p:attrNameLst>
                                      </p:cBhvr>
                                      <p:to>
                                        <p:strVal val="visible"/>
                                      </p:to>
                                    </p:set>
                                    <p:anim calcmode="lin" valueType="num">
                                      <p:cBhvr additive="base">
                                        <p:cTn id="13" dur="500" fill="hold"/>
                                        <p:tgtEl>
                                          <p:spTgt spid="44035">
                                            <p:txEl>
                                              <p:pRg st="12" end="1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4035">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4035">
                                            <p:txEl>
                                              <p:pRg st="12" end="12"/>
                                            </p:txEl>
                                          </p:spTgt>
                                        </p:tgtEl>
                                        <p:attrNameLst>
                                          <p:attrName>style.visibility</p:attrName>
                                        </p:attrNameLst>
                                      </p:cBhvr>
                                      <p:to>
                                        <p:strVal val="visible"/>
                                      </p:to>
                                    </p:set>
                                    <p:anim calcmode="lin" valueType="num">
                                      <p:cBhvr additive="base">
                                        <p:cTn id="19" dur="500" fill="hold"/>
                                        <p:tgtEl>
                                          <p:spTgt spid="44035">
                                            <p:txEl>
                                              <p:pRg st="12" end="1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4035">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4035">
                                            <p:txEl>
                                              <p:pRg st="12" end="12"/>
                                            </p:txEl>
                                          </p:spTgt>
                                        </p:tgtEl>
                                        <p:attrNameLst>
                                          <p:attrName>style.visibility</p:attrName>
                                        </p:attrNameLst>
                                      </p:cBhvr>
                                      <p:to>
                                        <p:strVal val="visible"/>
                                      </p:to>
                                    </p:set>
                                    <p:anim calcmode="lin" valueType="num">
                                      <p:cBhvr additive="base">
                                        <p:cTn id="25" dur="500" fill="hold"/>
                                        <p:tgtEl>
                                          <p:spTgt spid="44035">
                                            <p:txEl>
                                              <p:pRg st="12" end="1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4035">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4035">
                                            <p:txEl>
                                              <p:pRg st="12" end="12"/>
                                            </p:txEl>
                                          </p:spTgt>
                                        </p:tgtEl>
                                        <p:attrNameLst>
                                          <p:attrName>style.visibility</p:attrName>
                                        </p:attrNameLst>
                                      </p:cBhvr>
                                      <p:to>
                                        <p:strVal val="visible"/>
                                      </p:to>
                                    </p:set>
                                    <p:anim calcmode="lin" valueType="num">
                                      <p:cBhvr additive="base">
                                        <p:cTn id="31" dur="500" fill="hold"/>
                                        <p:tgtEl>
                                          <p:spTgt spid="44035">
                                            <p:txEl>
                                              <p:pRg st="12" end="12"/>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4035">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4035">
                                            <p:txEl>
                                              <p:pRg st="12" end="12"/>
                                            </p:txEl>
                                          </p:spTgt>
                                        </p:tgtEl>
                                        <p:attrNameLst>
                                          <p:attrName>style.visibility</p:attrName>
                                        </p:attrNameLst>
                                      </p:cBhvr>
                                      <p:to>
                                        <p:strVal val="visible"/>
                                      </p:to>
                                    </p:set>
                                    <p:anim calcmode="lin" valueType="num">
                                      <p:cBhvr additive="base">
                                        <p:cTn id="37" dur="500" fill="hold"/>
                                        <p:tgtEl>
                                          <p:spTgt spid="44035">
                                            <p:txEl>
                                              <p:pRg st="12" end="12"/>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4035">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4035">
                                            <p:txEl>
                                              <p:pRg st="12" end="12"/>
                                            </p:txEl>
                                          </p:spTgt>
                                        </p:tgtEl>
                                        <p:attrNameLst>
                                          <p:attrName>style.visibility</p:attrName>
                                        </p:attrNameLst>
                                      </p:cBhvr>
                                      <p:to>
                                        <p:strVal val="visible"/>
                                      </p:to>
                                    </p:set>
                                    <p:anim calcmode="lin" valueType="num">
                                      <p:cBhvr additive="base">
                                        <p:cTn id="43" dur="500" fill="hold"/>
                                        <p:tgtEl>
                                          <p:spTgt spid="44035">
                                            <p:txEl>
                                              <p:pRg st="12" end="12"/>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4035">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10242" name="Text Box 2"/>
          <p:cNvSpPr txBox="1"/>
          <p:nvPr/>
        </p:nvSpPr>
        <p:spPr>
          <a:xfrm>
            <a:off x="228600" y="1066800"/>
            <a:ext cx="4876800" cy="5397500"/>
          </a:xfrm>
          <a:prstGeom prst="rect">
            <a:avLst/>
          </a:prstGeom>
          <a:noFill/>
          <a:ln w="9525">
            <a:noFill/>
          </a:ln>
        </p:spPr>
        <p:txBody>
          <a:bodyPr>
            <a:spAutoFit/>
          </a:bodyPr>
          <a:p>
            <a:pPr>
              <a:spcBef>
                <a:spcPct val="50000"/>
              </a:spcBef>
            </a:pPr>
            <a:r>
              <a:rPr lang="zh-CN" altLang="en-US" sz="2400" b="1" dirty="0">
                <a:solidFill>
                  <a:srgbClr val="000000"/>
                </a:solidFill>
                <a:latin typeface="Times New Roman" panose="02020603050405020304" pitchFamily="18" charset="0"/>
              </a:rPr>
              <a:t>我是你河边上破旧的老水车，</a:t>
            </a:r>
            <a:endParaRPr lang="zh-CN" altLang="en-US" sz="2400" b="1" dirty="0">
              <a:solidFill>
                <a:srgbClr val="000000"/>
              </a:solidFill>
              <a:latin typeface="Times New Roman" panose="02020603050405020304" pitchFamily="18" charset="0"/>
            </a:endParaRPr>
          </a:p>
          <a:p>
            <a:pPr>
              <a:spcBef>
                <a:spcPct val="50000"/>
              </a:spcBef>
            </a:pPr>
            <a:r>
              <a:rPr lang="zh-CN" altLang="en-US" sz="2400" b="1" dirty="0">
                <a:solidFill>
                  <a:srgbClr val="000000"/>
                </a:solidFill>
                <a:latin typeface="Times New Roman" panose="02020603050405020304" pitchFamily="18" charset="0"/>
              </a:rPr>
              <a:t>数百年来纺着疲惫的歌；</a:t>
            </a:r>
            <a:endParaRPr lang="zh-CN" altLang="en-US" sz="2400" b="1" dirty="0">
              <a:solidFill>
                <a:srgbClr val="000000"/>
              </a:solidFill>
              <a:latin typeface="Times New Roman" panose="02020603050405020304" pitchFamily="18" charset="0"/>
            </a:endParaRPr>
          </a:p>
          <a:p>
            <a:pPr>
              <a:spcBef>
                <a:spcPct val="50000"/>
              </a:spcBef>
            </a:pPr>
            <a:r>
              <a:rPr lang="zh-CN" altLang="en-US" sz="2400" b="1" dirty="0">
                <a:solidFill>
                  <a:srgbClr val="000000"/>
                </a:solidFill>
                <a:latin typeface="Times New Roman" panose="02020603050405020304" pitchFamily="18" charset="0"/>
              </a:rPr>
              <a:t>我是你额上熏黑的矿灯，</a:t>
            </a:r>
            <a:endParaRPr lang="zh-CN" altLang="en-US" sz="2400" b="1" dirty="0">
              <a:solidFill>
                <a:srgbClr val="000000"/>
              </a:solidFill>
              <a:latin typeface="Times New Roman" panose="02020603050405020304" pitchFamily="18" charset="0"/>
            </a:endParaRPr>
          </a:p>
          <a:p>
            <a:pPr>
              <a:spcBef>
                <a:spcPct val="50000"/>
              </a:spcBef>
            </a:pPr>
            <a:r>
              <a:rPr lang="zh-CN" altLang="en-US" sz="2400" b="1" dirty="0">
                <a:solidFill>
                  <a:srgbClr val="000000"/>
                </a:solidFill>
                <a:latin typeface="Times New Roman" panose="02020603050405020304" pitchFamily="18" charset="0"/>
              </a:rPr>
              <a:t>照在你历史的隧洞里蜗行摸索；</a:t>
            </a:r>
            <a:endParaRPr lang="zh-CN" altLang="en-US" sz="2400" b="1" dirty="0">
              <a:solidFill>
                <a:srgbClr val="000000"/>
              </a:solidFill>
              <a:latin typeface="Times New Roman" panose="02020603050405020304" pitchFamily="18" charset="0"/>
            </a:endParaRPr>
          </a:p>
          <a:p>
            <a:pPr>
              <a:spcBef>
                <a:spcPct val="50000"/>
              </a:spcBef>
            </a:pPr>
            <a:r>
              <a:rPr lang="zh-CN" altLang="en-US" sz="2400" b="1" dirty="0">
                <a:solidFill>
                  <a:srgbClr val="000000"/>
                </a:solidFill>
                <a:latin typeface="Times New Roman" panose="02020603050405020304" pitchFamily="18" charset="0"/>
              </a:rPr>
              <a:t>我是干瘪的稻穗；是失修的路基；</a:t>
            </a:r>
            <a:endParaRPr lang="zh-CN" altLang="en-US" sz="2400" b="1" dirty="0">
              <a:solidFill>
                <a:srgbClr val="000000"/>
              </a:solidFill>
              <a:latin typeface="Times New Roman" panose="02020603050405020304" pitchFamily="18" charset="0"/>
            </a:endParaRPr>
          </a:p>
          <a:p>
            <a:pPr>
              <a:spcBef>
                <a:spcPct val="50000"/>
              </a:spcBef>
            </a:pPr>
            <a:r>
              <a:rPr lang="zh-CN" altLang="en-US" sz="2400" b="1" dirty="0">
                <a:solidFill>
                  <a:srgbClr val="000000"/>
                </a:solidFill>
                <a:latin typeface="Times New Roman" panose="02020603050405020304" pitchFamily="18" charset="0"/>
              </a:rPr>
              <a:t>是淤滩上的驳船 </a:t>
            </a:r>
            <a:endParaRPr lang="zh-CN" altLang="en-US" sz="2400" b="1" dirty="0">
              <a:solidFill>
                <a:srgbClr val="000000"/>
              </a:solidFill>
              <a:latin typeface="Times New Roman" panose="02020603050405020304" pitchFamily="18" charset="0"/>
            </a:endParaRPr>
          </a:p>
          <a:p>
            <a:pPr>
              <a:spcBef>
                <a:spcPct val="50000"/>
              </a:spcBef>
            </a:pPr>
            <a:r>
              <a:rPr lang="zh-CN" altLang="en-US" sz="2400" b="1" dirty="0">
                <a:solidFill>
                  <a:srgbClr val="000000"/>
                </a:solidFill>
                <a:latin typeface="Times New Roman" panose="02020603050405020304" pitchFamily="18" charset="0"/>
              </a:rPr>
              <a:t>把纤绳深深 </a:t>
            </a:r>
            <a:endParaRPr lang="zh-CN" altLang="en-US" sz="2400" b="1" dirty="0">
              <a:solidFill>
                <a:srgbClr val="000000"/>
              </a:solidFill>
              <a:latin typeface="Times New Roman" panose="02020603050405020304" pitchFamily="18" charset="0"/>
            </a:endParaRPr>
          </a:p>
          <a:p>
            <a:pPr>
              <a:spcBef>
                <a:spcPct val="50000"/>
              </a:spcBef>
            </a:pPr>
            <a:r>
              <a:rPr lang="zh-CN" altLang="en-US" sz="2400" b="1" dirty="0">
                <a:solidFill>
                  <a:srgbClr val="000000"/>
                </a:solidFill>
                <a:latin typeface="Times New Roman" panose="02020603050405020304" pitchFamily="18" charset="0"/>
              </a:rPr>
              <a:t>        勒进你的肩膊；</a:t>
            </a:r>
            <a:endParaRPr lang="zh-CN" altLang="en-US" sz="2400" b="1" dirty="0">
              <a:solidFill>
                <a:srgbClr val="000000"/>
              </a:solidFill>
              <a:latin typeface="Times New Roman" panose="02020603050405020304" pitchFamily="18" charset="0"/>
            </a:endParaRPr>
          </a:p>
          <a:p>
            <a:pPr>
              <a:spcBef>
                <a:spcPct val="50000"/>
              </a:spcBef>
            </a:pPr>
            <a:r>
              <a:rPr lang="en-US" altLang="zh-CN" sz="2400" b="1" dirty="0">
                <a:solidFill>
                  <a:srgbClr val="000000"/>
                </a:solidFill>
                <a:latin typeface="Times New Roman" panose="02020603050405020304" pitchFamily="18" charset="0"/>
              </a:rPr>
              <a:t>—— </a:t>
            </a:r>
            <a:r>
              <a:rPr lang="zh-CN" altLang="en-US" sz="2400" b="1" dirty="0">
                <a:solidFill>
                  <a:srgbClr val="000000"/>
                </a:solidFill>
                <a:latin typeface="Times New Roman" panose="02020603050405020304" pitchFamily="18" charset="0"/>
              </a:rPr>
              <a:t>祖国啊！</a:t>
            </a:r>
            <a:endParaRPr lang="zh-CN" altLang="en-US" sz="2400" b="1" dirty="0">
              <a:solidFill>
                <a:srgbClr val="000000"/>
              </a:solidFill>
              <a:latin typeface="Times New Roman" panose="02020603050405020304" pitchFamily="18" charset="0"/>
            </a:endParaRPr>
          </a:p>
          <a:p>
            <a:pPr>
              <a:spcBef>
                <a:spcPct val="50000"/>
              </a:spcBef>
            </a:pPr>
            <a:endParaRPr lang="en-US" altLang="zh-CN" sz="2400" b="1" dirty="0">
              <a:solidFill>
                <a:srgbClr val="000000"/>
              </a:solidFill>
              <a:latin typeface="Times New Roman" panose="02020603050405020304" pitchFamily="18" charset="0"/>
            </a:endParaRPr>
          </a:p>
        </p:txBody>
      </p:sp>
      <p:sp>
        <p:nvSpPr>
          <p:cNvPr id="10243" name="Line 3"/>
          <p:cNvSpPr/>
          <p:nvPr/>
        </p:nvSpPr>
        <p:spPr>
          <a:xfrm>
            <a:off x="4953000" y="0"/>
            <a:ext cx="0" cy="6858000"/>
          </a:xfrm>
          <a:prstGeom prst="line">
            <a:avLst/>
          </a:prstGeom>
          <a:ln w="9525" cap="flat" cmpd="sng">
            <a:solidFill>
              <a:schemeClr val="tx1"/>
            </a:solidFill>
            <a:prstDash val="solid"/>
            <a:headEnd type="none" w="med" len="med"/>
            <a:tailEnd type="none" w="med" len="med"/>
          </a:ln>
        </p:spPr>
      </p:sp>
      <p:sp>
        <p:nvSpPr>
          <p:cNvPr id="10244" name="Text Box 4"/>
          <p:cNvSpPr txBox="1"/>
          <p:nvPr/>
        </p:nvSpPr>
        <p:spPr>
          <a:xfrm>
            <a:off x="4953000" y="0"/>
            <a:ext cx="3962400" cy="1192213"/>
          </a:xfrm>
          <a:prstGeom prst="rect">
            <a:avLst/>
          </a:prstGeom>
          <a:noFill/>
          <a:ln w="9525">
            <a:noFill/>
          </a:ln>
        </p:spPr>
        <p:txBody>
          <a:bodyPr>
            <a:spAutoFit/>
          </a:bodyPr>
          <a:p>
            <a:pPr>
              <a:spcBef>
                <a:spcPct val="50000"/>
              </a:spcBef>
            </a:pPr>
            <a:r>
              <a:rPr lang="zh-CN" altLang="en-US" sz="2400" dirty="0">
                <a:latin typeface="Times New Roman" panose="02020603050405020304" pitchFamily="18" charset="0"/>
                <a:ea typeface="隶书" panose="02010509060101010101" pitchFamily="49" charset="-122"/>
              </a:rPr>
              <a:t>这一节写了哪些意象？这些意象蕴涵和象征了哪些社会内容？</a:t>
            </a:r>
            <a:endParaRPr lang="zh-CN" altLang="en-US" sz="2400" dirty="0">
              <a:latin typeface="Times New Roman" panose="02020603050405020304" pitchFamily="18" charset="0"/>
              <a:ea typeface="隶书" panose="02010509060101010101" pitchFamily="49" charset="-122"/>
            </a:endParaRPr>
          </a:p>
        </p:txBody>
      </p:sp>
      <p:sp>
        <p:nvSpPr>
          <p:cNvPr id="131077" name="Line 5"/>
          <p:cNvSpPr/>
          <p:nvPr/>
        </p:nvSpPr>
        <p:spPr>
          <a:xfrm>
            <a:off x="3124200" y="1600200"/>
            <a:ext cx="1143000" cy="0"/>
          </a:xfrm>
          <a:prstGeom prst="line">
            <a:avLst/>
          </a:prstGeom>
          <a:ln w="76200" cap="rnd" cmpd="sng">
            <a:solidFill>
              <a:srgbClr val="FF0000"/>
            </a:solidFill>
            <a:prstDash val="sysDot"/>
            <a:headEnd type="none" w="med" len="med"/>
            <a:tailEnd type="none" w="med" len="med"/>
          </a:ln>
        </p:spPr>
      </p:sp>
      <p:sp>
        <p:nvSpPr>
          <p:cNvPr id="131078" name="Line 6"/>
          <p:cNvSpPr/>
          <p:nvPr/>
        </p:nvSpPr>
        <p:spPr>
          <a:xfrm flipV="1">
            <a:off x="2743200" y="2667000"/>
            <a:ext cx="685800" cy="0"/>
          </a:xfrm>
          <a:prstGeom prst="line">
            <a:avLst/>
          </a:prstGeom>
          <a:ln w="76200" cap="rnd" cmpd="sng">
            <a:solidFill>
              <a:srgbClr val="FF0000"/>
            </a:solidFill>
            <a:prstDash val="sysDot"/>
            <a:headEnd type="none" w="med" len="med"/>
            <a:tailEnd type="none" w="med" len="med"/>
          </a:ln>
        </p:spPr>
      </p:sp>
      <p:sp>
        <p:nvSpPr>
          <p:cNvPr id="131079" name="Line 7"/>
          <p:cNvSpPr/>
          <p:nvPr/>
        </p:nvSpPr>
        <p:spPr>
          <a:xfrm>
            <a:off x="1828800" y="3733800"/>
            <a:ext cx="609600" cy="0"/>
          </a:xfrm>
          <a:prstGeom prst="line">
            <a:avLst/>
          </a:prstGeom>
          <a:ln w="76200" cap="rnd" cmpd="sng">
            <a:solidFill>
              <a:srgbClr val="FF0000"/>
            </a:solidFill>
            <a:prstDash val="sysDot"/>
            <a:headEnd type="none" w="med" len="med"/>
            <a:tailEnd type="none" w="med" len="med"/>
          </a:ln>
        </p:spPr>
      </p:sp>
      <p:sp>
        <p:nvSpPr>
          <p:cNvPr id="131080" name="Line 8"/>
          <p:cNvSpPr/>
          <p:nvPr/>
        </p:nvSpPr>
        <p:spPr>
          <a:xfrm>
            <a:off x="1905000" y="4267200"/>
            <a:ext cx="533400" cy="0"/>
          </a:xfrm>
          <a:prstGeom prst="line">
            <a:avLst/>
          </a:prstGeom>
          <a:ln w="76200" cap="rnd" cmpd="sng">
            <a:solidFill>
              <a:srgbClr val="FF0000"/>
            </a:solidFill>
            <a:prstDash val="sysDot"/>
            <a:headEnd type="none" w="med" len="med"/>
            <a:tailEnd type="none" w="med" len="med"/>
          </a:ln>
        </p:spPr>
      </p:sp>
      <p:sp>
        <p:nvSpPr>
          <p:cNvPr id="131081" name="AutoShape 9"/>
          <p:cNvSpPr/>
          <p:nvPr/>
        </p:nvSpPr>
        <p:spPr>
          <a:xfrm>
            <a:off x="4572000" y="1295400"/>
            <a:ext cx="762000" cy="381000"/>
          </a:xfrm>
          <a:prstGeom prst="rightArrow">
            <a:avLst>
              <a:gd name="adj1" fmla="val 50000"/>
              <a:gd name="adj2" fmla="val 50000"/>
            </a:avLst>
          </a:prstGeom>
          <a:solidFill>
            <a:srgbClr val="FFFF99">
              <a:alpha val="50195"/>
            </a:srgbClr>
          </a:solidFill>
          <a:ln w="9525" cap="flat" cmpd="sng">
            <a:solidFill>
              <a:srgbClr val="FFCC99"/>
            </a:solidFill>
            <a:prstDash val="solid"/>
            <a:miter/>
            <a:headEnd type="none" w="med" len="med"/>
            <a:tailEnd type="none" w="med" len="med"/>
          </a:ln>
        </p:spPr>
        <p:txBody>
          <a:bodyPr wrap="none" anchor="ctr"/>
          <a:p>
            <a:endParaRPr lang="zh-CN" altLang="en-US" dirty="0">
              <a:latin typeface="Arial" panose="020B0604020202020204" pitchFamily="34" charset="0"/>
            </a:endParaRPr>
          </a:p>
        </p:txBody>
      </p:sp>
      <p:sp>
        <p:nvSpPr>
          <p:cNvPr id="131082" name="Text Box 10"/>
          <p:cNvSpPr txBox="1"/>
          <p:nvPr/>
        </p:nvSpPr>
        <p:spPr>
          <a:xfrm>
            <a:off x="5486400" y="1219200"/>
            <a:ext cx="838200" cy="460375"/>
          </a:xfrm>
          <a:prstGeom prst="rect">
            <a:avLst/>
          </a:prstGeom>
          <a:noFill/>
          <a:ln w="9525">
            <a:noFill/>
          </a:ln>
        </p:spPr>
        <p:txBody>
          <a:bodyPr>
            <a:spAutoFit/>
          </a:bodyPr>
          <a:p>
            <a:pPr>
              <a:spcBef>
                <a:spcPct val="50000"/>
              </a:spcBef>
            </a:pPr>
            <a:r>
              <a:rPr lang="zh-CN" altLang="en-US" sz="2400" b="1" dirty="0">
                <a:latin typeface="Times New Roman" panose="02020603050405020304" pitchFamily="18" charset="0"/>
                <a:ea typeface="华文彩云" panose="02010800040101010101" pitchFamily="2" charset="-122"/>
              </a:rPr>
              <a:t>乡村</a:t>
            </a:r>
            <a:endParaRPr lang="zh-CN" altLang="en-US" sz="2400" b="1" dirty="0">
              <a:latin typeface="Times New Roman" panose="02020603050405020304" pitchFamily="18" charset="0"/>
              <a:ea typeface="华文彩云" panose="02010800040101010101" pitchFamily="2" charset="-122"/>
            </a:endParaRPr>
          </a:p>
        </p:txBody>
      </p:sp>
      <p:sp>
        <p:nvSpPr>
          <p:cNvPr id="131083" name="Text Box 11"/>
          <p:cNvSpPr txBox="1"/>
          <p:nvPr/>
        </p:nvSpPr>
        <p:spPr>
          <a:xfrm>
            <a:off x="5410200" y="2286000"/>
            <a:ext cx="838200" cy="460375"/>
          </a:xfrm>
          <a:prstGeom prst="rect">
            <a:avLst/>
          </a:prstGeom>
          <a:noFill/>
          <a:ln w="9525">
            <a:noFill/>
          </a:ln>
        </p:spPr>
        <p:txBody>
          <a:bodyPr>
            <a:spAutoFit/>
          </a:bodyPr>
          <a:p>
            <a:pPr>
              <a:spcBef>
                <a:spcPct val="50000"/>
              </a:spcBef>
            </a:pPr>
            <a:r>
              <a:rPr lang="zh-CN" altLang="en-US" sz="2400" b="1" dirty="0">
                <a:latin typeface="Times New Roman" panose="02020603050405020304" pitchFamily="18" charset="0"/>
                <a:ea typeface="华文彩云" panose="02010800040101010101" pitchFamily="2" charset="-122"/>
              </a:rPr>
              <a:t>厂矿</a:t>
            </a:r>
            <a:endParaRPr lang="zh-CN" altLang="en-US" sz="2400" b="1" dirty="0">
              <a:latin typeface="Times New Roman" panose="02020603050405020304" pitchFamily="18" charset="0"/>
              <a:ea typeface="华文彩云" panose="02010800040101010101" pitchFamily="2" charset="-122"/>
            </a:endParaRPr>
          </a:p>
        </p:txBody>
      </p:sp>
      <p:sp>
        <p:nvSpPr>
          <p:cNvPr id="131084" name="AutoShape 12"/>
          <p:cNvSpPr/>
          <p:nvPr/>
        </p:nvSpPr>
        <p:spPr>
          <a:xfrm>
            <a:off x="4572000" y="2286000"/>
            <a:ext cx="762000" cy="381000"/>
          </a:xfrm>
          <a:prstGeom prst="rightArrow">
            <a:avLst>
              <a:gd name="adj1" fmla="val 50000"/>
              <a:gd name="adj2" fmla="val 50000"/>
            </a:avLst>
          </a:prstGeom>
          <a:solidFill>
            <a:srgbClr val="FFFF99">
              <a:alpha val="50195"/>
            </a:srgbClr>
          </a:solidFill>
          <a:ln w="9525" cap="flat" cmpd="sng">
            <a:solidFill>
              <a:srgbClr val="FFCC99"/>
            </a:solidFill>
            <a:prstDash val="solid"/>
            <a:miter/>
            <a:headEnd type="none" w="med" len="med"/>
            <a:tailEnd type="none" w="med" len="med"/>
          </a:ln>
        </p:spPr>
        <p:txBody>
          <a:bodyPr wrap="none" anchor="ctr"/>
          <a:p>
            <a:endParaRPr lang="zh-CN" altLang="en-US" dirty="0">
              <a:latin typeface="Arial" panose="020B0604020202020204" pitchFamily="34" charset="0"/>
            </a:endParaRPr>
          </a:p>
        </p:txBody>
      </p:sp>
      <p:sp>
        <p:nvSpPr>
          <p:cNvPr id="131085" name="Line 13"/>
          <p:cNvSpPr/>
          <p:nvPr/>
        </p:nvSpPr>
        <p:spPr>
          <a:xfrm>
            <a:off x="3962400" y="3733800"/>
            <a:ext cx="609600" cy="0"/>
          </a:xfrm>
          <a:prstGeom prst="line">
            <a:avLst/>
          </a:prstGeom>
          <a:ln w="76200" cap="rnd" cmpd="sng">
            <a:solidFill>
              <a:srgbClr val="FF0000"/>
            </a:solidFill>
            <a:prstDash val="sysDot"/>
            <a:headEnd type="none" w="med" len="med"/>
            <a:tailEnd type="none" w="med" len="med"/>
          </a:ln>
        </p:spPr>
      </p:sp>
      <p:sp>
        <p:nvSpPr>
          <p:cNvPr id="131086" name="Text Box 14"/>
          <p:cNvSpPr txBox="1"/>
          <p:nvPr/>
        </p:nvSpPr>
        <p:spPr>
          <a:xfrm>
            <a:off x="5638800" y="3276600"/>
            <a:ext cx="990600" cy="460375"/>
          </a:xfrm>
          <a:prstGeom prst="rect">
            <a:avLst/>
          </a:prstGeom>
          <a:noFill/>
          <a:ln w="9525">
            <a:noFill/>
          </a:ln>
        </p:spPr>
        <p:txBody>
          <a:bodyPr>
            <a:spAutoFit/>
          </a:bodyPr>
          <a:p>
            <a:pPr>
              <a:spcBef>
                <a:spcPct val="50000"/>
              </a:spcBef>
            </a:pPr>
            <a:r>
              <a:rPr lang="zh-CN" altLang="en-US" sz="2400" b="1" dirty="0">
                <a:latin typeface="Times New Roman" panose="02020603050405020304" pitchFamily="18" charset="0"/>
                <a:ea typeface="华文彩云" panose="02010800040101010101" pitchFamily="2" charset="-122"/>
              </a:rPr>
              <a:t>收获</a:t>
            </a:r>
            <a:endParaRPr lang="zh-CN" altLang="en-US" sz="2400" b="1" dirty="0">
              <a:latin typeface="Times New Roman" panose="02020603050405020304" pitchFamily="18" charset="0"/>
              <a:ea typeface="华文彩云" panose="02010800040101010101" pitchFamily="2" charset="-122"/>
            </a:endParaRPr>
          </a:p>
        </p:txBody>
      </p:sp>
      <p:sp>
        <p:nvSpPr>
          <p:cNvPr id="131087" name="AutoShape 15"/>
          <p:cNvSpPr/>
          <p:nvPr/>
        </p:nvSpPr>
        <p:spPr>
          <a:xfrm>
            <a:off x="4800600" y="3352800"/>
            <a:ext cx="762000" cy="381000"/>
          </a:xfrm>
          <a:prstGeom prst="rightArrow">
            <a:avLst>
              <a:gd name="adj1" fmla="val 50000"/>
              <a:gd name="adj2" fmla="val 50000"/>
            </a:avLst>
          </a:prstGeom>
          <a:solidFill>
            <a:srgbClr val="FFFF99">
              <a:alpha val="50195"/>
            </a:srgbClr>
          </a:solidFill>
          <a:ln w="9525" cap="flat" cmpd="sng">
            <a:solidFill>
              <a:srgbClr val="FFCC99"/>
            </a:solidFill>
            <a:prstDash val="solid"/>
            <a:miter/>
            <a:headEnd type="none" w="med" len="med"/>
            <a:tailEnd type="none" w="med" len="med"/>
          </a:ln>
        </p:spPr>
        <p:txBody>
          <a:bodyPr wrap="none" anchor="ctr"/>
          <a:p>
            <a:endParaRPr lang="zh-CN" altLang="en-US" dirty="0">
              <a:latin typeface="Arial" panose="020B0604020202020204" pitchFamily="34" charset="0"/>
            </a:endParaRPr>
          </a:p>
        </p:txBody>
      </p:sp>
      <p:sp>
        <p:nvSpPr>
          <p:cNvPr id="131088" name="AutoShape 16"/>
          <p:cNvSpPr/>
          <p:nvPr/>
        </p:nvSpPr>
        <p:spPr>
          <a:xfrm>
            <a:off x="4800600" y="3886200"/>
            <a:ext cx="762000" cy="381000"/>
          </a:xfrm>
          <a:prstGeom prst="rightArrow">
            <a:avLst>
              <a:gd name="adj1" fmla="val 50000"/>
              <a:gd name="adj2" fmla="val 50000"/>
            </a:avLst>
          </a:prstGeom>
          <a:solidFill>
            <a:srgbClr val="FFFF99">
              <a:alpha val="50195"/>
            </a:srgbClr>
          </a:solidFill>
          <a:ln w="9525" cap="flat" cmpd="sng">
            <a:solidFill>
              <a:srgbClr val="FFCC99"/>
            </a:solidFill>
            <a:prstDash val="solid"/>
            <a:miter/>
            <a:headEnd type="none" w="med" len="med"/>
            <a:tailEnd type="none" w="med" len="med"/>
          </a:ln>
        </p:spPr>
        <p:txBody>
          <a:bodyPr wrap="none" anchor="ctr"/>
          <a:p>
            <a:endParaRPr lang="zh-CN" altLang="en-US" dirty="0">
              <a:latin typeface="Arial" panose="020B0604020202020204" pitchFamily="34" charset="0"/>
            </a:endParaRPr>
          </a:p>
        </p:txBody>
      </p:sp>
      <p:sp>
        <p:nvSpPr>
          <p:cNvPr id="131089" name="Line 17"/>
          <p:cNvSpPr/>
          <p:nvPr/>
        </p:nvSpPr>
        <p:spPr>
          <a:xfrm flipV="1">
            <a:off x="2209800" y="1600200"/>
            <a:ext cx="685800" cy="0"/>
          </a:xfrm>
          <a:prstGeom prst="line">
            <a:avLst/>
          </a:prstGeom>
          <a:ln w="50800" cap="flat" cmpd="sng">
            <a:solidFill>
              <a:srgbClr val="0000FF"/>
            </a:solidFill>
            <a:prstDash val="sysDot"/>
            <a:headEnd type="none" w="med" len="med"/>
            <a:tailEnd type="none" w="med" len="med"/>
          </a:ln>
        </p:spPr>
      </p:sp>
      <p:sp>
        <p:nvSpPr>
          <p:cNvPr id="131090" name="Line 18"/>
          <p:cNvSpPr/>
          <p:nvPr/>
        </p:nvSpPr>
        <p:spPr>
          <a:xfrm flipV="1">
            <a:off x="1905000" y="2667000"/>
            <a:ext cx="685800" cy="0"/>
          </a:xfrm>
          <a:prstGeom prst="line">
            <a:avLst/>
          </a:prstGeom>
          <a:ln w="50800" cap="flat" cmpd="sng">
            <a:solidFill>
              <a:srgbClr val="0000FF"/>
            </a:solidFill>
            <a:prstDash val="sysDot"/>
            <a:headEnd type="none" w="med" len="med"/>
            <a:tailEnd type="none" w="med" len="med"/>
          </a:ln>
        </p:spPr>
      </p:sp>
      <p:sp>
        <p:nvSpPr>
          <p:cNvPr id="131091" name="Line 19"/>
          <p:cNvSpPr/>
          <p:nvPr/>
        </p:nvSpPr>
        <p:spPr>
          <a:xfrm flipV="1">
            <a:off x="1066800" y="3733800"/>
            <a:ext cx="685800" cy="0"/>
          </a:xfrm>
          <a:prstGeom prst="line">
            <a:avLst/>
          </a:prstGeom>
          <a:ln w="50800" cap="flat" cmpd="sng">
            <a:solidFill>
              <a:srgbClr val="0000FF"/>
            </a:solidFill>
            <a:prstDash val="sysDot"/>
            <a:headEnd type="none" w="med" len="med"/>
            <a:tailEnd type="none" w="med" len="med"/>
          </a:ln>
        </p:spPr>
      </p:sp>
      <p:sp>
        <p:nvSpPr>
          <p:cNvPr id="131092" name="Line 20"/>
          <p:cNvSpPr/>
          <p:nvPr/>
        </p:nvSpPr>
        <p:spPr>
          <a:xfrm flipV="1">
            <a:off x="3124200" y="3733800"/>
            <a:ext cx="685800" cy="0"/>
          </a:xfrm>
          <a:prstGeom prst="line">
            <a:avLst/>
          </a:prstGeom>
          <a:ln w="50800" cap="flat" cmpd="sng">
            <a:solidFill>
              <a:srgbClr val="0000FF"/>
            </a:solidFill>
            <a:prstDash val="sysDot"/>
            <a:headEnd type="none" w="med" len="med"/>
            <a:tailEnd type="none" w="med" len="med"/>
          </a:ln>
        </p:spPr>
      </p:sp>
      <p:sp>
        <p:nvSpPr>
          <p:cNvPr id="131093" name="Line 21"/>
          <p:cNvSpPr/>
          <p:nvPr/>
        </p:nvSpPr>
        <p:spPr>
          <a:xfrm flipV="1">
            <a:off x="762000" y="4267200"/>
            <a:ext cx="914400" cy="0"/>
          </a:xfrm>
          <a:prstGeom prst="line">
            <a:avLst/>
          </a:prstGeom>
          <a:ln w="50800" cap="flat" cmpd="sng">
            <a:solidFill>
              <a:srgbClr val="0000FF"/>
            </a:solidFill>
            <a:prstDash val="sysDot"/>
            <a:headEnd type="none" w="med" len="med"/>
            <a:tailEnd type="none" w="med" len="med"/>
          </a:ln>
        </p:spPr>
      </p:sp>
      <p:sp>
        <p:nvSpPr>
          <p:cNvPr id="131094" name="Text Box 22"/>
          <p:cNvSpPr txBox="1"/>
          <p:nvPr/>
        </p:nvSpPr>
        <p:spPr>
          <a:xfrm>
            <a:off x="6400800" y="1295400"/>
            <a:ext cx="2743200" cy="368300"/>
          </a:xfrm>
          <a:prstGeom prst="rect">
            <a:avLst/>
          </a:prstGeom>
          <a:noFill/>
          <a:ln w="9525">
            <a:noFill/>
          </a:ln>
        </p:spPr>
        <p:txBody>
          <a:bodyPr>
            <a:spAutoFit/>
          </a:bodyPr>
          <a:p>
            <a:pPr>
              <a:spcBef>
                <a:spcPct val="50000"/>
              </a:spcBef>
            </a:pPr>
            <a:r>
              <a:rPr lang="zh-CN" altLang="en-US" b="1" dirty="0">
                <a:latin typeface="Times New Roman" panose="02020603050405020304" pitchFamily="18" charset="0"/>
              </a:rPr>
              <a:t>中国的             窘迫艰难</a:t>
            </a:r>
            <a:endParaRPr lang="zh-CN" altLang="en-US" b="1" dirty="0">
              <a:latin typeface="Times New Roman" panose="02020603050405020304" pitchFamily="18" charset="0"/>
            </a:endParaRPr>
          </a:p>
        </p:txBody>
      </p:sp>
      <p:sp>
        <p:nvSpPr>
          <p:cNvPr id="131095" name="Text Box 23"/>
          <p:cNvSpPr txBox="1"/>
          <p:nvPr/>
        </p:nvSpPr>
        <p:spPr>
          <a:xfrm>
            <a:off x="7086600" y="1157288"/>
            <a:ext cx="990600" cy="520700"/>
          </a:xfrm>
          <a:prstGeom prst="rect">
            <a:avLst/>
          </a:prstGeom>
          <a:noFill/>
          <a:ln w="9525">
            <a:noFill/>
          </a:ln>
        </p:spPr>
        <p:txBody>
          <a:bodyPr>
            <a:spAutoFit/>
          </a:bodyPr>
          <a:p>
            <a:pPr>
              <a:spcBef>
                <a:spcPct val="50000"/>
              </a:spcBef>
            </a:pPr>
            <a:r>
              <a:rPr lang="zh-CN" altLang="en-US" sz="2800" b="1" dirty="0">
                <a:solidFill>
                  <a:srgbClr val="FF3300"/>
                </a:solidFill>
                <a:latin typeface="Times New Roman" panose="02020603050405020304" pitchFamily="18" charset="0"/>
              </a:rPr>
              <a:t>农业</a:t>
            </a:r>
            <a:endParaRPr lang="zh-CN" altLang="en-US" sz="2800" b="1" dirty="0">
              <a:solidFill>
                <a:srgbClr val="FF3300"/>
              </a:solidFill>
              <a:latin typeface="Times New Roman" panose="02020603050405020304" pitchFamily="18" charset="0"/>
            </a:endParaRPr>
          </a:p>
        </p:txBody>
      </p:sp>
      <p:sp>
        <p:nvSpPr>
          <p:cNvPr id="131096" name="Text Box 24"/>
          <p:cNvSpPr txBox="1"/>
          <p:nvPr/>
        </p:nvSpPr>
        <p:spPr>
          <a:xfrm>
            <a:off x="6400800" y="2362200"/>
            <a:ext cx="2743200" cy="368300"/>
          </a:xfrm>
          <a:prstGeom prst="rect">
            <a:avLst/>
          </a:prstGeom>
          <a:noFill/>
          <a:ln w="9525">
            <a:noFill/>
          </a:ln>
        </p:spPr>
        <p:txBody>
          <a:bodyPr>
            <a:spAutoFit/>
          </a:bodyPr>
          <a:p>
            <a:pPr>
              <a:spcBef>
                <a:spcPct val="50000"/>
              </a:spcBef>
            </a:pPr>
            <a:r>
              <a:rPr lang="zh-CN" altLang="en-US" b="1" dirty="0">
                <a:latin typeface="Times New Roman" panose="02020603050405020304" pitchFamily="18" charset="0"/>
              </a:rPr>
              <a:t>中国的             艰难沉重</a:t>
            </a:r>
            <a:endParaRPr lang="zh-CN" altLang="en-US" b="1" dirty="0">
              <a:latin typeface="Times New Roman" panose="02020603050405020304" pitchFamily="18" charset="0"/>
            </a:endParaRPr>
          </a:p>
        </p:txBody>
      </p:sp>
      <p:sp>
        <p:nvSpPr>
          <p:cNvPr id="131097" name="Text Box 25"/>
          <p:cNvSpPr txBox="1"/>
          <p:nvPr/>
        </p:nvSpPr>
        <p:spPr>
          <a:xfrm>
            <a:off x="7086600" y="2209800"/>
            <a:ext cx="990600" cy="520700"/>
          </a:xfrm>
          <a:prstGeom prst="rect">
            <a:avLst/>
          </a:prstGeom>
          <a:noFill/>
          <a:ln w="9525">
            <a:noFill/>
          </a:ln>
        </p:spPr>
        <p:txBody>
          <a:bodyPr>
            <a:spAutoFit/>
          </a:bodyPr>
          <a:p>
            <a:pPr>
              <a:spcBef>
                <a:spcPct val="50000"/>
              </a:spcBef>
            </a:pPr>
            <a:r>
              <a:rPr lang="zh-CN" altLang="en-US" sz="2800" b="1" dirty="0">
                <a:solidFill>
                  <a:srgbClr val="FF3300"/>
                </a:solidFill>
                <a:latin typeface="Times New Roman" panose="02020603050405020304" pitchFamily="18" charset="0"/>
              </a:rPr>
              <a:t>工业</a:t>
            </a:r>
            <a:endParaRPr lang="zh-CN" altLang="en-US" sz="2800" b="1" dirty="0">
              <a:solidFill>
                <a:srgbClr val="FF3300"/>
              </a:solidFill>
              <a:latin typeface="Times New Roman" panose="02020603050405020304" pitchFamily="18" charset="0"/>
            </a:endParaRPr>
          </a:p>
        </p:txBody>
      </p:sp>
      <p:sp>
        <p:nvSpPr>
          <p:cNvPr id="131098" name="Text Box 26"/>
          <p:cNvSpPr txBox="1"/>
          <p:nvPr/>
        </p:nvSpPr>
        <p:spPr>
          <a:xfrm>
            <a:off x="6400800" y="3352800"/>
            <a:ext cx="2743200" cy="368300"/>
          </a:xfrm>
          <a:prstGeom prst="rect">
            <a:avLst/>
          </a:prstGeom>
          <a:noFill/>
          <a:ln w="9525">
            <a:noFill/>
          </a:ln>
        </p:spPr>
        <p:txBody>
          <a:bodyPr>
            <a:spAutoFit/>
          </a:bodyPr>
          <a:p>
            <a:pPr>
              <a:spcBef>
                <a:spcPct val="50000"/>
              </a:spcBef>
            </a:pPr>
            <a:r>
              <a:rPr lang="en-US" altLang="zh-CN" b="1" dirty="0">
                <a:latin typeface="Times New Roman" panose="02020603050405020304" pitchFamily="18" charset="0"/>
              </a:rPr>
              <a:t>                   </a:t>
            </a:r>
            <a:r>
              <a:rPr lang="zh-CN" altLang="en-US" b="1" dirty="0">
                <a:latin typeface="Times New Roman" panose="02020603050405020304" pitchFamily="18" charset="0"/>
              </a:rPr>
              <a:t>空洞贫乏</a:t>
            </a:r>
            <a:endParaRPr lang="zh-CN" altLang="en-US" b="1" dirty="0">
              <a:latin typeface="Times New Roman" panose="02020603050405020304" pitchFamily="18" charset="0"/>
            </a:endParaRPr>
          </a:p>
        </p:txBody>
      </p:sp>
      <p:sp>
        <p:nvSpPr>
          <p:cNvPr id="131099" name="Text Box 27"/>
          <p:cNvSpPr txBox="1"/>
          <p:nvPr/>
        </p:nvSpPr>
        <p:spPr>
          <a:xfrm>
            <a:off x="6781800" y="3200400"/>
            <a:ext cx="990600" cy="520700"/>
          </a:xfrm>
          <a:prstGeom prst="rect">
            <a:avLst/>
          </a:prstGeom>
          <a:noFill/>
          <a:ln w="9525">
            <a:noFill/>
          </a:ln>
        </p:spPr>
        <p:txBody>
          <a:bodyPr>
            <a:spAutoFit/>
          </a:bodyPr>
          <a:p>
            <a:pPr>
              <a:spcBef>
                <a:spcPct val="50000"/>
              </a:spcBef>
            </a:pPr>
            <a:r>
              <a:rPr lang="zh-CN" altLang="en-US" sz="2800" b="1" dirty="0">
                <a:solidFill>
                  <a:srgbClr val="FF3300"/>
                </a:solidFill>
                <a:latin typeface="Times New Roman" panose="02020603050405020304" pitchFamily="18" charset="0"/>
              </a:rPr>
              <a:t>收获</a:t>
            </a:r>
            <a:endParaRPr lang="zh-CN" altLang="en-US" sz="2800" b="1" dirty="0">
              <a:solidFill>
                <a:srgbClr val="FF3300"/>
              </a:solidFill>
              <a:latin typeface="Times New Roman" panose="02020603050405020304" pitchFamily="18" charset="0"/>
            </a:endParaRPr>
          </a:p>
        </p:txBody>
      </p:sp>
      <p:sp>
        <p:nvSpPr>
          <p:cNvPr id="131100" name="Text Box 28"/>
          <p:cNvSpPr txBox="1"/>
          <p:nvPr/>
        </p:nvSpPr>
        <p:spPr>
          <a:xfrm>
            <a:off x="5715000" y="3886200"/>
            <a:ext cx="990600" cy="460375"/>
          </a:xfrm>
          <a:prstGeom prst="rect">
            <a:avLst/>
          </a:prstGeom>
          <a:noFill/>
          <a:ln w="9525">
            <a:noFill/>
          </a:ln>
        </p:spPr>
        <p:txBody>
          <a:bodyPr>
            <a:spAutoFit/>
          </a:bodyPr>
          <a:p>
            <a:pPr>
              <a:spcBef>
                <a:spcPct val="50000"/>
              </a:spcBef>
            </a:pPr>
            <a:r>
              <a:rPr lang="zh-CN" altLang="en-US" sz="2400" b="1" dirty="0">
                <a:latin typeface="Times New Roman" panose="02020603050405020304" pitchFamily="18" charset="0"/>
                <a:ea typeface="华文彩云" panose="02010800040101010101" pitchFamily="2" charset="-122"/>
              </a:rPr>
              <a:t>困境</a:t>
            </a:r>
            <a:endParaRPr lang="zh-CN" altLang="en-US" sz="2400" b="1" dirty="0">
              <a:latin typeface="Times New Roman" panose="02020603050405020304" pitchFamily="18" charset="0"/>
              <a:ea typeface="华文彩云" panose="02010800040101010101" pitchFamily="2" charset="-122"/>
            </a:endParaRPr>
          </a:p>
        </p:txBody>
      </p:sp>
      <p:sp>
        <p:nvSpPr>
          <p:cNvPr id="131101" name="Text Box 29"/>
          <p:cNvSpPr txBox="1"/>
          <p:nvPr/>
        </p:nvSpPr>
        <p:spPr>
          <a:xfrm>
            <a:off x="6477000" y="3962400"/>
            <a:ext cx="2514600" cy="368300"/>
          </a:xfrm>
          <a:prstGeom prst="rect">
            <a:avLst/>
          </a:prstGeom>
          <a:noFill/>
          <a:ln w="9525">
            <a:noFill/>
          </a:ln>
        </p:spPr>
        <p:txBody>
          <a:bodyPr>
            <a:spAutoFit/>
          </a:bodyPr>
          <a:p>
            <a:pPr>
              <a:spcBef>
                <a:spcPct val="50000"/>
              </a:spcBef>
            </a:pPr>
            <a:r>
              <a:rPr lang="zh-CN" altLang="en-US" b="1" dirty="0">
                <a:latin typeface="Times New Roman" panose="02020603050405020304" pitchFamily="18" charset="0"/>
              </a:rPr>
              <a:t>中国的            缓慢前进</a:t>
            </a:r>
            <a:endParaRPr lang="zh-CN" altLang="en-US" b="1" dirty="0">
              <a:latin typeface="Times New Roman" panose="02020603050405020304" pitchFamily="18" charset="0"/>
            </a:endParaRPr>
          </a:p>
        </p:txBody>
      </p:sp>
      <p:sp>
        <p:nvSpPr>
          <p:cNvPr id="131102" name="Text Box 30"/>
          <p:cNvSpPr txBox="1"/>
          <p:nvPr/>
        </p:nvSpPr>
        <p:spPr>
          <a:xfrm>
            <a:off x="7162800" y="3824288"/>
            <a:ext cx="990600" cy="520700"/>
          </a:xfrm>
          <a:prstGeom prst="rect">
            <a:avLst/>
          </a:prstGeom>
          <a:noFill/>
          <a:ln w="9525">
            <a:noFill/>
          </a:ln>
        </p:spPr>
        <p:txBody>
          <a:bodyPr>
            <a:spAutoFit/>
          </a:bodyPr>
          <a:p>
            <a:pPr>
              <a:spcBef>
                <a:spcPct val="50000"/>
              </a:spcBef>
            </a:pPr>
            <a:r>
              <a:rPr lang="zh-CN" altLang="en-US" sz="2800" b="1" dirty="0">
                <a:solidFill>
                  <a:srgbClr val="FF3300"/>
                </a:solidFill>
                <a:latin typeface="Times New Roman" panose="02020603050405020304" pitchFamily="18" charset="0"/>
              </a:rPr>
              <a:t>局面</a:t>
            </a:r>
            <a:endParaRPr lang="zh-CN" altLang="en-US" sz="2800" b="1" dirty="0">
              <a:solidFill>
                <a:srgbClr val="FF3300"/>
              </a:solidFill>
              <a:latin typeface="Times New Roman" panose="02020603050405020304" pitchFamily="18" charset="0"/>
            </a:endParaRPr>
          </a:p>
        </p:txBody>
      </p:sp>
      <p:sp>
        <p:nvSpPr>
          <p:cNvPr id="131105" name="Text Box 33"/>
          <p:cNvSpPr txBox="1"/>
          <p:nvPr/>
        </p:nvSpPr>
        <p:spPr>
          <a:xfrm>
            <a:off x="5003800" y="0"/>
            <a:ext cx="4140200" cy="1066800"/>
          </a:xfrm>
          <a:prstGeom prst="rect">
            <a:avLst/>
          </a:prstGeom>
          <a:solidFill>
            <a:schemeClr val="bg1"/>
          </a:solidFill>
          <a:ln w="9525">
            <a:noFill/>
          </a:ln>
        </p:spPr>
        <p:txBody>
          <a:bodyPr>
            <a:spAutoFit/>
          </a:bodyPr>
          <a:p>
            <a:pPr>
              <a:spcBef>
                <a:spcPct val="50000"/>
              </a:spcBef>
            </a:pPr>
            <a:r>
              <a:rPr lang="zh-CN" altLang="en-US" sz="3200" b="1" dirty="0">
                <a:solidFill>
                  <a:srgbClr val="0000FF"/>
                </a:solidFill>
                <a:latin typeface="Times New Roman" panose="02020603050405020304" pitchFamily="18" charset="0"/>
              </a:rPr>
              <a:t>这些意象之间有什么联系？</a:t>
            </a:r>
            <a:endParaRPr lang="zh-CN" altLang="en-US" sz="3200" b="1" dirty="0">
              <a:solidFill>
                <a:srgbClr val="0000FF"/>
              </a:solidFill>
              <a:latin typeface="Times New Roman" panose="02020603050405020304" pitchFamily="18" charset="0"/>
            </a:endParaRPr>
          </a:p>
        </p:txBody>
      </p:sp>
      <p:sp>
        <p:nvSpPr>
          <p:cNvPr id="131106" name="Text Box 34"/>
          <p:cNvSpPr txBox="1"/>
          <p:nvPr/>
        </p:nvSpPr>
        <p:spPr>
          <a:xfrm>
            <a:off x="5029200" y="1295400"/>
            <a:ext cx="4114800" cy="1069975"/>
          </a:xfrm>
          <a:prstGeom prst="rect">
            <a:avLst/>
          </a:prstGeom>
          <a:solidFill>
            <a:schemeClr val="bg1"/>
          </a:solidFill>
          <a:ln w="9525">
            <a:noFill/>
          </a:ln>
        </p:spPr>
        <p:txBody>
          <a:bodyPr>
            <a:spAutoFit/>
          </a:bodyPr>
          <a:p>
            <a:pPr>
              <a:spcBef>
                <a:spcPct val="50000"/>
              </a:spcBef>
            </a:pPr>
            <a:r>
              <a:rPr lang="zh-CN" altLang="en-US" sz="3200" b="1" dirty="0">
                <a:solidFill>
                  <a:srgbClr val="FF0000"/>
                </a:solidFill>
                <a:latin typeface="Times New Roman" panose="02020603050405020304" pitchFamily="18" charset="0"/>
              </a:rPr>
              <a:t>都概括出旧中国处于</a:t>
            </a:r>
            <a:r>
              <a:rPr lang="zh-CN" altLang="en-US" sz="3200" b="1" dirty="0">
                <a:solidFill>
                  <a:srgbClr val="0033CC"/>
                </a:solidFill>
                <a:latin typeface="Times New Roman" panose="02020603050405020304" pitchFamily="18" charset="0"/>
              </a:rPr>
              <a:t>贫穷和落后</a:t>
            </a:r>
            <a:r>
              <a:rPr lang="zh-CN" altLang="en-US" sz="3200" b="1" dirty="0">
                <a:solidFill>
                  <a:srgbClr val="FF0000"/>
                </a:solidFill>
                <a:latin typeface="Times New Roman" panose="02020603050405020304" pitchFamily="18" charset="0"/>
              </a:rPr>
              <a:t>的状态。</a:t>
            </a:r>
            <a:endParaRPr lang="zh-CN" altLang="en-US" sz="3200" b="1" dirty="0">
              <a:solidFill>
                <a:srgbClr val="FF0000"/>
              </a:solidFill>
              <a:latin typeface="Times New Roman" panose="02020603050405020304" pitchFamily="18" charset="0"/>
            </a:endParaRPr>
          </a:p>
        </p:txBody>
      </p:sp>
      <p:sp>
        <p:nvSpPr>
          <p:cNvPr id="131107" name="Text Box 35"/>
          <p:cNvSpPr txBox="1"/>
          <p:nvPr/>
        </p:nvSpPr>
        <p:spPr>
          <a:xfrm>
            <a:off x="2971800" y="5867400"/>
            <a:ext cx="5181600" cy="582613"/>
          </a:xfrm>
          <a:prstGeom prst="rect">
            <a:avLst/>
          </a:prstGeom>
          <a:noFill/>
          <a:ln w="9525">
            <a:noFill/>
          </a:ln>
        </p:spPr>
        <p:txBody>
          <a:bodyPr>
            <a:spAutoFit/>
          </a:bodyPr>
          <a:p>
            <a:pPr>
              <a:spcBef>
                <a:spcPct val="50000"/>
              </a:spcBef>
            </a:pPr>
            <a:r>
              <a:rPr lang="zh-CN" altLang="en-US" sz="3200" b="1" dirty="0">
                <a:solidFill>
                  <a:srgbClr val="0000FF"/>
                </a:solidFill>
                <a:latin typeface="Times New Roman" panose="02020603050405020304" pitchFamily="18" charset="0"/>
              </a:rPr>
              <a:t>感情基调：</a:t>
            </a:r>
            <a:r>
              <a:rPr lang="zh-CN" altLang="en-US" sz="3200" b="1" dirty="0">
                <a:solidFill>
                  <a:srgbClr val="FF0000"/>
                </a:solidFill>
                <a:latin typeface="Times New Roman" panose="02020603050405020304" pitchFamily="18" charset="0"/>
              </a:rPr>
              <a:t>深沉而悲痛。</a:t>
            </a:r>
            <a:endParaRPr lang="zh-CN" altLang="en-US" sz="3200" b="1" dirty="0">
              <a:solidFill>
                <a:srgbClr val="FF0000"/>
              </a:solidFill>
              <a:latin typeface="Times New Roman" panose="02020603050405020304" pitchFamily="18" charset="0"/>
            </a:endParaRPr>
          </a:p>
        </p:txBody>
      </p:sp>
      <p:pic>
        <p:nvPicPr>
          <p:cNvPr id="10274" name="Picture 36" descr="Cover"/>
          <p:cNvPicPr>
            <a:picLocks noChangeAspect="1"/>
          </p:cNvPicPr>
          <p:nvPr/>
        </p:nvPicPr>
        <p:blipFill>
          <a:blip r:embed="rId1"/>
          <a:stretch>
            <a:fillRect/>
          </a:stretch>
        </p:blipFill>
        <p:spPr>
          <a:xfrm>
            <a:off x="7786688" y="6342063"/>
            <a:ext cx="1357312" cy="515937"/>
          </a:xfrm>
          <a:prstGeom prst="rect">
            <a:avLst/>
          </a:prstGeom>
          <a:noFill/>
          <a:ln w="9525">
            <a:noFill/>
          </a:ln>
        </p:spPr>
      </p:pic>
      <p:sp>
        <p:nvSpPr>
          <p:cNvPr id="10275" name="Text Box 37"/>
          <p:cNvSpPr txBox="1"/>
          <p:nvPr/>
        </p:nvSpPr>
        <p:spPr>
          <a:xfrm>
            <a:off x="2032000" y="338138"/>
            <a:ext cx="184150" cy="366712"/>
          </a:xfrm>
          <a:prstGeom prst="rect">
            <a:avLst/>
          </a:prstGeom>
          <a:noFill/>
          <a:ln w="9525">
            <a:noFill/>
          </a:ln>
        </p:spPr>
        <p:txBody>
          <a:bodyPr wrap="none">
            <a:spAutoFit/>
          </a:bodyPr>
          <a:p>
            <a:endParaRPr lang="zh-CN" altLang="zh-CN" dirty="0">
              <a:latin typeface="Arial" panose="020B0604020202020204" pitchFamily="34" charset="0"/>
            </a:endParaRPr>
          </a:p>
        </p:txBody>
      </p:sp>
      <p:sp>
        <p:nvSpPr>
          <p:cNvPr id="10276" name="Text Box 38"/>
          <p:cNvSpPr txBox="1"/>
          <p:nvPr/>
        </p:nvSpPr>
        <p:spPr>
          <a:xfrm>
            <a:off x="1816100" y="266700"/>
            <a:ext cx="184150" cy="366713"/>
          </a:xfrm>
          <a:prstGeom prst="rect">
            <a:avLst/>
          </a:prstGeom>
          <a:noFill/>
          <a:ln w="9525">
            <a:noFill/>
          </a:ln>
        </p:spPr>
        <p:txBody>
          <a:bodyPr wrap="none">
            <a:spAutoFit/>
          </a:bodyPr>
          <a:p>
            <a:endParaRPr lang="zh-CN" altLang="zh-CN" dirty="0">
              <a:latin typeface="Arial" panose="020B0604020202020204" pitchFamily="34" charset="0"/>
            </a:endParaRPr>
          </a:p>
        </p:txBody>
      </p:sp>
      <p:sp>
        <p:nvSpPr>
          <p:cNvPr id="10277" name="Text Box 39"/>
          <p:cNvSpPr txBox="1"/>
          <p:nvPr/>
        </p:nvSpPr>
        <p:spPr>
          <a:xfrm>
            <a:off x="250825" y="1052513"/>
            <a:ext cx="4876800" cy="5397500"/>
          </a:xfrm>
          <a:prstGeom prst="rect">
            <a:avLst/>
          </a:prstGeom>
          <a:noFill/>
          <a:ln w="9525">
            <a:noFill/>
          </a:ln>
        </p:spPr>
        <p:txBody>
          <a:bodyPr>
            <a:spAutoFit/>
          </a:bodyPr>
          <a:p>
            <a:pPr>
              <a:spcBef>
                <a:spcPct val="50000"/>
              </a:spcBef>
            </a:pPr>
            <a:r>
              <a:rPr lang="zh-CN" altLang="en-US" sz="2400" b="1" dirty="0">
                <a:solidFill>
                  <a:srgbClr val="000000"/>
                </a:solidFill>
                <a:latin typeface="Times New Roman" panose="02020603050405020304" pitchFamily="18" charset="0"/>
              </a:rPr>
              <a:t>我是你河边上破旧的老水车，</a:t>
            </a:r>
            <a:endParaRPr lang="zh-CN" altLang="en-US" sz="2400" b="1" dirty="0">
              <a:solidFill>
                <a:srgbClr val="000000"/>
              </a:solidFill>
              <a:latin typeface="Times New Roman" panose="02020603050405020304" pitchFamily="18" charset="0"/>
            </a:endParaRPr>
          </a:p>
          <a:p>
            <a:pPr>
              <a:spcBef>
                <a:spcPct val="50000"/>
              </a:spcBef>
            </a:pPr>
            <a:r>
              <a:rPr lang="zh-CN" altLang="en-US" sz="2400" b="1" dirty="0">
                <a:solidFill>
                  <a:srgbClr val="000000"/>
                </a:solidFill>
                <a:latin typeface="Times New Roman" panose="02020603050405020304" pitchFamily="18" charset="0"/>
              </a:rPr>
              <a:t>数百年来纺着疲惫的歌；</a:t>
            </a:r>
            <a:endParaRPr lang="zh-CN" altLang="en-US" sz="2400" b="1" dirty="0">
              <a:solidFill>
                <a:srgbClr val="000000"/>
              </a:solidFill>
              <a:latin typeface="Times New Roman" panose="02020603050405020304" pitchFamily="18" charset="0"/>
            </a:endParaRPr>
          </a:p>
          <a:p>
            <a:pPr>
              <a:spcBef>
                <a:spcPct val="50000"/>
              </a:spcBef>
            </a:pPr>
            <a:r>
              <a:rPr lang="zh-CN" altLang="en-US" sz="2400" b="1" dirty="0">
                <a:solidFill>
                  <a:srgbClr val="000000"/>
                </a:solidFill>
                <a:latin typeface="Times New Roman" panose="02020603050405020304" pitchFamily="18" charset="0"/>
              </a:rPr>
              <a:t>我是你额上熏黑的矿灯，</a:t>
            </a:r>
            <a:endParaRPr lang="zh-CN" altLang="en-US" sz="2400" b="1" dirty="0">
              <a:solidFill>
                <a:srgbClr val="000000"/>
              </a:solidFill>
              <a:latin typeface="Times New Roman" panose="02020603050405020304" pitchFamily="18" charset="0"/>
            </a:endParaRPr>
          </a:p>
          <a:p>
            <a:pPr>
              <a:spcBef>
                <a:spcPct val="50000"/>
              </a:spcBef>
            </a:pPr>
            <a:r>
              <a:rPr lang="zh-CN" altLang="en-US" sz="2400" b="1" dirty="0">
                <a:solidFill>
                  <a:srgbClr val="000000"/>
                </a:solidFill>
                <a:latin typeface="Times New Roman" panose="02020603050405020304" pitchFamily="18" charset="0"/>
              </a:rPr>
              <a:t>照在你历史的隧洞里蜗行摸索；</a:t>
            </a:r>
            <a:endParaRPr lang="zh-CN" altLang="en-US" sz="2400" b="1" dirty="0">
              <a:solidFill>
                <a:srgbClr val="000000"/>
              </a:solidFill>
              <a:latin typeface="Times New Roman" panose="02020603050405020304" pitchFamily="18" charset="0"/>
            </a:endParaRPr>
          </a:p>
          <a:p>
            <a:pPr>
              <a:spcBef>
                <a:spcPct val="50000"/>
              </a:spcBef>
            </a:pPr>
            <a:r>
              <a:rPr lang="zh-CN" altLang="en-US" sz="2400" b="1" dirty="0">
                <a:solidFill>
                  <a:srgbClr val="000000"/>
                </a:solidFill>
                <a:latin typeface="Times New Roman" panose="02020603050405020304" pitchFamily="18" charset="0"/>
              </a:rPr>
              <a:t>我是干瘪的稻穗；是失修的路基；</a:t>
            </a:r>
            <a:endParaRPr lang="zh-CN" altLang="en-US" sz="2400" b="1" dirty="0">
              <a:solidFill>
                <a:srgbClr val="000000"/>
              </a:solidFill>
              <a:latin typeface="Times New Roman" panose="02020603050405020304" pitchFamily="18" charset="0"/>
            </a:endParaRPr>
          </a:p>
          <a:p>
            <a:pPr>
              <a:spcBef>
                <a:spcPct val="50000"/>
              </a:spcBef>
            </a:pPr>
            <a:r>
              <a:rPr lang="zh-CN" altLang="en-US" sz="2400" b="1" dirty="0">
                <a:solidFill>
                  <a:srgbClr val="000000"/>
                </a:solidFill>
                <a:latin typeface="Times New Roman" panose="02020603050405020304" pitchFamily="18" charset="0"/>
              </a:rPr>
              <a:t>是淤滩上的驳船 </a:t>
            </a:r>
            <a:endParaRPr lang="zh-CN" altLang="en-US" sz="2400" b="1" dirty="0">
              <a:solidFill>
                <a:srgbClr val="000000"/>
              </a:solidFill>
              <a:latin typeface="Times New Roman" panose="02020603050405020304" pitchFamily="18" charset="0"/>
            </a:endParaRPr>
          </a:p>
          <a:p>
            <a:pPr>
              <a:spcBef>
                <a:spcPct val="50000"/>
              </a:spcBef>
            </a:pPr>
            <a:r>
              <a:rPr lang="zh-CN" altLang="en-US" sz="2400" b="1" dirty="0">
                <a:solidFill>
                  <a:srgbClr val="000000"/>
                </a:solidFill>
                <a:latin typeface="Times New Roman" panose="02020603050405020304" pitchFamily="18" charset="0"/>
              </a:rPr>
              <a:t>把纤绳深深 </a:t>
            </a:r>
            <a:endParaRPr lang="zh-CN" altLang="en-US" sz="2400" b="1" dirty="0">
              <a:solidFill>
                <a:srgbClr val="000000"/>
              </a:solidFill>
              <a:latin typeface="Times New Roman" panose="02020603050405020304" pitchFamily="18" charset="0"/>
            </a:endParaRPr>
          </a:p>
          <a:p>
            <a:pPr>
              <a:spcBef>
                <a:spcPct val="50000"/>
              </a:spcBef>
            </a:pPr>
            <a:r>
              <a:rPr lang="zh-CN" altLang="en-US" sz="2400" b="1" dirty="0">
                <a:solidFill>
                  <a:srgbClr val="000000"/>
                </a:solidFill>
                <a:latin typeface="Times New Roman" panose="02020603050405020304" pitchFamily="18" charset="0"/>
              </a:rPr>
              <a:t>        勒进你的肩膊；</a:t>
            </a:r>
            <a:endParaRPr lang="zh-CN" altLang="en-US" sz="2400" b="1" dirty="0">
              <a:solidFill>
                <a:srgbClr val="000000"/>
              </a:solidFill>
              <a:latin typeface="Times New Roman" panose="02020603050405020304" pitchFamily="18" charset="0"/>
            </a:endParaRPr>
          </a:p>
          <a:p>
            <a:pPr>
              <a:spcBef>
                <a:spcPct val="50000"/>
              </a:spcBef>
            </a:pPr>
            <a:r>
              <a:rPr lang="en-US" altLang="zh-CN" sz="2400" b="1" dirty="0">
                <a:solidFill>
                  <a:srgbClr val="000000"/>
                </a:solidFill>
                <a:latin typeface="Times New Roman" panose="02020603050405020304" pitchFamily="18" charset="0"/>
              </a:rPr>
              <a:t>—— </a:t>
            </a:r>
            <a:r>
              <a:rPr lang="zh-CN" altLang="en-US" sz="2400" b="1" dirty="0">
                <a:solidFill>
                  <a:srgbClr val="000000"/>
                </a:solidFill>
                <a:latin typeface="Times New Roman" panose="02020603050405020304" pitchFamily="18" charset="0"/>
              </a:rPr>
              <a:t>祖国啊！</a:t>
            </a:r>
            <a:endParaRPr lang="zh-CN" altLang="en-US" sz="2400" b="1" dirty="0">
              <a:solidFill>
                <a:srgbClr val="000000"/>
              </a:solidFill>
              <a:latin typeface="Times New Roman" panose="02020603050405020304" pitchFamily="18" charset="0"/>
            </a:endParaRPr>
          </a:p>
          <a:p>
            <a:pPr>
              <a:spcBef>
                <a:spcPct val="50000"/>
              </a:spcBef>
            </a:pPr>
            <a:endParaRPr lang="en-US" altLang="zh-CN" sz="2400" b="1" dirty="0">
              <a:solidFill>
                <a:srgbClr val="0000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31077"/>
                                        </p:tgtEl>
                                        <p:attrNameLst>
                                          <p:attrName>style.visibility</p:attrName>
                                        </p:attrNameLst>
                                      </p:cBhvr>
                                      <p:to>
                                        <p:strVal val="visible"/>
                                      </p:to>
                                    </p:set>
                                    <p:anim calcmode="lin" valueType="num">
                                      <p:cBhvr additive="base">
                                        <p:cTn id="7" dur="500" fill="hold"/>
                                        <p:tgtEl>
                                          <p:spTgt spid="131077"/>
                                        </p:tgtEl>
                                        <p:attrNameLst>
                                          <p:attrName>ppt_x</p:attrName>
                                        </p:attrNameLst>
                                      </p:cBhvr>
                                      <p:tavLst>
                                        <p:tav tm="0">
                                          <p:val>
                                            <p:strVal val="0-#ppt_w/2"/>
                                          </p:val>
                                        </p:tav>
                                        <p:tav tm="100000">
                                          <p:val>
                                            <p:strVal val="#ppt_x"/>
                                          </p:val>
                                        </p:tav>
                                      </p:tavLst>
                                    </p:anim>
                                    <p:anim calcmode="lin" valueType="num">
                                      <p:cBhvr additive="base">
                                        <p:cTn id="8" dur="500" fill="hold"/>
                                        <p:tgtEl>
                                          <p:spTgt spid="13107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31078"/>
                                        </p:tgtEl>
                                        <p:attrNameLst>
                                          <p:attrName>style.visibility</p:attrName>
                                        </p:attrNameLst>
                                      </p:cBhvr>
                                      <p:to>
                                        <p:strVal val="visible"/>
                                      </p:to>
                                    </p:set>
                                    <p:anim calcmode="lin" valueType="num">
                                      <p:cBhvr additive="base">
                                        <p:cTn id="13" dur="500" fill="hold"/>
                                        <p:tgtEl>
                                          <p:spTgt spid="131078"/>
                                        </p:tgtEl>
                                        <p:attrNameLst>
                                          <p:attrName>ppt_x</p:attrName>
                                        </p:attrNameLst>
                                      </p:cBhvr>
                                      <p:tavLst>
                                        <p:tav tm="0">
                                          <p:val>
                                            <p:strVal val="0-#ppt_w/2"/>
                                          </p:val>
                                        </p:tav>
                                        <p:tav tm="100000">
                                          <p:val>
                                            <p:strVal val="#ppt_x"/>
                                          </p:val>
                                        </p:tav>
                                      </p:tavLst>
                                    </p:anim>
                                    <p:anim calcmode="lin" valueType="num">
                                      <p:cBhvr additive="base">
                                        <p:cTn id="14" dur="500" fill="hold"/>
                                        <p:tgtEl>
                                          <p:spTgt spid="13107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31079"/>
                                        </p:tgtEl>
                                        <p:attrNameLst>
                                          <p:attrName>style.visibility</p:attrName>
                                        </p:attrNameLst>
                                      </p:cBhvr>
                                      <p:to>
                                        <p:strVal val="visible"/>
                                      </p:to>
                                    </p:set>
                                    <p:anim calcmode="lin" valueType="num">
                                      <p:cBhvr additive="base">
                                        <p:cTn id="19" dur="500" fill="hold"/>
                                        <p:tgtEl>
                                          <p:spTgt spid="131079"/>
                                        </p:tgtEl>
                                        <p:attrNameLst>
                                          <p:attrName>ppt_x</p:attrName>
                                        </p:attrNameLst>
                                      </p:cBhvr>
                                      <p:tavLst>
                                        <p:tav tm="0">
                                          <p:val>
                                            <p:strVal val="0-#ppt_w/2"/>
                                          </p:val>
                                        </p:tav>
                                        <p:tav tm="100000">
                                          <p:val>
                                            <p:strVal val="#ppt_x"/>
                                          </p:val>
                                        </p:tav>
                                      </p:tavLst>
                                    </p:anim>
                                    <p:anim calcmode="lin" valueType="num">
                                      <p:cBhvr additive="base">
                                        <p:cTn id="20" dur="500" fill="hold"/>
                                        <p:tgtEl>
                                          <p:spTgt spid="13107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31085"/>
                                        </p:tgtEl>
                                        <p:attrNameLst>
                                          <p:attrName>style.visibility</p:attrName>
                                        </p:attrNameLst>
                                      </p:cBhvr>
                                      <p:to>
                                        <p:strVal val="visible"/>
                                      </p:to>
                                    </p:set>
                                    <p:anim calcmode="lin" valueType="num">
                                      <p:cBhvr additive="base">
                                        <p:cTn id="25" dur="500" fill="hold"/>
                                        <p:tgtEl>
                                          <p:spTgt spid="131085"/>
                                        </p:tgtEl>
                                        <p:attrNameLst>
                                          <p:attrName>ppt_x</p:attrName>
                                        </p:attrNameLst>
                                      </p:cBhvr>
                                      <p:tavLst>
                                        <p:tav tm="0">
                                          <p:val>
                                            <p:strVal val="0-#ppt_w/2"/>
                                          </p:val>
                                        </p:tav>
                                        <p:tav tm="100000">
                                          <p:val>
                                            <p:strVal val="#ppt_x"/>
                                          </p:val>
                                        </p:tav>
                                      </p:tavLst>
                                    </p:anim>
                                    <p:anim calcmode="lin" valueType="num">
                                      <p:cBhvr additive="base">
                                        <p:cTn id="26" dur="500" fill="hold"/>
                                        <p:tgtEl>
                                          <p:spTgt spid="13108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31080"/>
                                        </p:tgtEl>
                                        <p:attrNameLst>
                                          <p:attrName>style.visibility</p:attrName>
                                        </p:attrNameLst>
                                      </p:cBhvr>
                                      <p:to>
                                        <p:strVal val="visible"/>
                                      </p:to>
                                    </p:set>
                                    <p:anim calcmode="lin" valueType="num">
                                      <p:cBhvr additive="base">
                                        <p:cTn id="31" dur="500" fill="hold"/>
                                        <p:tgtEl>
                                          <p:spTgt spid="131080"/>
                                        </p:tgtEl>
                                        <p:attrNameLst>
                                          <p:attrName>ppt_x</p:attrName>
                                        </p:attrNameLst>
                                      </p:cBhvr>
                                      <p:tavLst>
                                        <p:tav tm="0">
                                          <p:val>
                                            <p:strVal val="0-#ppt_w/2"/>
                                          </p:val>
                                        </p:tav>
                                        <p:tav tm="100000">
                                          <p:val>
                                            <p:strVal val="#ppt_x"/>
                                          </p:val>
                                        </p:tav>
                                      </p:tavLst>
                                    </p:anim>
                                    <p:anim calcmode="lin" valueType="num">
                                      <p:cBhvr additive="base">
                                        <p:cTn id="32" dur="500" fill="hold"/>
                                        <p:tgtEl>
                                          <p:spTgt spid="131080"/>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31081"/>
                                        </p:tgtEl>
                                        <p:attrNameLst>
                                          <p:attrName>style.visibility</p:attrName>
                                        </p:attrNameLst>
                                      </p:cBhvr>
                                      <p:to>
                                        <p:strVal val="visible"/>
                                      </p:to>
                                    </p:set>
                                    <p:anim calcmode="lin" valueType="num">
                                      <p:cBhvr additive="base">
                                        <p:cTn id="37" dur="500" fill="hold"/>
                                        <p:tgtEl>
                                          <p:spTgt spid="131081"/>
                                        </p:tgtEl>
                                        <p:attrNameLst>
                                          <p:attrName>ppt_x</p:attrName>
                                        </p:attrNameLst>
                                      </p:cBhvr>
                                      <p:tavLst>
                                        <p:tav tm="0">
                                          <p:val>
                                            <p:strVal val="0-#ppt_w/2"/>
                                          </p:val>
                                        </p:tav>
                                        <p:tav tm="100000">
                                          <p:val>
                                            <p:strVal val="#ppt_x"/>
                                          </p:val>
                                        </p:tav>
                                      </p:tavLst>
                                    </p:anim>
                                    <p:anim calcmode="lin" valueType="num">
                                      <p:cBhvr additive="base">
                                        <p:cTn id="38" dur="500" fill="hold"/>
                                        <p:tgtEl>
                                          <p:spTgt spid="131081"/>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31082"/>
                                        </p:tgtEl>
                                        <p:attrNameLst>
                                          <p:attrName>style.visibility</p:attrName>
                                        </p:attrNameLst>
                                      </p:cBhvr>
                                      <p:to>
                                        <p:strVal val="visible"/>
                                      </p:to>
                                    </p:set>
                                    <p:anim calcmode="lin" valueType="num">
                                      <p:cBhvr additive="base">
                                        <p:cTn id="43" dur="500" fill="hold"/>
                                        <p:tgtEl>
                                          <p:spTgt spid="131082"/>
                                        </p:tgtEl>
                                        <p:attrNameLst>
                                          <p:attrName>ppt_x</p:attrName>
                                        </p:attrNameLst>
                                      </p:cBhvr>
                                      <p:tavLst>
                                        <p:tav tm="0">
                                          <p:val>
                                            <p:strVal val="0-#ppt_w/2"/>
                                          </p:val>
                                        </p:tav>
                                        <p:tav tm="100000">
                                          <p:val>
                                            <p:strVal val="#ppt_x"/>
                                          </p:val>
                                        </p:tav>
                                      </p:tavLst>
                                    </p:anim>
                                    <p:anim calcmode="lin" valueType="num">
                                      <p:cBhvr additive="base">
                                        <p:cTn id="44" dur="500" fill="hold"/>
                                        <p:tgtEl>
                                          <p:spTgt spid="131082"/>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31095"/>
                                        </p:tgtEl>
                                        <p:attrNameLst>
                                          <p:attrName>style.visibility</p:attrName>
                                        </p:attrNameLst>
                                      </p:cBhvr>
                                      <p:to>
                                        <p:strVal val="visible"/>
                                      </p:to>
                                    </p:set>
                                    <p:anim calcmode="lin" valueType="num">
                                      <p:cBhvr additive="base">
                                        <p:cTn id="49" dur="500" fill="hold"/>
                                        <p:tgtEl>
                                          <p:spTgt spid="131095"/>
                                        </p:tgtEl>
                                        <p:attrNameLst>
                                          <p:attrName>ppt_x</p:attrName>
                                        </p:attrNameLst>
                                      </p:cBhvr>
                                      <p:tavLst>
                                        <p:tav tm="0">
                                          <p:val>
                                            <p:strVal val="0-#ppt_w/2"/>
                                          </p:val>
                                        </p:tav>
                                        <p:tav tm="100000">
                                          <p:val>
                                            <p:strVal val="#ppt_x"/>
                                          </p:val>
                                        </p:tav>
                                      </p:tavLst>
                                    </p:anim>
                                    <p:anim calcmode="lin" valueType="num">
                                      <p:cBhvr additive="base">
                                        <p:cTn id="50" dur="500" fill="hold"/>
                                        <p:tgtEl>
                                          <p:spTgt spid="131095"/>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31094"/>
                                        </p:tgtEl>
                                        <p:attrNameLst>
                                          <p:attrName>style.visibility</p:attrName>
                                        </p:attrNameLst>
                                      </p:cBhvr>
                                      <p:to>
                                        <p:strVal val="visible"/>
                                      </p:to>
                                    </p:set>
                                    <p:anim calcmode="lin" valueType="num">
                                      <p:cBhvr additive="base">
                                        <p:cTn id="55" dur="500" fill="hold"/>
                                        <p:tgtEl>
                                          <p:spTgt spid="131094"/>
                                        </p:tgtEl>
                                        <p:attrNameLst>
                                          <p:attrName>ppt_x</p:attrName>
                                        </p:attrNameLst>
                                      </p:cBhvr>
                                      <p:tavLst>
                                        <p:tav tm="0">
                                          <p:val>
                                            <p:strVal val="0-#ppt_w/2"/>
                                          </p:val>
                                        </p:tav>
                                        <p:tav tm="100000">
                                          <p:val>
                                            <p:strVal val="#ppt_x"/>
                                          </p:val>
                                        </p:tav>
                                      </p:tavLst>
                                    </p:anim>
                                    <p:anim calcmode="lin" valueType="num">
                                      <p:cBhvr additive="base">
                                        <p:cTn id="56" dur="500" fill="hold"/>
                                        <p:tgtEl>
                                          <p:spTgt spid="131094"/>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31084"/>
                                        </p:tgtEl>
                                        <p:attrNameLst>
                                          <p:attrName>style.visibility</p:attrName>
                                        </p:attrNameLst>
                                      </p:cBhvr>
                                      <p:to>
                                        <p:strVal val="visible"/>
                                      </p:to>
                                    </p:set>
                                    <p:anim calcmode="lin" valueType="num">
                                      <p:cBhvr additive="base">
                                        <p:cTn id="61" dur="500" fill="hold"/>
                                        <p:tgtEl>
                                          <p:spTgt spid="131084"/>
                                        </p:tgtEl>
                                        <p:attrNameLst>
                                          <p:attrName>ppt_x</p:attrName>
                                        </p:attrNameLst>
                                      </p:cBhvr>
                                      <p:tavLst>
                                        <p:tav tm="0">
                                          <p:val>
                                            <p:strVal val="0-#ppt_w/2"/>
                                          </p:val>
                                        </p:tav>
                                        <p:tav tm="100000">
                                          <p:val>
                                            <p:strVal val="#ppt_x"/>
                                          </p:val>
                                        </p:tav>
                                      </p:tavLst>
                                    </p:anim>
                                    <p:anim calcmode="lin" valueType="num">
                                      <p:cBhvr additive="base">
                                        <p:cTn id="62" dur="500" fill="hold"/>
                                        <p:tgtEl>
                                          <p:spTgt spid="131084"/>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131083"/>
                                        </p:tgtEl>
                                        <p:attrNameLst>
                                          <p:attrName>style.visibility</p:attrName>
                                        </p:attrNameLst>
                                      </p:cBhvr>
                                      <p:to>
                                        <p:strVal val="visible"/>
                                      </p:to>
                                    </p:set>
                                    <p:anim calcmode="lin" valueType="num">
                                      <p:cBhvr additive="base">
                                        <p:cTn id="67" dur="500" fill="hold"/>
                                        <p:tgtEl>
                                          <p:spTgt spid="131083"/>
                                        </p:tgtEl>
                                        <p:attrNameLst>
                                          <p:attrName>ppt_x</p:attrName>
                                        </p:attrNameLst>
                                      </p:cBhvr>
                                      <p:tavLst>
                                        <p:tav tm="0">
                                          <p:val>
                                            <p:strVal val="0-#ppt_w/2"/>
                                          </p:val>
                                        </p:tav>
                                        <p:tav tm="100000">
                                          <p:val>
                                            <p:strVal val="#ppt_x"/>
                                          </p:val>
                                        </p:tav>
                                      </p:tavLst>
                                    </p:anim>
                                    <p:anim calcmode="lin" valueType="num">
                                      <p:cBhvr additive="base">
                                        <p:cTn id="68" dur="500" fill="hold"/>
                                        <p:tgtEl>
                                          <p:spTgt spid="131083"/>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131097"/>
                                        </p:tgtEl>
                                        <p:attrNameLst>
                                          <p:attrName>style.visibility</p:attrName>
                                        </p:attrNameLst>
                                      </p:cBhvr>
                                      <p:to>
                                        <p:strVal val="visible"/>
                                      </p:to>
                                    </p:set>
                                    <p:anim calcmode="lin" valueType="num">
                                      <p:cBhvr additive="base">
                                        <p:cTn id="73" dur="500" fill="hold"/>
                                        <p:tgtEl>
                                          <p:spTgt spid="131097"/>
                                        </p:tgtEl>
                                        <p:attrNameLst>
                                          <p:attrName>ppt_x</p:attrName>
                                        </p:attrNameLst>
                                      </p:cBhvr>
                                      <p:tavLst>
                                        <p:tav tm="0">
                                          <p:val>
                                            <p:strVal val="0-#ppt_w/2"/>
                                          </p:val>
                                        </p:tav>
                                        <p:tav tm="100000">
                                          <p:val>
                                            <p:strVal val="#ppt_x"/>
                                          </p:val>
                                        </p:tav>
                                      </p:tavLst>
                                    </p:anim>
                                    <p:anim calcmode="lin" valueType="num">
                                      <p:cBhvr additive="base">
                                        <p:cTn id="74" dur="500" fill="hold"/>
                                        <p:tgtEl>
                                          <p:spTgt spid="131097"/>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131096"/>
                                        </p:tgtEl>
                                        <p:attrNameLst>
                                          <p:attrName>style.visibility</p:attrName>
                                        </p:attrNameLst>
                                      </p:cBhvr>
                                      <p:to>
                                        <p:strVal val="visible"/>
                                      </p:to>
                                    </p:set>
                                    <p:anim calcmode="lin" valueType="num">
                                      <p:cBhvr additive="base">
                                        <p:cTn id="79" dur="500" fill="hold"/>
                                        <p:tgtEl>
                                          <p:spTgt spid="131096"/>
                                        </p:tgtEl>
                                        <p:attrNameLst>
                                          <p:attrName>ppt_x</p:attrName>
                                        </p:attrNameLst>
                                      </p:cBhvr>
                                      <p:tavLst>
                                        <p:tav tm="0">
                                          <p:val>
                                            <p:strVal val="0-#ppt_w/2"/>
                                          </p:val>
                                        </p:tav>
                                        <p:tav tm="100000">
                                          <p:val>
                                            <p:strVal val="#ppt_x"/>
                                          </p:val>
                                        </p:tav>
                                      </p:tavLst>
                                    </p:anim>
                                    <p:anim calcmode="lin" valueType="num">
                                      <p:cBhvr additive="base">
                                        <p:cTn id="80" dur="500" fill="hold"/>
                                        <p:tgtEl>
                                          <p:spTgt spid="131096"/>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131087"/>
                                        </p:tgtEl>
                                        <p:attrNameLst>
                                          <p:attrName>style.visibility</p:attrName>
                                        </p:attrNameLst>
                                      </p:cBhvr>
                                      <p:to>
                                        <p:strVal val="visible"/>
                                      </p:to>
                                    </p:set>
                                    <p:anim calcmode="lin" valueType="num">
                                      <p:cBhvr additive="base">
                                        <p:cTn id="85" dur="500" fill="hold"/>
                                        <p:tgtEl>
                                          <p:spTgt spid="131087"/>
                                        </p:tgtEl>
                                        <p:attrNameLst>
                                          <p:attrName>ppt_x</p:attrName>
                                        </p:attrNameLst>
                                      </p:cBhvr>
                                      <p:tavLst>
                                        <p:tav tm="0">
                                          <p:val>
                                            <p:strVal val="0-#ppt_w/2"/>
                                          </p:val>
                                        </p:tav>
                                        <p:tav tm="100000">
                                          <p:val>
                                            <p:strVal val="#ppt_x"/>
                                          </p:val>
                                        </p:tav>
                                      </p:tavLst>
                                    </p:anim>
                                    <p:anim calcmode="lin" valueType="num">
                                      <p:cBhvr additive="base">
                                        <p:cTn id="86" dur="500" fill="hold"/>
                                        <p:tgtEl>
                                          <p:spTgt spid="131087"/>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131086"/>
                                        </p:tgtEl>
                                        <p:attrNameLst>
                                          <p:attrName>style.visibility</p:attrName>
                                        </p:attrNameLst>
                                      </p:cBhvr>
                                      <p:to>
                                        <p:strVal val="visible"/>
                                      </p:to>
                                    </p:set>
                                    <p:anim calcmode="lin" valueType="num">
                                      <p:cBhvr additive="base">
                                        <p:cTn id="91" dur="500" fill="hold"/>
                                        <p:tgtEl>
                                          <p:spTgt spid="131086"/>
                                        </p:tgtEl>
                                        <p:attrNameLst>
                                          <p:attrName>ppt_x</p:attrName>
                                        </p:attrNameLst>
                                      </p:cBhvr>
                                      <p:tavLst>
                                        <p:tav tm="0">
                                          <p:val>
                                            <p:strVal val="0-#ppt_w/2"/>
                                          </p:val>
                                        </p:tav>
                                        <p:tav tm="100000">
                                          <p:val>
                                            <p:strVal val="#ppt_x"/>
                                          </p:val>
                                        </p:tav>
                                      </p:tavLst>
                                    </p:anim>
                                    <p:anim calcmode="lin" valueType="num">
                                      <p:cBhvr additive="base">
                                        <p:cTn id="92" dur="500" fill="hold"/>
                                        <p:tgtEl>
                                          <p:spTgt spid="131086"/>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131099"/>
                                        </p:tgtEl>
                                        <p:attrNameLst>
                                          <p:attrName>style.visibility</p:attrName>
                                        </p:attrNameLst>
                                      </p:cBhvr>
                                      <p:to>
                                        <p:strVal val="visible"/>
                                      </p:to>
                                    </p:set>
                                    <p:anim calcmode="lin" valueType="num">
                                      <p:cBhvr additive="base">
                                        <p:cTn id="97" dur="500" fill="hold"/>
                                        <p:tgtEl>
                                          <p:spTgt spid="131099"/>
                                        </p:tgtEl>
                                        <p:attrNameLst>
                                          <p:attrName>ppt_x</p:attrName>
                                        </p:attrNameLst>
                                      </p:cBhvr>
                                      <p:tavLst>
                                        <p:tav tm="0">
                                          <p:val>
                                            <p:strVal val="0-#ppt_w/2"/>
                                          </p:val>
                                        </p:tav>
                                        <p:tav tm="100000">
                                          <p:val>
                                            <p:strVal val="#ppt_x"/>
                                          </p:val>
                                        </p:tav>
                                      </p:tavLst>
                                    </p:anim>
                                    <p:anim calcmode="lin" valueType="num">
                                      <p:cBhvr additive="base">
                                        <p:cTn id="98" dur="500" fill="hold"/>
                                        <p:tgtEl>
                                          <p:spTgt spid="131099"/>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131098"/>
                                        </p:tgtEl>
                                        <p:attrNameLst>
                                          <p:attrName>style.visibility</p:attrName>
                                        </p:attrNameLst>
                                      </p:cBhvr>
                                      <p:to>
                                        <p:strVal val="visible"/>
                                      </p:to>
                                    </p:set>
                                    <p:anim calcmode="lin" valueType="num">
                                      <p:cBhvr additive="base">
                                        <p:cTn id="103" dur="500" fill="hold"/>
                                        <p:tgtEl>
                                          <p:spTgt spid="131098"/>
                                        </p:tgtEl>
                                        <p:attrNameLst>
                                          <p:attrName>ppt_x</p:attrName>
                                        </p:attrNameLst>
                                      </p:cBhvr>
                                      <p:tavLst>
                                        <p:tav tm="0">
                                          <p:val>
                                            <p:strVal val="0-#ppt_w/2"/>
                                          </p:val>
                                        </p:tav>
                                        <p:tav tm="100000">
                                          <p:val>
                                            <p:strVal val="#ppt_x"/>
                                          </p:val>
                                        </p:tav>
                                      </p:tavLst>
                                    </p:anim>
                                    <p:anim calcmode="lin" valueType="num">
                                      <p:cBhvr additive="base">
                                        <p:cTn id="104" dur="500" fill="hold"/>
                                        <p:tgtEl>
                                          <p:spTgt spid="131098"/>
                                        </p:tgtEl>
                                        <p:attrNameLst>
                                          <p:attrName>ppt_y</p:attrName>
                                        </p:attrNameLst>
                                      </p:cBhvr>
                                      <p:tavLst>
                                        <p:tav tm="0">
                                          <p:val>
                                            <p:strVal val="#ppt_y"/>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8" fill="hold" grpId="0" nodeType="clickEffect">
                                  <p:stCondLst>
                                    <p:cond delay="0"/>
                                  </p:stCondLst>
                                  <p:childTnLst>
                                    <p:set>
                                      <p:cBhvr>
                                        <p:cTn id="108" dur="1" fill="hold">
                                          <p:stCondLst>
                                            <p:cond delay="0"/>
                                          </p:stCondLst>
                                        </p:cTn>
                                        <p:tgtEl>
                                          <p:spTgt spid="131088"/>
                                        </p:tgtEl>
                                        <p:attrNameLst>
                                          <p:attrName>style.visibility</p:attrName>
                                        </p:attrNameLst>
                                      </p:cBhvr>
                                      <p:to>
                                        <p:strVal val="visible"/>
                                      </p:to>
                                    </p:set>
                                    <p:anim calcmode="lin" valueType="num">
                                      <p:cBhvr additive="base">
                                        <p:cTn id="109" dur="500" fill="hold"/>
                                        <p:tgtEl>
                                          <p:spTgt spid="131088"/>
                                        </p:tgtEl>
                                        <p:attrNameLst>
                                          <p:attrName>ppt_x</p:attrName>
                                        </p:attrNameLst>
                                      </p:cBhvr>
                                      <p:tavLst>
                                        <p:tav tm="0">
                                          <p:val>
                                            <p:strVal val="0-#ppt_w/2"/>
                                          </p:val>
                                        </p:tav>
                                        <p:tav tm="100000">
                                          <p:val>
                                            <p:strVal val="#ppt_x"/>
                                          </p:val>
                                        </p:tav>
                                      </p:tavLst>
                                    </p:anim>
                                    <p:anim calcmode="lin" valueType="num">
                                      <p:cBhvr additive="base">
                                        <p:cTn id="110" dur="500" fill="hold"/>
                                        <p:tgtEl>
                                          <p:spTgt spid="131088"/>
                                        </p:tgtEl>
                                        <p:attrNameLst>
                                          <p:attrName>ppt_y</p:attrName>
                                        </p:attrNameLst>
                                      </p:cBhvr>
                                      <p:tavLst>
                                        <p:tav tm="0">
                                          <p:val>
                                            <p:strVal val="#ppt_y"/>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8" fill="hold" grpId="0" nodeType="clickEffect">
                                  <p:stCondLst>
                                    <p:cond delay="0"/>
                                  </p:stCondLst>
                                  <p:childTnLst>
                                    <p:set>
                                      <p:cBhvr>
                                        <p:cTn id="114" dur="1" fill="hold">
                                          <p:stCondLst>
                                            <p:cond delay="0"/>
                                          </p:stCondLst>
                                        </p:cTn>
                                        <p:tgtEl>
                                          <p:spTgt spid="131100"/>
                                        </p:tgtEl>
                                        <p:attrNameLst>
                                          <p:attrName>style.visibility</p:attrName>
                                        </p:attrNameLst>
                                      </p:cBhvr>
                                      <p:to>
                                        <p:strVal val="visible"/>
                                      </p:to>
                                    </p:set>
                                    <p:anim calcmode="lin" valueType="num">
                                      <p:cBhvr additive="base">
                                        <p:cTn id="115" dur="500" fill="hold"/>
                                        <p:tgtEl>
                                          <p:spTgt spid="131100"/>
                                        </p:tgtEl>
                                        <p:attrNameLst>
                                          <p:attrName>ppt_x</p:attrName>
                                        </p:attrNameLst>
                                      </p:cBhvr>
                                      <p:tavLst>
                                        <p:tav tm="0">
                                          <p:val>
                                            <p:strVal val="0-#ppt_w/2"/>
                                          </p:val>
                                        </p:tav>
                                        <p:tav tm="100000">
                                          <p:val>
                                            <p:strVal val="#ppt_x"/>
                                          </p:val>
                                        </p:tav>
                                      </p:tavLst>
                                    </p:anim>
                                    <p:anim calcmode="lin" valueType="num">
                                      <p:cBhvr additive="base">
                                        <p:cTn id="116" dur="500" fill="hold"/>
                                        <p:tgtEl>
                                          <p:spTgt spid="131100"/>
                                        </p:tgtEl>
                                        <p:attrNameLst>
                                          <p:attrName>ppt_y</p:attrName>
                                        </p:attrNameLst>
                                      </p:cBhvr>
                                      <p:tavLst>
                                        <p:tav tm="0">
                                          <p:val>
                                            <p:strVal val="#ppt_y"/>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8" fill="hold" grpId="0" nodeType="clickEffect">
                                  <p:stCondLst>
                                    <p:cond delay="0"/>
                                  </p:stCondLst>
                                  <p:childTnLst>
                                    <p:set>
                                      <p:cBhvr>
                                        <p:cTn id="120" dur="1" fill="hold">
                                          <p:stCondLst>
                                            <p:cond delay="0"/>
                                          </p:stCondLst>
                                        </p:cTn>
                                        <p:tgtEl>
                                          <p:spTgt spid="131102"/>
                                        </p:tgtEl>
                                        <p:attrNameLst>
                                          <p:attrName>style.visibility</p:attrName>
                                        </p:attrNameLst>
                                      </p:cBhvr>
                                      <p:to>
                                        <p:strVal val="visible"/>
                                      </p:to>
                                    </p:set>
                                    <p:anim calcmode="lin" valueType="num">
                                      <p:cBhvr additive="base">
                                        <p:cTn id="121" dur="500" fill="hold"/>
                                        <p:tgtEl>
                                          <p:spTgt spid="131102"/>
                                        </p:tgtEl>
                                        <p:attrNameLst>
                                          <p:attrName>ppt_x</p:attrName>
                                        </p:attrNameLst>
                                      </p:cBhvr>
                                      <p:tavLst>
                                        <p:tav tm="0">
                                          <p:val>
                                            <p:strVal val="0-#ppt_w/2"/>
                                          </p:val>
                                        </p:tav>
                                        <p:tav tm="100000">
                                          <p:val>
                                            <p:strVal val="#ppt_x"/>
                                          </p:val>
                                        </p:tav>
                                      </p:tavLst>
                                    </p:anim>
                                    <p:anim calcmode="lin" valueType="num">
                                      <p:cBhvr additive="base">
                                        <p:cTn id="122" dur="500" fill="hold"/>
                                        <p:tgtEl>
                                          <p:spTgt spid="131102"/>
                                        </p:tgtEl>
                                        <p:attrNameLst>
                                          <p:attrName>ppt_y</p:attrName>
                                        </p:attrNameLst>
                                      </p:cBhvr>
                                      <p:tavLst>
                                        <p:tav tm="0">
                                          <p:val>
                                            <p:strVal val="#ppt_y"/>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8" fill="hold" grpId="0" nodeType="clickEffect">
                                  <p:stCondLst>
                                    <p:cond delay="0"/>
                                  </p:stCondLst>
                                  <p:childTnLst>
                                    <p:set>
                                      <p:cBhvr>
                                        <p:cTn id="126" dur="1" fill="hold">
                                          <p:stCondLst>
                                            <p:cond delay="0"/>
                                          </p:stCondLst>
                                        </p:cTn>
                                        <p:tgtEl>
                                          <p:spTgt spid="131101"/>
                                        </p:tgtEl>
                                        <p:attrNameLst>
                                          <p:attrName>style.visibility</p:attrName>
                                        </p:attrNameLst>
                                      </p:cBhvr>
                                      <p:to>
                                        <p:strVal val="visible"/>
                                      </p:to>
                                    </p:set>
                                    <p:anim calcmode="lin" valueType="num">
                                      <p:cBhvr additive="base">
                                        <p:cTn id="127" dur="500" fill="hold"/>
                                        <p:tgtEl>
                                          <p:spTgt spid="131101"/>
                                        </p:tgtEl>
                                        <p:attrNameLst>
                                          <p:attrName>ppt_x</p:attrName>
                                        </p:attrNameLst>
                                      </p:cBhvr>
                                      <p:tavLst>
                                        <p:tav tm="0">
                                          <p:val>
                                            <p:strVal val="0-#ppt_w/2"/>
                                          </p:val>
                                        </p:tav>
                                        <p:tav tm="100000">
                                          <p:val>
                                            <p:strVal val="#ppt_x"/>
                                          </p:val>
                                        </p:tav>
                                      </p:tavLst>
                                    </p:anim>
                                    <p:anim calcmode="lin" valueType="num">
                                      <p:cBhvr additive="base">
                                        <p:cTn id="128" dur="500" fill="hold"/>
                                        <p:tgtEl>
                                          <p:spTgt spid="131101"/>
                                        </p:tgtEl>
                                        <p:attrNameLst>
                                          <p:attrName>ppt_y</p:attrName>
                                        </p:attrNameLst>
                                      </p:cBhvr>
                                      <p:tavLst>
                                        <p:tav tm="0">
                                          <p:val>
                                            <p:strVal val="#ppt_y"/>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8" fill="hold" grpId="0" nodeType="clickEffect">
                                  <p:stCondLst>
                                    <p:cond delay="0"/>
                                  </p:stCondLst>
                                  <p:childTnLst>
                                    <p:set>
                                      <p:cBhvr>
                                        <p:cTn id="132" dur="1" fill="hold">
                                          <p:stCondLst>
                                            <p:cond delay="0"/>
                                          </p:stCondLst>
                                        </p:cTn>
                                        <p:tgtEl>
                                          <p:spTgt spid="131105"/>
                                        </p:tgtEl>
                                        <p:attrNameLst>
                                          <p:attrName>style.visibility</p:attrName>
                                        </p:attrNameLst>
                                      </p:cBhvr>
                                      <p:to>
                                        <p:strVal val="visible"/>
                                      </p:to>
                                    </p:set>
                                    <p:anim calcmode="lin" valueType="num">
                                      <p:cBhvr additive="base">
                                        <p:cTn id="133" dur="500" fill="hold"/>
                                        <p:tgtEl>
                                          <p:spTgt spid="131105"/>
                                        </p:tgtEl>
                                        <p:attrNameLst>
                                          <p:attrName>ppt_x</p:attrName>
                                        </p:attrNameLst>
                                      </p:cBhvr>
                                      <p:tavLst>
                                        <p:tav tm="0">
                                          <p:val>
                                            <p:strVal val="0-#ppt_w/2"/>
                                          </p:val>
                                        </p:tav>
                                        <p:tav tm="100000">
                                          <p:val>
                                            <p:strVal val="#ppt_x"/>
                                          </p:val>
                                        </p:tav>
                                      </p:tavLst>
                                    </p:anim>
                                    <p:anim calcmode="lin" valueType="num">
                                      <p:cBhvr additive="base">
                                        <p:cTn id="134" dur="500" fill="hold"/>
                                        <p:tgtEl>
                                          <p:spTgt spid="131105"/>
                                        </p:tgtEl>
                                        <p:attrNameLst>
                                          <p:attrName>ppt_y</p:attrName>
                                        </p:attrNameLst>
                                      </p:cBhvr>
                                      <p:tavLst>
                                        <p:tav tm="0">
                                          <p:val>
                                            <p:strVal val="#ppt_y"/>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8" fill="hold" nodeType="clickEffect">
                                  <p:stCondLst>
                                    <p:cond delay="0"/>
                                  </p:stCondLst>
                                  <p:childTnLst>
                                    <p:set>
                                      <p:cBhvr>
                                        <p:cTn id="138" dur="1" fill="hold">
                                          <p:stCondLst>
                                            <p:cond delay="0"/>
                                          </p:stCondLst>
                                        </p:cTn>
                                        <p:tgtEl>
                                          <p:spTgt spid="131089"/>
                                        </p:tgtEl>
                                        <p:attrNameLst>
                                          <p:attrName>style.visibility</p:attrName>
                                        </p:attrNameLst>
                                      </p:cBhvr>
                                      <p:to>
                                        <p:strVal val="visible"/>
                                      </p:to>
                                    </p:set>
                                    <p:anim calcmode="lin" valueType="num">
                                      <p:cBhvr additive="base">
                                        <p:cTn id="139" dur="500" fill="hold"/>
                                        <p:tgtEl>
                                          <p:spTgt spid="131089"/>
                                        </p:tgtEl>
                                        <p:attrNameLst>
                                          <p:attrName>ppt_x</p:attrName>
                                        </p:attrNameLst>
                                      </p:cBhvr>
                                      <p:tavLst>
                                        <p:tav tm="0">
                                          <p:val>
                                            <p:strVal val="0-#ppt_w/2"/>
                                          </p:val>
                                        </p:tav>
                                        <p:tav tm="100000">
                                          <p:val>
                                            <p:strVal val="#ppt_x"/>
                                          </p:val>
                                        </p:tav>
                                      </p:tavLst>
                                    </p:anim>
                                    <p:anim calcmode="lin" valueType="num">
                                      <p:cBhvr additive="base">
                                        <p:cTn id="140" dur="500" fill="hold"/>
                                        <p:tgtEl>
                                          <p:spTgt spid="131089"/>
                                        </p:tgtEl>
                                        <p:attrNameLst>
                                          <p:attrName>ppt_y</p:attrName>
                                        </p:attrNameLst>
                                      </p:cBhvr>
                                      <p:tavLst>
                                        <p:tav tm="0">
                                          <p:val>
                                            <p:strVal val="#ppt_y"/>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8" fill="hold" nodeType="clickEffect">
                                  <p:stCondLst>
                                    <p:cond delay="0"/>
                                  </p:stCondLst>
                                  <p:childTnLst>
                                    <p:set>
                                      <p:cBhvr>
                                        <p:cTn id="144" dur="1" fill="hold">
                                          <p:stCondLst>
                                            <p:cond delay="0"/>
                                          </p:stCondLst>
                                        </p:cTn>
                                        <p:tgtEl>
                                          <p:spTgt spid="131090"/>
                                        </p:tgtEl>
                                        <p:attrNameLst>
                                          <p:attrName>style.visibility</p:attrName>
                                        </p:attrNameLst>
                                      </p:cBhvr>
                                      <p:to>
                                        <p:strVal val="visible"/>
                                      </p:to>
                                    </p:set>
                                    <p:anim calcmode="lin" valueType="num">
                                      <p:cBhvr additive="base">
                                        <p:cTn id="145" dur="500" fill="hold"/>
                                        <p:tgtEl>
                                          <p:spTgt spid="131090"/>
                                        </p:tgtEl>
                                        <p:attrNameLst>
                                          <p:attrName>ppt_x</p:attrName>
                                        </p:attrNameLst>
                                      </p:cBhvr>
                                      <p:tavLst>
                                        <p:tav tm="0">
                                          <p:val>
                                            <p:strVal val="0-#ppt_w/2"/>
                                          </p:val>
                                        </p:tav>
                                        <p:tav tm="100000">
                                          <p:val>
                                            <p:strVal val="#ppt_x"/>
                                          </p:val>
                                        </p:tav>
                                      </p:tavLst>
                                    </p:anim>
                                    <p:anim calcmode="lin" valueType="num">
                                      <p:cBhvr additive="base">
                                        <p:cTn id="146" dur="500" fill="hold"/>
                                        <p:tgtEl>
                                          <p:spTgt spid="131090"/>
                                        </p:tgtEl>
                                        <p:attrNameLst>
                                          <p:attrName>ppt_y</p:attrName>
                                        </p:attrNameLst>
                                      </p:cBhvr>
                                      <p:tavLst>
                                        <p:tav tm="0">
                                          <p:val>
                                            <p:strVal val="#ppt_y"/>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8" fill="hold" nodeType="clickEffect">
                                  <p:stCondLst>
                                    <p:cond delay="0"/>
                                  </p:stCondLst>
                                  <p:childTnLst>
                                    <p:set>
                                      <p:cBhvr>
                                        <p:cTn id="150" dur="1" fill="hold">
                                          <p:stCondLst>
                                            <p:cond delay="0"/>
                                          </p:stCondLst>
                                        </p:cTn>
                                        <p:tgtEl>
                                          <p:spTgt spid="131091"/>
                                        </p:tgtEl>
                                        <p:attrNameLst>
                                          <p:attrName>style.visibility</p:attrName>
                                        </p:attrNameLst>
                                      </p:cBhvr>
                                      <p:to>
                                        <p:strVal val="visible"/>
                                      </p:to>
                                    </p:set>
                                    <p:anim calcmode="lin" valueType="num">
                                      <p:cBhvr additive="base">
                                        <p:cTn id="151" dur="500" fill="hold"/>
                                        <p:tgtEl>
                                          <p:spTgt spid="131091"/>
                                        </p:tgtEl>
                                        <p:attrNameLst>
                                          <p:attrName>ppt_x</p:attrName>
                                        </p:attrNameLst>
                                      </p:cBhvr>
                                      <p:tavLst>
                                        <p:tav tm="0">
                                          <p:val>
                                            <p:strVal val="0-#ppt_w/2"/>
                                          </p:val>
                                        </p:tav>
                                        <p:tav tm="100000">
                                          <p:val>
                                            <p:strVal val="#ppt_x"/>
                                          </p:val>
                                        </p:tav>
                                      </p:tavLst>
                                    </p:anim>
                                    <p:anim calcmode="lin" valueType="num">
                                      <p:cBhvr additive="base">
                                        <p:cTn id="152" dur="500" fill="hold"/>
                                        <p:tgtEl>
                                          <p:spTgt spid="131091"/>
                                        </p:tgtEl>
                                        <p:attrNameLst>
                                          <p:attrName>ppt_y</p:attrName>
                                        </p:attrNameLst>
                                      </p:cBhvr>
                                      <p:tavLst>
                                        <p:tav tm="0">
                                          <p:val>
                                            <p:strVal val="#ppt_y"/>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2" presetClass="entr" presetSubtype="8" fill="hold" nodeType="clickEffect">
                                  <p:stCondLst>
                                    <p:cond delay="0"/>
                                  </p:stCondLst>
                                  <p:childTnLst>
                                    <p:set>
                                      <p:cBhvr>
                                        <p:cTn id="156" dur="1" fill="hold">
                                          <p:stCondLst>
                                            <p:cond delay="0"/>
                                          </p:stCondLst>
                                        </p:cTn>
                                        <p:tgtEl>
                                          <p:spTgt spid="131092"/>
                                        </p:tgtEl>
                                        <p:attrNameLst>
                                          <p:attrName>style.visibility</p:attrName>
                                        </p:attrNameLst>
                                      </p:cBhvr>
                                      <p:to>
                                        <p:strVal val="visible"/>
                                      </p:to>
                                    </p:set>
                                    <p:anim calcmode="lin" valueType="num">
                                      <p:cBhvr additive="base">
                                        <p:cTn id="157" dur="500" fill="hold"/>
                                        <p:tgtEl>
                                          <p:spTgt spid="131092"/>
                                        </p:tgtEl>
                                        <p:attrNameLst>
                                          <p:attrName>ppt_x</p:attrName>
                                        </p:attrNameLst>
                                      </p:cBhvr>
                                      <p:tavLst>
                                        <p:tav tm="0">
                                          <p:val>
                                            <p:strVal val="0-#ppt_w/2"/>
                                          </p:val>
                                        </p:tav>
                                        <p:tav tm="100000">
                                          <p:val>
                                            <p:strVal val="#ppt_x"/>
                                          </p:val>
                                        </p:tav>
                                      </p:tavLst>
                                    </p:anim>
                                    <p:anim calcmode="lin" valueType="num">
                                      <p:cBhvr additive="base">
                                        <p:cTn id="158" dur="500" fill="hold"/>
                                        <p:tgtEl>
                                          <p:spTgt spid="131092"/>
                                        </p:tgtEl>
                                        <p:attrNameLst>
                                          <p:attrName>ppt_y</p:attrName>
                                        </p:attrNameLst>
                                      </p:cBhvr>
                                      <p:tavLst>
                                        <p:tav tm="0">
                                          <p:val>
                                            <p:strVal val="#ppt_y"/>
                                          </p:val>
                                        </p:tav>
                                        <p:tav tm="100000">
                                          <p:val>
                                            <p:strVal val="#ppt_y"/>
                                          </p:val>
                                        </p:tav>
                                      </p:tavLst>
                                    </p:anim>
                                  </p:childTnLst>
                                </p:cTn>
                              </p:par>
                            </p:childTnLst>
                          </p:cTn>
                        </p:par>
                      </p:childTnLst>
                    </p:cTn>
                  </p:par>
                  <p:par>
                    <p:cTn id="159" fill="hold">
                      <p:stCondLst>
                        <p:cond delay="indefinite"/>
                      </p:stCondLst>
                      <p:childTnLst>
                        <p:par>
                          <p:cTn id="160" fill="hold">
                            <p:stCondLst>
                              <p:cond delay="0"/>
                            </p:stCondLst>
                            <p:childTnLst>
                              <p:par>
                                <p:cTn id="161" presetID="2" presetClass="entr" presetSubtype="8" fill="hold" nodeType="clickEffect">
                                  <p:stCondLst>
                                    <p:cond delay="0"/>
                                  </p:stCondLst>
                                  <p:childTnLst>
                                    <p:set>
                                      <p:cBhvr>
                                        <p:cTn id="162" dur="1" fill="hold">
                                          <p:stCondLst>
                                            <p:cond delay="0"/>
                                          </p:stCondLst>
                                        </p:cTn>
                                        <p:tgtEl>
                                          <p:spTgt spid="131093"/>
                                        </p:tgtEl>
                                        <p:attrNameLst>
                                          <p:attrName>style.visibility</p:attrName>
                                        </p:attrNameLst>
                                      </p:cBhvr>
                                      <p:to>
                                        <p:strVal val="visible"/>
                                      </p:to>
                                    </p:set>
                                    <p:anim calcmode="lin" valueType="num">
                                      <p:cBhvr additive="base">
                                        <p:cTn id="163" dur="500" fill="hold"/>
                                        <p:tgtEl>
                                          <p:spTgt spid="131093"/>
                                        </p:tgtEl>
                                        <p:attrNameLst>
                                          <p:attrName>ppt_x</p:attrName>
                                        </p:attrNameLst>
                                      </p:cBhvr>
                                      <p:tavLst>
                                        <p:tav tm="0">
                                          <p:val>
                                            <p:strVal val="0-#ppt_w/2"/>
                                          </p:val>
                                        </p:tav>
                                        <p:tav tm="100000">
                                          <p:val>
                                            <p:strVal val="#ppt_x"/>
                                          </p:val>
                                        </p:tav>
                                      </p:tavLst>
                                    </p:anim>
                                    <p:anim calcmode="lin" valueType="num">
                                      <p:cBhvr additive="base">
                                        <p:cTn id="164" dur="500" fill="hold"/>
                                        <p:tgtEl>
                                          <p:spTgt spid="131093"/>
                                        </p:tgtEl>
                                        <p:attrNameLst>
                                          <p:attrName>ppt_y</p:attrName>
                                        </p:attrNameLst>
                                      </p:cBhvr>
                                      <p:tavLst>
                                        <p:tav tm="0">
                                          <p:val>
                                            <p:strVal val="#ppt_y"/>
                                          </p:val>
                                        </p:tav>
                                        <p:tav tm="100000">
                                          <p:val>
                                            <p:strVal val="#ppt_y"/>
                                          </p:val>
                                        </p:tav>
                                      </p:tavLst>
                                    </p:anim>
                                  </p:childTnLst>
                                </p:cTn>
                              </p:par>
                            </p:childTnLst>
                          </p:cTn>
                        </p:par>
                      </p:childTnLst>
                    </p:cTn>
                  </p:par>
                  <p:par>
                    <p:cTn id="165" fill="hold">
                      <p:stCondLst>
                        <p:cond delay="indefinite"/>
                      </p:stCondLst>
                      <p:childTnLst>
                        <p:par>
                          <p:cTn id="166" fill="hold">
                            <p:stCondLst>
                              <p:cond delay="0"/>
                            </p:stCondLst>
                            <p:childTnLst>
                              <p:par>
                                <p:cTn id="167" presetID="2" presetClass="entr" presetSubtype="8" fill="hold" grpId="0" nodeType="clickEffect">
                                  <p:stCondLst>
                                    <p:cond delay="0"/>
                                  </p:stCondLst>
                                  <p:childTnLst>
                                    <p:set>
                                      <p:cBhvr>
                                        <p:cTn id="168" dur="1" fill="hold">
                                          <p:stCondLst>
                                            <p:cond delay="0"/>
                                          </p:stCondLst>
                                        </p:cTn>
                                        <p:tgtEl>
                                          <p:spTgt spid="131106"/>
                                        </p:tgtEl>
                                        <p:attrNameLst>
                                          <p:attrName>style.visibility</p:attrName>
                                        </p:attrNameLst>
                                      </p:cBhvr>
                                      <p:to>
                                        <p:strVal val="visible"/>
                                      </p:to>
                                    </p:set>
                                    <p:anim calcmode="lin" valueType="num">
                                      <p:cBhvr additive="base">
                                        <p:cTn id="169" dur="500" fill="hold"/>
                                        <p:tgtEl>
                                          <p:spTgt spid="131106"/>
                                        </p:tgtEl>
                                        <p:attrNameLst>
                                          <p:attrName>ppt_x</p:attrName>
                                        </p:attrNameLst>
                                      </p:cBhvr>
                                      <p:tavLst>
                                        <p:tav tm="0">
                                          <p:val>
                                            <p:strVal val="0-#ppt_w/2"/>
                                          </p:val>
                                        </p:tav>
                                        <p:tav tm="100000">
                                          <p:val>
                                            <p:strVal val="#ppt_x"/>
                                          </p:val>
                                        </p:tav>
                                      </p:tavLst>
                                    </p:anim>
                                    <p:anim calcmode="lin" valueType="num">
                                      <p:cBhvr additive="base">
                                        <p:cTn id="170" dur="500" fill="hold"/>
                                        <p:tgtEl>
                                          <p:spTgt spid="131106"/>
                                        </p:tgtEl>
                                        <p:attrNameLst>
                                          <p:attrName>ppt_y</p:attrName>
                                        </p:attrNameLst>
                                      </p:cBhvr>
                                      <p:tavLst>
                                        <p:tav tm="0">
                                          <p:val>
                                            <p:strVal val="#ppt_y"/>
                                          </p:val>
                                        </p:tav>
                                        <p:tav tm="100000">
                                          <p:val>
                                            <p:strVal val="#ppt_y"/>
                                          </p:val>
                                        </p:tav>
                                      </p:tavLst>
                                    </p:anim>
                                  </p:childTnLst>
                                </p:cTn>
                              </p:par>
                            </p:childTnLst>
                          </p:cTn>
                        </p:par>
                      </p:childTnLst>
                    </p:cTn>
                  </p:par>
                  <p:par>
                    <p:cTn id="171" fill="hold">
                      <p:stCondLst>
                        <p:cond delay="indefinite"/>
                      </p:stCondLst>
                      <p:childTnLst>
                        <p:par>
                          <p:cTn id="172" fill="hold">
                            <p:stCondLst>
                              <p:cond delay="0"/>
                            </p:stCondLst>
                            <p:childTnLst>
                              <p:par>
                                <p:cTn id="173" presetID="2" presetClass="entr" presetSubtype="8" fill="hold" grpId="0" nodeType="clickEffect">
                                  <p:stCondLst>
                                    <p:cond delay="0"/>
                                  </p:stCondLst>
                                  <p:childTnLst>
                                    <p:set>
                                      <p:cBhvr>
                                        <p:cTn id="174" dur="1" fill="hold">
                                          <p:stCondLst>
                                            <p:cond delay="0"/>
                                          </p:stCondLst>
                                        </p:cTn>
                                        <p:tgtEl>
                                          <p:spTgt spid="131107"/>
                                        </p:tgtEl>
                                        <p:attrNameLst>
                                          <p:attrName>style.visibility</p:attrName>
                                        </p:attrNameLst>
                                      </p:cBhvr>
                                      <p:to>
                                        <p:strVal val="visible"/>
                                      </p:to>
                                    </p:set>
                                    <p:anim calcmode="lin" valueType="num">
                                      <p:cBhvr additive="base">
                                        <p:cTn id="175" dur="500" fill="hold"/>
                                        <p:tgtEl>
                                          <p:spTgt spid="131107"/>
                                        </p:tgtEl>
                                        <p:attrNameLst>
                                          <p:attrName>ppt_x</p:attrName>
                                        </p:attrNameLst>
                                      </p:cBhvr>
                                      <p:tavLst>
                                        <p:tav tm="0">
                                          <p:val>
                                            <p:strVal val="0-#ppt_w/2"/>
                                          </p:val>
                                        </p:tav>
                                        <p:tav tm="100000">
                                          <p:val>
                                            <p:strVal val="#ppt_x"/>
                                          </p:val>
                                        </p:tav>
                                      </p:tavLst>
                                    </p:anim>
                                    <p:anim calcmode="lin" valueType="num">
                                      <p:cBhvr additive="base">
                                        <p:cTn id="176" dur="500" fill="hold"/>
                                        <p:tgtEl>
                                          <p:spTgt spid="13110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81" grpId="0" animBg="1"/>
      <p:bldP spid="131082" grpId="0"/>
      <p:bldP spid="131083" grpId="0"/>
      <p:bldP spid="131084" grpId="0" animBg="1"/>
      <p:bldP spid="131086" grpId="0"/>
      <p:bldP spid="131087" grpId="0" animBg="1"/>
      <p:bldP spid="131088" grpId="0" animBg="1"/>
      <p:bldP spid="131094" grpId="0"/>
      <p:bldP spid="131095" grpId="0"/>
      <p:bldP spid="131096" grpId="0"/>
      <p:bldP spid="131097" grpId="0"/>
      <p:bldP spid="131098" grpId="0"/>
      <p:bldP spid="131099" grpId="0"/>
      <p:bldP spid="131100" grpId="0"/>
      <p:bldP spid="131101" grpId="0"/>
      <p:bldP spid="131102" grpId="0"/>
      <p:bldP spid="131105" grpId="0" animBg="1"/>
      <p:bldP spid="131106" grpId="0" animBg="1"/>
      <p:bldP spid="13110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8722" name="Rectangle 2"/>
          <p:cNvSpPr>
            <a:spLocks noGrp="1" noChangeArrowheads="1"/>
          </p:cNvSpPr>
          <p:nvPr>
            <p:ph type="title"/>
          </p:nvPr>
        </p:nvSpPr>
        <p:spPr>
          <a:xfrm>
            <a:off x="827088" y="0"/>
            <a:ext cx="7772400" cy="765175"/>
          </a:xfrm>
        </p:spPr>
        <p:txBody>
          <a:bodyPr vert="horz" wrap="square" lIns="91440" tIns="45720" rIns="91440" bIns="45720" numCol="1" anchor="b" anchorCtr="0" compatLnSpc="1"/>
          <a:lstStyle/>
          <a:p>
            <a:pPr marL="0" marR="0" lvl="0" indent="0" algn="ctr" defTabSz="914400" rtl="0" eaLnBrk="1" fontAlgn="base" latinLnBrk="0" hangingPunct="1">
              <a:lnSpc>
                <a:spcPct val="90000"/>
              </a:lnSpc>
              <a:spcBef>
                <a:spcPct val="0"/>
              </a:spcBef>
              <a:spcAft>
                <a:spcPct val="0"/>
              </a:spcAft>
              <a:buClrTx/>
              <a:buSzTx/>
              <a:buFontTx/>
              <a:buNone/>
              <a:defRPr/>
            </a:pPr>
            <a:r>
              <a:rPr kumimoji="0" lang="zh-CN" altLang="en-US" sz="4400" b="1" i="0" u="none" strike="noStrike" kern="0" cap="none" spc="0" normalizeH="0" baseline="0" noProof="0" smtClean="0">
                <a:ln>
                  <a:noFill/>
                </a:ln>
                <a:solidFill>
                  <a:schemeClr val="tx2"/>
                </a:solidFill>
                <a:effectLst>
                  <a:outerShdw blurRad="38100" dist="38100" dir="2700000" algn="tl">
                    <a:srgbClr val="C0C0C0"/>
                  </a:outerShdw>
                </a:effectLst>
                <a:uLnTx/>
                <a:uFillTx/>
                <a:latin typeface="+mj-lt"/>
                <a:ea typeface="+mj-ea"/>
                <a:cs typeface="+mj-cs"/>
              </a:rPr>
              <a:t>第一节意象</a:t>
            </a:r>
            <a:endParaRPr kumimoji="0" lang="zh-CN" altLang="en-US" sz="3200" b="1" i="0" u="none" strike="noStrike" kern="0" cap="none" spc="0" normalizeH="0" baseline="0" noProof="0" smtClean="0">
              <a:ln>
                <a:noFill/>
              </a:ln>
              <a:solidFill>
                <a:schemeClr val="tx2"/>
              </a:solidFill>
              <a:effectLst>
                <a:outerShdw blurRad="38100" dist="38100" dir="2700000" algn="tl">
                  <a:srgbClr val="C0C0C0"/>
                </a:outerShdw>
              </a:effectLst>
              <a:uLnTx/>
              <a:uFillTx/>
              <a:latin typeface="华文新魏" panose="02010800040101010101" pitchFamily="2" charset="-122"/>
              <a:ea typeface="华文新魏" panose="02010800040101010101" pitchFamily="2" charset="-122"/>
              <a:cs typeface="+mj-cs"/>
            </a:endParaRPr>
          </a:p>
        </p:txBody>
      </p:sp>
      <p:sp>
        <p:nvSpPr>
          <p:cNvPr id="11267" name="Rectangle 3"/>
          <p:cNvSpPr>
            <a:spLocks noGrp="1"/>
          </p:cNvSpPr>
          <p:nvPr>
            <p:ph idx="1"/>
          </p:nvPr>
        </p:nvSpPr>
        <p:spPr>
          <a:xfrm>
            <a:off x="0" y="765175"/>
            <a:ext cx="9144000" cy="6092825"/>
          </a:xfrm>
          <a:ln/>
        </p:spPr>
        <p:txBody>
          <a:bodyPr vert="horz" wrap="square" lIns="91440" tIns="45720" rIns="91440" bIns="45720" anchor="t"/>
          <a:p>
            <a:pPr eaLnBrk="1" hangingPunct="1"/>
            <a:r>
              <a:rPr lang="en-US" altLang="zh-CN" sz="3600" b="1" dirty="0">
                <a:solidFill>
                  <a:srgbClr val="FF0000"/>
                </a:solidFill>
                <a:latin typeface="Arial" panose="020B0604020202020204" pitchFamily="34" charset="0"/>
                <a:ea typeface="华文新魏" panose="02010800040101010101" pitchFamily="2" charset="-122"/>
              </a:rPr>
              <a:t>“</a:t>
            </a:r>
            <a:r>
              <a:rPr lang="zh-CN" altLang="en-US" sz="3600" b="1" dirty="0">
                <a:solidFill>
                  <a:srgbClr val="FF0000"/>
                </a:solidFill>
                <a:latin typeface="华文新魏" panose="02010800040101010101" pitchFamily="2" charset="-122"/>
                <a:ea typeface="华文新魏" panose="02010800040101010101" pitchFamily="2" charset="-122"/>
              </a:rPr>
              <a:t>破旧的老水车</a:t>
            </a:r>
            <a:r>
              <a:rPr lang="zh-CN" altLang="en-US" sz="3600" b="1" dirty="0">
                <a:solidFill>
                  <a:srgbClr val="FF0000"/>
                </a:solidFill>
                <a:latin typeface="Arial" panose="020B0604020202020204" pitchFamily="34" charset="0"/>
                <a:ea typeface="华文新魏" panose="02010800040101010101" pitchFamily="2" charset="-122"/>
              </a:rPr>
              <a:t>”</a:t>
            </a:r>
            <a:r>
              <a:rPr lang="zh-CN" altLang="en-US" sz="3600" b="1" dirty="0">
                <a:latin typeface="华文新魏" panose="02010800040101010101" pitchFamily="2" charset="-122"/>
                <a:ea typeface="华文新魏" panose="02010800040101010101" pitchFamily="2" charset="-122"/>
              </a:rPr>
              <a:t> 显示出祖国的落后与疲惫；</a:t>
            </a:r>
            <a:endParaRPr lang="zh-CN" altLang="en-US" sz="3600" b="1" dirty="0">
              <a:latin typeface="华文新魏" panose="02010800040101010101" pitchFamily="2" charset="-122"/>
              <a:ea typeface="华文新魏" panose="02010800040101010101" pitchFamily="2" charset="-122"/>
            </a:endParaRPr>
          </a:p>
          <a:p>
            <a:pPr eaLnBrk="1" hangingPunct="1"/>
            <a:r>
              <a:rPr lang="zh-CN" altLang="en-US" sz="3600" b="1" dirty="0">
                <a:solidFill>
                  <a:srgbClr val="FF0000"/>
                </a:solidFill>
                <a:latin typeface="Arial" panose="020B0604020202020204" pitchFamily="34" charset="0"/>
                <a:ea typeface="华文新魏" panose="02010800040101010101" pitchFamily="2" charset="-122"/>
              </a:rPr>
              <a:t>“</a:t>
            </a:r>
            <a:r>
              <a:rPr lang="zh-CN" altLang="en-US" sz="3600" b="1" dirty="0">
                <a:solidFill>
                  <a:srgbClr val="FF0000"/>
                </a:solidFill>
                <a:latin typeface="华文新魏" panose="02010800040101010101" pitchFamily="2" charset="-122"/>
                <a:ea typeface="华文新魏" panose="02010800040101010101" pitchFamily="2" charset="-122"/>
              </a:rPr>
              <a:t>熏黑的矿灯</a:t>
            </a:r>
            <a:r>
              <a:rPr lang="zh-CN" altLang="en-US" sz="3600" b="1" dirty="0">
                <a:latin typeface="Arial" panose="020B0604020202020204" pitchFamily="34" charset="0"/>
                <a:ea typeface="华文新魏" panose="02010800040101010101" pitchFamily="2" charset="-122"/>
              </a:rPr>
              <a:t>”</a:t>
            </a:r>
            <a:r>
              <a:rPr lang="zh-CN" altLang="en-US" sz="3600" b="1" dirty="0">
                <a:latin typeface="华文新魏" panose="02010800040101010101" pitchFamily="2" charset="-122"/>
                <a:ea typeface="华文新魏" panose="02010800040101010101" pitchFamily="2" charset="-122"/>
              </a:rPr>
              <a:t> 显示出祖国前进步伐的艰辛与缓慢；</a:t>
            </a:r>
            <a:endParaRPr lang="zh-CN" altLang="en-US" sz="3600" b="1" dirty="0">
              <a:latin typeface="华文新魏" panose="02010800040101010101" pitchFamily="2" charset="-122"/>
              <a:ea typeface="华文新魏" panose="02010800040101010101" pitchFamily="2" charset="-122"/>
            </a:endParaRPr>
          </a:p>
          <a:p>
            <a:pPr eaLnBrk="1" hangingPunct="1"/>
            <a:r>
              <a:rPr lang="zh-CN" altLang="en-US" sz="3600" b="1" dirty="0">
                <a:solidFill>
                  <a:srgbClr val="FF0000"/>
                </a:solidFill>
                <a:latin typeface="Arial" panose="020B0604020202020204" pitchFamily="34" charset="0"/>
                <a:ea typeface="华文新魏" panose="02010800040101010101" pitchFamily="2" charset="-122"/>
              </a:rPr>
              <a:t>“</a:t>
            </a:r>
            <a:r>
              <a:rPr lang="zh-CN" altLang="en-US" sz="3600" b="1" dirty="0">
                <a:solidFill>
                  <a:srgbClr val="FF0000"/>
                </a:solidFill>
                <a:latin typeface="华文新魏" panose="02010800040101010101" pitchFamily="2" charset="-122"/>
                <a:ea typeface="华文新魏" panose="02010800040101010101" pitchFamily="2" charset="-122"/>
              </a:rPr>
              <a:t>干瘪的稻穗</a:t>
            </a:r>
            <a:r>
              <a:rPr lang="zh-CN" altLang="en-US" sz="3600" b="1" dirty="0">
                <a:solidFill>
                  <a:srgbClr val="FF0000"/>
                </a:solidFill>
                <a:latin typeface="Arial" panose="020B0604020202020204" pitchFamily="34" charset="0"/>
                <a:ea typeface="华文新魏" panose="02010800040101010101" pitchFamily="2" charset="-122"/>
              </a:rPr>
              <a:t>”</a:t>
            </a:r>
            <a:r>
              <a:rPr lang="zh-CN" altLang="en-US" sz="3600" b="1" dirty="0">
                <a:solidFill>
                  <a:srgbClr val="FF0000"/>
                </a:solidFill>
                <a:latin typeface="华文新魏" panose="02010800040101010101" pitchFamily="2" charset="-122"/>
                <a:ea typeface="华文新魏" panose="02010800040101010101" pitchFamily="2" charset="-122"/>
              </a:rPr>
              <a:t>与</a:t>
            </a:r>
            <a:r>
              <a:rPr lang="zh-CN" altLang="en-US" sz="3600" b="1" dirty="0">
                <a:solidFill>
                  <a:srgbClr val="FF0000"/>
                </a:solidFill>
                <a:latin typeface="Arial" panose="020B0604020202020204" pitchFamily="34" charset="0"/>
                <a:ea typeface="华文新魏" panose="02010800040101010101" pitchFamily="2" charset="-122"/>
              </a:rPr>
              <a:t>“</a:t>
            </a:r>
            <a:r>
              <a:rPr lang="zh-CN" altLang="en-US" sz="3600" b="1" dirty="0">
                <a:solidFill>
                  <a:srgbClr val="FF0000"/>
                </a:solidFill>
                <a:latin typeface="华文新魏" panose="02010800040101010101" pitchFamily="2" charset="-122"/>
                <a:ea typeface="华文新魏" panose="02010800040101010101" pitchFamily="2" charset="-122"/>
              </a:rPr>
              <a:t>失修的路基</a:t>
            </a:r>
            <a:r>
              <a:rPr lang="zh-CN" altLang="en-US" sz="3600" b="1" dirty="0">
                <a:solidFill>
                  <a:srgbClr val="FF0000"/>
                </a:solidFill>
                <a:latin typeface="Arial" panose="020B0604020202020204" pitchFamily="34" charset="0"/>
                <a:ea typeface="华文新魏" panose="02010800040101010101" pitchFamily="2" charset="-122"/>
              </a:rPr>
              <a:t>”</a:t>
            </a:r>
            <a:r>
              <a:rPr lang="zh-CN" altLang="en-US" sz="3600" b="1" dirty="0">
                <a:latin typeface="华文新魏" panose="02010800040101010101" pitchFamily="2" charset="-122"/>
                <a:ea typeface="华文新魏" panose="02010800040101010101" pitchFamily="2" charset="-122"/>
              </a:rPr>
              <a:t>显示出祖国的贫瘠与破败；</a:t>
            </a:r>
            <a:endParaRPr lang="zh-CN" altLang="en-US" sz="3600" b="1" dirty="0">
              <a:latin typeface="华文新魏" panose="02010800040101010101" pitchFamily="2" charset="-122"/>
              <a:ea typeface="华文新魏" panose="02010800040101010101" pitchFamily="2" charset="-122"/>
            </a:endParaRPr>
          </a:p>
          <a:p>
            <a:pPr eaLnBrk="1" hangingPunct="1"/>
            <a:r>
              <a:rPr lang="zh-CN" altLang="en-US" sz="3600" b="1" dirty="0">
                <a:solidFill>
                  <a:srgbClr val="FF0000"/>
                </a:solidFill>
                <a:latin typeface="Arial" panose="020B0604020202020204" pitchFamily="34" charset="0"/>
                <a:ea typeface="华文新魏" panose="02010800040101010101" pitchFamily="2" charset="-122"/>
              </a:rPr>
              <a:t>“</a:t>
            </a:r>
            <a:r>
              <a:rPr lang="zh-CN" altLang="en-US" sz="3600" b="1" dirty="0">
                <a:solidFill>
                  <a:srgbClr val="FF0000"/>
                </a:solidFill>
                <a:latin typeface="华文新魏" panose="02010800040101010101" pitchFamily="2" charset="-122"/>
                <a:ea typeface="华文新魏" panose="02010800040101010101" pitchFamily="2" charset="-122"/>
              </a:rPr>
              <a:t>把纤绳深深勒进你的肩膊</a:t>
            </a:r>
            <a:r>
              <a:rPr lang="zh-CN" altLang="en-US" sz="3600" b="1" dirty="0">
                <a:solidFill>
                  <a:srgbClr val="FF0000"/>
                </a:solidFill>
                <a:latin typeface="Arial" panose="020B0604020202020204" pitchFamily="34" charset="0"/>
                <a:ea typeface="华文新魏" panose="02010800040101010101" pitchFamily="2" charset="-122"/>
              </a:rPr>
              <a:t>”</a:t>
            </a:r>
            <a:r>
              <a:rPr lang="zh-CN" altLang="en-US" sz="3600" b="1" dirty="0">
                <a:latin typeface="华文新魏" panose="02010800040101010101" pitchFamily="2" charset="-122"/>
                <a:ea typeface="华文新魏" panose="02010800040101010101" pitchFamily="2" charset="-122"/>
              </a:rPr>
              <a:t>则显示出祖国在痛苦中奋力抗争、顽强不屈的形象。</a:t>
            </a:r>
            <a:endParaRPr lang="zh-CN" altLang="en-US" sz="3600" b="1" dirty="0">
              <a:latin typeface="华文新魏" panose="02010800040101010101" pitchFamily="2" charset="-122"/>
              <a:ea typeface="华文新魏" panose="02010800040101010101" pitchFamily="2" charset="-122"/>
            </a:endParaRPr>
          </a:p>
          <a:p>
            <a:pPr eaLnBrk="1" hangingPunct="1"/>
            <a:r>
              <a:rPr lang="zh-CN" altLang="en-US" sz="3600" b="1" dirty="0">
                <a:latin typeface="华文新魏" panose="02010800040101010101" pitchFamily="2" charset="-122"/>
                <a:ea typeface="华文新魏" panose="02010800040101010101" pitchFamily="2" charset="-122"/>
              </a:rPr>
              <a:t>最末一句的</a:t>
            </a:r>
            <a:r>
              <a:rPr lang="zh-CN" altLang="en-US" sz="3600" b="1" dirty="0">
                <a:latin typeface="Arial" panose="020B0604020202020204" pitchFamily="34" charset="0"/>
                <a:ea typeface="华文新魏" panose="02010800040101010101" pitchFamily="2" charset="-122"/>
              </a:rPr>
              <a:t>“</a:t>
            </a:r>
            <a:r>
              <a:rPr lang="zh-CN" altLang="en-US" sz="3600" b="1" dirty="0">
                <a:latin typeface="华文新魏" panose="02010800040101010101" pitchFamily="2" charset="-122"/>
                <a:ea typeface="华文新魏" panose="02010800040101010101" pitchFamily="2" charset="-122"/>
              </a:rPr>
              <a:t>──</a:t>
            </a:r>
            <a:r>
              <a:rPr lang="zh-CN" altLang="en-US" sz="3600" b="1" dirty="0">
                <a:latin typeface="Arial" panose="020B0604020202020204" pitchFamily="34" charset="0"/>
                <a:ea typeface="华文新魏" panose="02010800040101010101" pitchFamily="2" charset="-122"/>
              </a:rPr>
              <a:t>”</a:t>
            </a:r>
            <a:r>
              <a:rPr lang="zh-CN" altLang="en-US" sz="3600" b="1" dirty="0">
                <a:latin typeface="华文新魏" panose="02010800040101010101" pitchFamily="2" charset="-122"/>
                <a:ea typeface="华文新魏" panose="02010800040101010101" pitchFamily="2" charset="-122"/>
              </a:rPr>
              <a:t>表示语意转折， </a:t>
            </a:r>
            <a:r>
              <a:rPr lang="zh-CN" altLang="en-US" sz="3600" b="1" dirty="0">
                <a:latin typeface="Arial" panose="020B0604020202020204" pitchFamily="34" charset="0"/>
                <a:ea typeface="华文新魏" panose="02010800040101010101" pitchFamily="2" charset="-122"/>
              </a:rPr>
              <a:t>“</a:t>
            </a:r>
            <a:r>
              <a:rPr lang="zh-CN" altLang="en-US" sz="3600" b="1" dirty="0">
                <a:latin typeface="华文新魏" panose="02010800040101010101" pitchFamily="2" charset="-122"/>
                <a:ea typeface="华文新魏" panose="02010800040101010101" pitchFamily="2" charset="-122"/>
              </a:rPr>
              <a:t>祖国啊！</a:t>
            </a:r>
            <a:r>
              <a:rPr lang="zh-CN" altLang="en-US" sz="3600" b="1" dirty="0">
                <a:latin typeface="Arial" panose="020B0604020202020204" pitchFamily="34" charset="0"/>
                <a:ea typeface="华文新魏" panose="02010800040101010101" pitchFamily="2" charset="-122"/>
              </a:rPr>
              <a:t>”</a:t>
            </a:r>
            <a:r>
              <a:rPr lang="zh-CN" altLang="en-US" sz="3600" b="1" dirty="0">
                <a:latin typeface="华文新魏" panose="02010800040101010101" pitchFamily="2" charset="-122"/>
                <a:ea typeface="华文新魏" panose="02010800040101010101" pitchFamily="2" charset="-122"/>
              </a:rPr>
              <a:t>一语显得深沉而凝重。 </a:t>
            </a:r>
            <a:endParaRPr lang="zh-CN" altLang="en-US" sz="3600" b="1" dirty="0">
              <a:latin typeface="华文新魏" panose="02010800040101010101" pitchFamily="2" charset="-122"/>
              <a:ea typeface="华文新魏" panose="02010800040101010101" pitchFamily="2" charset="-122"/>
            </a:endParaRPr>
          </a:p>
          <a:p>
            <a:pPr eaLnBrk="1" hangingPunct="1"/>
            <a:endParaRPr lang="zh-CN" altLang="en-US" sz="3600" b="1" dirty="0">
              <a:solidFill>
                <a:schemeClr val="accent1"/>
              </a:solidFill>
            </a:endParaRPr>
          </a:p>
          <a:p>
            <a:pPr eaLnBrk="1" hangingPunct="1">
              <a:buNone/>
            </a:pPr>
            <a:endParaRPr lang="zh-CN" altLang="en-US" sz="3600" b="1" dirty="0">
              <a:solidFill>
                <a:schemeClr val="folHlink"/>
              </a:solidFill>
              <a:latin typeface="华文新魏" panose="02010800040101010101" pitchFamily="2" charset="-122"/>
              <a:ea typeface="华文新魏" panose="02010800040101010101" pitchFamily="2" charset="-122"/>
            </a:endParaRPr>
          </a:p>
          <a:p>
            <a:pPr eaLnBrk="1" hangingPunct="1"/>
            <a:endParaRPr lang="zh-CN" altLang="en-US" sz="2000" dirty="0">
              <a:latin typeface="宋体" panose="02010600030101010101" pitchFamily="2" charset="-122"/>
            </a:endParaRPr>
          </a:p>
          <a:p>
            <a:pPr eaLnBrk="1" hangingPunct="1">
              <a:buNone/>
            </a:pPr>
            <a:endParaRPr lang="en-US" altLang="zh-CN" sz="2000" b="1" dirty="0">
              <a:solidFill>
                <a:schemeClr val="folHlink"/>
              </a:solidFill>
            </a:endParaRPr>
          </a:p>
        </p:txBody>
      </p:sp>
    </p:spTree>
  </p:cSld>
  <p:clrMapOvr>
    <a:masterClrMapping/>
  </p:clrMapOvr>
</p:sld>
</file>

<file path=ppt/theme/theme1.xml><?xml version="1.0" encoding="utf-8"?>
<a:theme xmlns:a="http://schemas.openxmlformats.org/drawingml/2006/main" name="Balloons">
  <a:themeElements>
    <a:clrScheme name="Balloons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fontScheme name="Balloons">
      <a:majorFont>
        <a:latin typeface="Verdana"/>
        <a:ea typeface="宋体"/>
        <a:cs typeface=""/>
      </a:majorFont>
      <a:minorFont>
        <a:latin typeface="Verdana"/>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Balloons 1">
        <a:dk1>
          <a:srgbClr val="9900CC"/>
        </a:dk1>
        <a:lt1>
          <a:srgbClr val="FFFFCC"/>
        </a:lt1>
        <a:dk2>
          <a:srgbClr val="000000"/>
        </a:dk2>
        <a:lt2>
          <a:srgbClr val="FFFFFF"/>
        </a:lt2>
        <a:accent1>
          <a:srgbClr val="666699"/>
        </a:accent1>
        <a:accent2>
          <a:srgbClr val="660066"/>
        </a:accent2>
        <a:accent3>
          <a:srgbClr val="AAAAAA"/>
        </a:accent3>
        <a:accent4>
          <a:srgbClr val="DADAAE"/>
        </a:accent4>
        <a:accent5>
          <a:srgbClr val="B8B8CA"/>
        </a:accent5>
        <a:accent6>
          <a:srgbClr val="5C005C"/>
        </a:accent6>
        <a:hlink>
          <a:srgbClr val="CC0000"/>
        </a:hlink>
        <a:folHlink>
          <a:srgbClr val="A50021"/>
        </a:folHlink>
      </a:clrScheme>
      <a:clrMap bg1="dk2" tx1="lt1" bg2="dk1" tx2="lt2" accent1="accent1" accent2="accent2" accent3="accent3" accent4="accent4" accent5="accent5" accent6="accent6" hlink="hlink" folHlink="folHlink"/>
    </a:extraClrScheme>
    <a:extraClrScheme>
      <a:clrScheme name="Balloons 2">
        <a:dk1>
          <a:srgbClr val="990033"/>
        </a:dk1>
        <a:lt1>
          <a:srgbClr val="FFFFFF"/>
        </a:lt1>
        <a:dk2>
          <a:srgbClr val="000000"/>
        </a:dk2>
        <a:lt2>
          <a:srgbClr val="FFFFFF"/>
        </a:lt2>
        <a:accent1>
          <a:srgbClr val="FF3300"/>
        </a:accent1>
        <a:accent2>
          <a:srgbClr val="FF9900"/>
        </a:accent2>
        <a:accent3>
          <a:srgbClr val="AAAAAA"/>
        </a:accent3>
        <a:accent4>
          <a:srgbClr val="DADADA"/>
        </a:accent4>
        <a:accent5>
          <a:srgbClr val="FFADAA"/>
        </a:accent5>
        <a:accent6>
          <a:srgbClr val="E78A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alloons 3">
        <a:dk1>
          <a:srgbClr val="CCCCFF"/>
        </a:dk1>
        <a:lt1>
          <a:srgbClr val="FFFFCC"/>
        </a:lt1>
        <a:dk2>
          <a:srgbClr val="000000"/>
        </a:dk2>
        <a:lt2>
          <a:srgbClr val="FFFFFF"/>
        </a:lt2>
        <a:accent1>
          <a:srgbClr val="9999FF"/>
        </a:accent1>
        <a:accent2>
          <a:srgbClr val="33CCCC"/>
        </a:accent2>
        <a:accent3>
          <a:srgbClr val="AAAAAA"/>
        </a:accent3>
        <a:accent4>
          <a:srgbClr val="DADAAE"/>
        </a:accent4>
        <a:accent5>
          <a:srgbClr val="CACAFF"/>
        </a:accent5>
        <a:accent6>
          <a:srgbClr val="2DB9B9"/>
        </a:accent6>
        <a:hlink>
          <a:srgbClr val="66FFFF"/>
        </a:hlink>
        <a:folHlink>
          <a:srgbClr val="660066"/>
        </a:folHlink>
      </a:clrScheme>
      <a:clrMap bg1="dk2" tx1="lt1" bg2="dk1" tx2="lt2" accent1="accent1" accent2="accent2" accent3="accent3" accent4="accent4" accent5="accent5" accent6="accent6" hlink="hlink" folHlink="folHlink"/>
    </a:extraClrScheme>
    <a:extraClrScheme>
      <a:clrScheme name="Balloons 4">
        <a:dk1>
          <a:srgbClr val="000000"/>
        </a:dk1>
        <a:lt1>
          <a:srgbClr val="F8F8F8"/>
        </a:lt1>
        <a:dk2>
          <a:srgbClr val="800000"/>
        </a:dk2>
        <a:lt2>
          <a:srgbClr val="FFFFFF"/>
        </a:lt2>
        <a:accent1>
          <a:srgbClr val="FF3300"/>
        </a:accent1>
        <a:accent2>
          <a:srgbClr val="FF5050"/>
        </a:accent2>
        <a:accent3>
          <a:srgbClr val="C0AAAA"/>
        </a:accent3>
        <a:accent4>
          <a:srgbClr val="D4D4D4"/>
        </a:accent4>
        <a:accent5>
          <a:srgbClr val="FFADAA"/>
        </a:accent5>
        <a:accent6>
          <a:srgbClr val="E74848"/>
        </a:accent6>
        <a:hlink>
          <a:srgbClr val="FF9999"/>
        </a:hlink>
        <a:folHlink>
          <a:srgbClr val="FF9966"/>
        </a:folHlink>
      </a:clrScheme>
      <a:clrMap bg1="dk2" tx1="lt1" bg2="dk1" tx2="lt2" accent1="accent1" accent2="accent2" accent3="accent3" accent4="accent4" accent5="accent5" accent6="accent6" hlink="hlink" folHlink="folHlink"/>
    </a:extraClrScheme>
    <a:extraClrScheme>
      <a:clrScheme name="Balloons 5">
        <a:dk1>
          <a:srgbClr val="666699"/>
        </a:dk1>
        <a:lt1>
          <a:srgbClr val="FFFFFF"/>
        </a:lt1>
        <a:dk2>
          <a:srgbClr val="000066"/>
        </a:dk2>
        <a:lt2>
          <a:srgbClr val="CCECFF"/>
        </a:lt2>
        <a:accent1>
          <a:srgbClr val="009999"/>
        </a:accent1>
        <a:accent2>
          <a:srgbClr val="0099CC"/>
        </a:accent2>
        <a:accent3>
          <a:srgbClr val="AAAAB8"/>
        </a:accent3>
        <a:accent4>
          <a:srgbClr val="DADADA"/>
        </a:accent4>
        <a:accent5>
          <a:srgbClr val="AACACA"/>
        </a:accent5>
        <a:accent6>
          <a:srgbClr val="008AB9"/>
        </a:accent6>
        <a:hlink>
          <a:srgbClr val="CC99FF"/>
        </a:hlink>
        <a:folHlink>
          <a:srgbClr val="3366CC"/>
        </a:folHlink>
      </a:clrScheme>
      <a:clrMap bg1="dk2" tx1="lt1" bg2="dk1" tx2="lt2" accent1="accent1" accent2="accent2" accent3="accent3" accent4="accent4" accent5="accent5" accent6="accent6" hlink="hlink" folHlink="folHlink"/>
    </a:extraClrScheme>
    <a:extraClrScheme>
      <a:clrScheme name="Balloons 6">
        <a:dk1>
          <a:srgbClr val="99CC00"/>
        </a:dk1>
        <a:lt1>
          <a:srgbClr val="FFFFFF"/>
        </a:lt1>
        <a:dk2>
          <a:srgbClr val="009900"/>
        </a:dk2>
        <a:lt2>
          <a:srgbClr val="FFFF99"/>
        </a:lt2>
        <a:accent1>
          <a:srgbClr val="336600"/>
        </a:accent1>
        <a:accent2>
          <a:srgbClr val="008000"/>
        </a:accent2>
        <a:accent3>
          <a:srgbClr val="AACAAA"/>
        </a:accent3>
        <a:accent4>
          <a:srgbClr val="DADADA"/>
        </a:accent4>
        <a:accent5>
          <a:srgbClr val="ADB8AA"/>
        </a:accent5>
        <a:accent6>
          <a:srgbClr val="007300"/>
        </a:accent6>
        <a:hlink>
          <a:srgbClr val="CCCC00"/>
        </a:hlink>
        <a:folHlink>
          <a:srgbClr val="33CC33"/>
        </a:folHlink>
      </a:clrScheme>
      <a:clrMap bg1="dk2" tx1="lt1" bg2="dk1" tx2="lt2" accent1="accent1" accent2="accent2" accent3="accent3" accent4="accent4" accent5="accent5" accent6="accent6" hlink="hlink" folHlink="folHlink"/>
    </a:extraClrScheme>
    <a:extraClrScheme>
      <a:clrScheme name="Balloons 7">
        <a:dk1>
          <a:srgbClr val="000066"/>
        </a:dk1>
        <a:lt1>
          <a:srgbClr val="E1F4FF"/>
        </a:lt1>
        <a:dk2>
          <a:srgbClr val="000066"/>
        </a:dk2>
        <a:lt2>
          <a:srgbClr val="CCCCFF"/>
        </a:lt2>
        <a:accent1>
          <a:srgbClr val="9999FF"/>
        </a:accent1>
        <a:accent2>
          <a:srgbClr val="33CCCC"/>
        </a:accent2>
        <a:accent3>
          <a:srgbClr val="EEF8FF"/>
        </a:accent3>
        <a:accent4>
          <a:srgbClr val="000056"/>
        </a:accent4>
        <a:accent5>
          <a:srgbClr val="CACAFF"/>
        </a:accent5>
        <a:accent6>
          <a:srgbClr val="2DB9B9"/>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Balloons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Balloons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2609</Words>
  <Application>WPS 演示</Application>
  <PresentationFormat>在屏幕上显示</PresentationFormat>
  <Paragraphs>314</Paragraphs>
  <Slides>16</Slides>
  <Notes>1</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16</vt:i4>
      </vt:variant>
    </vt:vector>
  </HeadingPairs>
  <TitlesOfParts>
    <vt:vector size="30" baseType="lpstr">
      <vt:lpstr>Arial</vt:lpstr>
      <vt:lpstr>宋体</vt:lpstr>
      <vt:lpstr>Wingdings</vt:lpstr>
      <vt:lpstr>Verdana</vt:lpstr>
      <vt:lpstr>楷体_GB2312</vt:lpstr>
      <vt:lpstr>隶书</vt:lpstr>
      <vt:lpstr>Times New Roman</vt:lpstr>
      <vt:lpstr>华文新魏</vt:lpstr>
      <vt:lpstr>华文彩云</vt:lpstr>
      <vt:lpstr>黑体</vt:lpstr>
      <vt:lpstr>华文行楷</vt:lpstr>
      <vt:lpstr>微软雅黑</vt:lpstr>
      <vt:lpstr>Arial Unicode MS</vt:lpstr>
      <vt:lpstr>Balloons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广东省汕头市潮</Company>
  <LinksUpToDate>false</LinksUpToDate>
  <SharedDoc>false</SharedDoc>
  <HyperlinksChanged>false</HyperlinksChanged>
  <AppVersion>14.0000</AppVersion>
  <Manager>www.5156edu.com</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dc:title>
  <dc:creator>邱</dc:creator>
  <cp:keywords>www.5156edu.com</cp:keywords>
  <dc:description>www.5156edu.com</dc:description>
  <cp:category>www.5156edu.com</cp:category>
  <cp:lastModifiedBy>Administrator</cp:lastModifiedBy>
  <cp:revision>52</cp:revision>
  <dcterms:created xsi:type="dcterms:W3CDTF">2003-09-13T07:58:29Z</dcterms:created>
  <dcterms:modified xsi:type="dcterms:W3CDTF">2017-10-20T05:12:49Z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2052-10.1.0.6875</vt:lpwstr>
  </property>
</Properties>
</file>