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10.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 id="2147483696" r:id="rId6"/>
    <p:sldMasterId id="2147483708" r:id="rId7"/>
    <p:sldMasterId id="2147483720" r:id="rId8"/>
    <p:sldMasterId id="2147483733" r:id="rId9"/>
    <p:sldMasterId id="2147483745" r:id="rId10"/>
    <p:sldMasterId id="2147483757" r:id="rId11"/>
  </p:sldMasterIdLst>
  <p:sldIdLst>
    <p:sldId id="256" r:id="rId12"/>
    <p:sldId id="257" r:id="rId13"/>
    <p:sldId id="258" r:id="rId14"/>
    <p:sldId id="259" r:id="rId15"/>
    <p:sldId id="260" r:id="rId16"/>
    <p:sldId id="262" r:id="rId17"/>
    <p:sldId id="272" r:id="rId18"/>
    <p:sldId id="261" r:id="rId19"/>
    <p:sldId id="273" r:id="rId20"/>
    <p:sldId id="274" r:id="rId21"/>
    <p:sldId id="275" r:id="rId22"/>
    <p:sldId id="276" r:id="rId23"/>
    <p:sldId id="277" r:id="rId24"/>
    <p:sldId id="265" r:id="rId25"/>
    <p:sldId id="267" r:id="rId26"/>
    <p:sldId id="268" r:id="rId27"/>
    <p:sldId id="269" r:id="rId28"/>
    <p:sldId id="270" r:id="rId29"/>
  </p:sldIdLst>
  <p:sldSz cx="9144000" cy="6858000" type="screen4x3"/>
  <p:notesSz cx="6858000" cy="9144000"/>
  <p:defaultTextStyle>
    <a:defPPr>
      <a:defRPr lang="zh-CN"/>
    </a:defPPr>
    <a:lvl1pPr marL="0" lvl="0"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CCFF99"/>
    <a:srgbClr val="000000"/>
    <a:srgbClr val="FFFFE1"/>
    <a:srgbClr val="FFFFCC"/>
    <a:srgbClr val="FF9900"/>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8"/>
    <p:restoredTop sz="94691"/>
  </p:normalViewPr>
  <p:slideViewPr>
    <p:cSldViewPr showGuides="1">
      <p:cViewPr varScale="1">
        <p:scale>
          <a:sx n="77" d="100"/>
          <a:sy n="77" d="100"/>
        </p:scale>
        <p:origin x="-31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slide" Target="slides/slide18.xml"/><Relationship Id="rId28" Type="http://schemas.openxmlformats.org/officeDocument/2006/relationships/slide" Target="slides/slide17.xml"/><Relationship Id="rId27" Type="http://schemas.openxmlformats.org/officeDocument/2006/relationships/slide" Target="slides/slide16.xml"/><Relationship Id="rId26" Type="http://schemas.openxmlformats.org/officeDocument/2006/relationships/slide" Target="slides/slide15.xml"/><Relationship Id="rId25" Type="http://schemas.openxmlformats.org/officeDocument/2006/relationships/slide" Target="slides/slide14.xml"/><Relationship Id="rId24" Type="http://schemas.openxmlformats.org/officeDocument/2006/relationships/slide" Target="slides/slide13.xml"/><Relationship Id="rId23" Type="http://schemas.openxmlformats.org/officeDocument/2006/relationships/slide" Target="slides/slide12.xml"/><Relationship Id="rId22" Type="http://schemas.openxmlformats.org/officeDocument/2006/relationships/slide" Target="slides/slide11.xml"/><Relationship Id="rId21" Type="http://schemas.openxmlformats.org/officeDocument/2006/relationships/slide" Target="slides/slide10.xml"/><Relationship Id="rId20" Type="http://schemas.openxmlformats.org/officeDocument/2006/relationships/slide" Target="slides/slide9.xml"/><Relationship Id="rId2" Type="http://schemas.openxmlformats.org/officeDocument/2006/relationships/theme" Target="theme/theme1.xml"/><Relationship Id="rId19" Type="http://schemas.openxmlformats.org/officeDocument/2006/relationships/slide" Target="slides/slide8.xml"/><Relationship Id="rId18" Type="http://schemas.openxmlformats.org/officeDocument/2006/relationships/slide" Target="slides/slide7.xml"/><Relationship Id="rId17" Type="http://schemas.openxmlformats.org/officeDocument/2006/relationships/slide" Target="slides/slide6.xml"/><Relationship Id="rId16" Type="http://schemas.openxmlformats.org/officeDocument/2006/relationships/slide" Target="slides/slide5.xml"/><Relationship Id="rId15" Type="http://schemas.openxmlformats.org/officeDocument/2006/relationships/slide" Target="slides/slide4.xml"/><Relationship Id="rId14" Type="http://schemas.openxmlformats.org/officeDocument/2006/relationships/slide" Target="slides/slide3.xml"/><Relationship Id="rId13" Type="http://schemas.openxmlformats.org/officeDocument/2006/relationships/slide" Target="slides/slide2.xml"/><Relationship Id="rId12" Type="http://schemas.openxmlformats.org/officeDocument/2006/relationships/slide" Target="slides/slide1.xml"/><Relationship Id="rId11" Type="http://schemas.openxmlformats.org/officeDocument/2006/relationships/slideMaster" Target="slideMasters/slideMaster10.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gradFill rotWithShape="0">
          <a:gsLst>
            <a:gs pos="0">
              <a:schemeClr val="bg1"/>
            </a:gs>
            <a:gs pos="100000">
              <a:schemeClr val="accent2"/>
            </a:gs>
          </a:gsLst>
          <a:lin ang="5400000" scaled="1"/>
          <a:tileRect/>
        </a:gradFill>
        <a:effectLst/>
      </p:bgPr>
    </p:bg>
    <p:spTree>
      <p:nvGrpSpPr>
        <p:cNvPr id="1" name=""/>
        <p:cNvGrpSpPr/>
        <p:nvPr/>
      </p:nvGrpSpPr>
      <p:grpSpPr/>
      <p:grpSp>
        <p:nvGrpSpPr>
          <p:cNvPr id="7170" name="组合 7169"/>
          <p:cNvGrpSpPr/>
          <p:nvPr/>
        </p:nvGrpSpPr>
        <p:grpSpPr>
          <a:xfrm>
            <a:off x="319088" y="1752600"/>
            <a:ext cx="8824912" cy="5129213"/>
            <a:chOff x="201" y="1104"/>
            <a:chExt cx="5559" cy="3231"/>
          </a:xfrm>
        </p:grpSpPr>
        <p:sp>
          <p:nvSpPr>
            <p:cNvPr id="7171" name="任意多边形 7170"/>
            <p:cNvSpPr/>
            <p:nvPr/>
          </p:nvSpPr>
          <p:spPr>
            <a:xfrm>
              <a:off x="210" y="1104"/>
              <a:ext cx="5550" cy="3216"/>
            </a:xfrm>
            <a:custGeom>
              <a:avLst/>
              <a:gdLst/>
              <a:ahLst/>
              <a:cxnLst/>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ln>
          </p:spPr>
          <p:txBody>
            <a:bodyPr/>
            <a:p>
              <a:endParaRPr lang="zh-CN" altLang="en-US"/>
            </a:p>
          </p:txBody>
        </p:sp>
        <p:sp>
          <p:nvSpPr>
            <p:cNvPr id="7172" name="任意多边形 7171"/>
            <p:cNvSpPr/>
            <p:nvPr/>
          </p:nvSpPr>
          <p:spPr>
            <a:xfrm>
              <a:off x="528" y="2400"/>
              <a:ext cx="5232" cy="1920"/>
            </a:xfrm>
            <a:custGeom>
              <a:avLst/>
              <a:gdLst/>
              <a:ahLst/>
              <a:cxnLst/>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ln>
          </p:spPr>
          <p:txBody>
            <a:bodyPr/>
            <a:p>
              <a:endParaRPr lang="zh-CN" altLang="en-US"/>
            </a:p>
          </p:txBody>
        </p:sp>
        <p:sp>
          <p:nvSpPr>
            <p:cNvPr id="7173" name="任意多边形 7172"/>
            <p:cNvSpPr/>
            <p:nvPr/>
          </p:nvSpPr>
          <p:spPr>
            <a:xfrm>
              <a:off x="201" y="2377"/>
              <a:ext cx="3455" cy="29"/>
            </a:xfrm>
            <a:custGeom>
              <a:avLst/>
              <a:gdLst/>
              <a:ahLst/>
              <a:cxnLst/>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alpha val="100000"/>
                  </a:schemeClr>
                </a:gs>
              </a:gsLst>
              <a:lin ang="0" scaled="1"/>
              <a:tileRect/>
            </a:gradFill>
            <a:ln w="9525">
              <a:noFill/>
            </a:ln>
          </p:spPr>
          <p:txBody>
            <a:bodyPr/>
            <a:p>
              <a:endParaRPr lang="zh-CN" altLang="en-US"/>
            </a:p>
          </p:txBody>
        </p:sp>
        <p:sp>
          <p:nvSpPr>
            <p:cNvPr id="7174" name="任意多边形 7173"/>
            <p:cNvSpPr/>
            <p:nvPr/>
          </p:nvSpPr>
          <p:spPr>
            <a:xfrm>
              <a:off x="528" y="1104"/>
              <a:ext cx="4894" cy="29"/>
            </a:xfrm>
            <a:custGeom>
              <a:avLst/>
              <a:gdLst/>
              <a:ahLst/>
              <a:cxnLst/>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alpha val="100000"/>
                  </a:schemeClr>
                </a:gs>
              </a:gsLst>
              <a:lin ang="0" scaled="1"/>
              <a:tileRect/>
            </a:gradFill>
            <a:ln w="9525">
              <a:noFill/>
            </a:ln>
          </p:spPr>
          <p:txBody>
            <a:bodyPr/>
            <a:p>
              <a:endParaRPr lang="zh-CN" altLang="en-US"/>
            </a:p>
          </p:txBody>
        </p:sp>
        <p:sp>
          <p:nvSpPr>
            <p:cNvPr id="7175" name="任意多边形 7174"/>
            <p:cNvSpPr/>
            <p:nvPr/>
          </p:nvSpPr>
          <p:spPr>
            <a:xfrm>
              <a:off x="201" y="2377"/>
              <a:ext cx="30" cy="1958"/>
            </a:xfrm>
            <a:custGeom>
              <a:avLst/>
              <a:gdLst/>
              <a:ahLst/>
              <a:cxnLst/>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alpha val="100000"/>
                  </a:schemeClr>
                </a:gs>
                <a:gs pos="100000">
                  <a:schemeClr val="bg2">
                    <a:alpha val="0"/>
                  </a:schemeClr>
                </a:gs>
              </a:gsLst>
              <a:lin ang="5400000" scaled="1"/>
              <a:tileRect/>
            </a:gradFill>
            <a:ln w="9525">
              <a:noFill/>
            </a:ln>
          </p:spPr>
          <p:txBody>
            <a:bodyPr/>
            <a:p>
              <a:endParaRPr lang="zh-CN" altLang="en-US"/>
            </a:p>
          </p:txBody>
        </p:sp>
        <p:sp>
          <p:nvSpPr>
            <p:cNvPr id="7176" name="任意多边形 7175"/>
            <p:cNvSpPr/>
            <p:nvPr/>
          </p:nvSpPr>
          <p:spPr>
            <a:xfrm>
              <a:off x="528" y="1104"/>
              <a:ext cx="29" cy="3225"/>
            </a:xfrm>
            <a:custGeom>
              <a:avLst/>
              <a:gdLst/>
              <a:ahLst/>
              <a:cxnLst/>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alpha val="100000"/>
                  </a:schemeClr>
                </a:gs>
                <a:gs pos="100000">
                  <a:schemeClr val="bg2">
                    <a:alpha val="0"/>
                  </a:schemeClr>
                </a:gs>
              </a:gsLst>
              <a:lin ang="5400000" scaled="1"/>
              <a:tileRect/>
            </a:gradFill>
            <a:ln w="9525">
              <a:noFill/>
            </a:ln>
          </p:spPr>
          <p:txBody>
            <a:bodyPr/>
            <a:p>
              <a:endParaRPr lang="zh-CN" altLang="en-US"/>
            </a:p>
          </p:txBody>
        </p:sp>
      </p:grpSp>
      <p:sp>
        <p:nvSpPr>
          <p:cNvPr id="7177" name="标题 7176"/>
          <p:cNvSpPr>
            <a:spLocks noGrp="1"/>
          </p:cNvSpPr>
          <p:nvPr>
            <p:ph type="ctrTitle" sz="quarter"/>
          </p:nvPr>
        </p:nvSpPr>
        <p:spPr>
          <a:xfrm>
            <a:off x="990600" y="1905000"/>
            <a:ext cx="7772400" cy="1736725"/>
          </a:xfrm>
          <a:prstGeom prst="rect">
            <a:avLst/>
          </a:prstGeom>
          <a:noFill/>
          <a:ln w="9525">
            <a:noFill/>
          </a:ln>
        </p:spPr>
        <p:txBody>
          <a:bodyPr anchor="t"/>
          <a:lstStyle>
            <a:lvl1pPr lvl="0">
              <a:defRPr sz="5400"/>
            </a:lvl1pPr>
          </a:lstStyle>
          <a:p>
            <a:pPr lvl="0"/>
            <a:r>
              <a:rPr lang="zh-CN" altLang="en-US" dirty="0"/>
              <a:t>单击此处编辑母版标题样式</a:t>
            </a:r>
            <a:endParaRPr lang="zh-CN" altLang="en-US" dirty="0"/>
          </a:p>
        </p:txBody>
      </p:sp>
      <p:sp>
        <p:nvSpPr>
          <p:cNvPr id="7178" name="副标题 7177"/>
          <p:cNvSpPr>
            <a:spLocks noGrp="1"/>
          </p:cNvSpPr>
          <p:nvPr>
            <p:ph type="subTitle" sz="quarter" idx="1"/>
          </p:nvPr>
        </p:nvSpPr>
        <p:spPr>
          <a:xfrm>
            <a:off x="990600" y="3962400"/>
            <a:ext cx="6781800" cy="1752600"/>
          </a:xfrm>
          <a:prstGeom prst="rect">
            <a:avLst/>
          </a:prstGeom>
          <a:noFill/>
          <a:ln w="9525">
            <a:noFill/>
          </a:ln>
        </p:spPr>
        <p:txBody>
          <a:bodyPr anchor="t"/>
          <a:lstStyle>
            <a:lvl1pPr marL="0" lvl="0" indent="0">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dirty="0"/>
              <a:t>单击此处编辑母版副标题样式</a:t>
            </a:r>
            <a:endParaRPr lang="zh-CN" altLang="en-US" dirty="0"/>
          </a:p>
        </p:txBody>
      </p:sp>
      <p:sp>
        <p:nvSpPr>
          <p:cNvPr id="7179" name="日期占位符 7178"/>
          <p:cNvSpPr>
            <a:spLocks noGrp="1"/>
          </p:cNvSpPr>
          <p:nvPr>
            <p:ph type="dt" sz="quarter" idx="2"/>
          </p:nvPr>
        </p:nvSpPr>
        <p:spPr>
          <a:xfrm>
            <a:off x="990600" y="6245225"/>
            <a:ext cx="1901825" cy="476250"/>
          </a:xfrm>
          <a:prstGeom prst="rect">
            <a:avLst/>
          </a:prstGeom>
          <a:noFill/>
          <a:ln w="9525">
            <a:noFill/>
          </a:ln>
        </p:spPr>
        <p:txBody>
          <a:bodyPr anchor="t"/>
          <a:lstStyle>
            <a:lvl1pPr>
              <a:defRPr sz="1400" b="0"/>
            </a:lvl1pPr>
          </a:lstStyle>
          <a:p>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7180" name="页脚占位符 7179"/>
          <p:cNvSpPr>
            <a:spLocks noGrp="1"/>
          </p:cNvSpPr>
          <p:nvPr>
            <p:ph type="ftr" sz="quarter" idx="3"/>
          </p:nvPr>
        </p:nvSpPr>
        <p:spPr>
          <a:xfrm>
            <a:off x="3468688" y="6245225"/>
            <a:ext cx="2895600" cy="476250"/>
          </a:xfrm>
          <a:prstGeom prst="rect">
            <a:avLst/>
          </a:prstGeom>
          <a:noFill/>
          <a:ln w="9525">
            <a:noFill/>
          </a:ln>
        </p:spPr>
        <p:txBody>
          <a:bodyPr anchor="t"/>
          <a:lstStyle>
            <a:lvl1pPr algn="ctr">
              <a:defRPr sz="1400" b="0"/>
            </a:lvl1pPr>
          </a:lstStyle>
          <a:p>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7181" name="灯片编号占位符 7180"/>
          <p:cNvSpPr>
            <a:spLocks noGrp="1"/>
          </p:cNvSpPr>
          <p:nvPr>
            <p:ph type="sldNum" sz="quarter" idx="4"/>
          </p:nvPr>
        </p:nvSpPr>
        <p:spPr>
          <a:xfrm>
            <a:off x="6937375" y="6245225"/>
            <a:ext cx="1901825" cy="476250"/>
          </a:xfrm>
          <a:prstGeom prst="rect">
            <a:avLst/>
          </a:prstGeom>
          <a:noFill/>
          <a:ln w="9525">
            <a:noFill/>
          </a:ln>
        </p:spPr>
        <p:txBody>
          <a:bodyPr anchor="t"/>
          <a:lstStyle>
            <a:lvl1pPr algn="r">
              <a:defRPr sz="1400" b="0"/>
            </a:lvl1pPr>
          </a:lstStyle>
          <a:p>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8" cy="54895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609600"/>
            <a:ext cx="6281784" cy="54895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pic>
        <p:nvPicPr>
          <p:cNvPr id="150530" name="图片 150529" descr="titlemaster_med"/>
          <p:cNvPicPr>
            <a:picLocks noChangeAspect="1"/>
          </p:cNvPicPr>
          <p:nvPr/>
        </p:nvPicPr>
        <p:blipFill>
          <a:blip r:embed="rId2"/>
          <a:stretch>
            <a:fillRect/>
          </a:stretch>
        </p:blipFill>
        <p:spPr>
          <a:xfrm>
            <a:off x="0" y="0"/>
            <a:ext cx="9144000" cy="6862763"/>
          </a:xfrm>
          <a:prstGeom prst="rect">
            <a:avLst/>
          </a:prstGeom>
          <a:noFill/>
          <a:ln w="9525">
            <a:noFill/>
          </a:ln>
        </p:spPr>
      </p:pic>
      <p:sp>
        <p:nvSpPr>
          <p:cNvPr id="150531" name="日期占位符 150530"/>
          <p:cNvSpPr>
            <a:spLocks noGrp="1"/>
          </p:cNvSpPr>
          <p:nvPr>
            <p:ph type="dt" sz="half" idx="2"/>
          </p:nvPr>
        </p:nvSpPr>
        <p:spPr>
          <a:xfrm>
            <a:off x="304800" y="6248400"/>
            <a:ext cx="1905000" cy="457200"/>
          </a:xfrm>
          <a:prstGeom prst="rect">
            <a:avLst/>
          </a:prstGeom>
          <a:noFill/>
          <a:ln w="9525">
            <a:noFill/>
          </a:ln>
        </p:spPr>
        <p:txBody>
          <a:bodyPr anchor="t"/>
          <a:lstStyle>
            <a:lvl1pPr>
              <a:defRPr sz="1000" b="0"/>
            </a:lvl1pPr>
          </a:lstStyle>
          <a:p>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150532" name="页脚占位符 150531"/>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000" b="0"/>
            </a:lvl1pPr>
          </a:lstStyle>
          <a:p>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150533" name="灯片编号占位符 150532"/>
          <p:cNvSpPr>
            <a:spLocks noGrp="1"/>
          </p:cNvSpPr>
          <p:nvPr>
            <p:ph type="sldNum" sz="quarter" idx="4"/>
          </p:nvPr>
        </p:nvSpPr>
        <p:spPr>
          <a:xfrm>
            <a:off x="7010400" y="6248400"/>
            <a:ext cx="1905000" cy="457200"/>
          </a:xfrm>
          <a:prstGeom prst="rect">
            <a:avLst/>
          </a:prstGeom>
          <a:noFill/>
          <a:ln w="9525">
            <a:noFill/>
          </a:ln>
        </p:spPr>
        <p:txBody>
          <a:bodyPr anchor="t"/>
          <a:lstStyle>
            <a:lvl1pPr algn="r">
              <a:defRPr sz="1000" b="0"/>
            </a:lvl1pPr>
          </a:lstStyle>
          <a:p>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150534" name="副标题 150533"/>
          <p:cNvSpPr>
            <a:spLocks noGrp="1"/>
          </p:cNvSpPr>
          <p:nvPr>
            <p:ph type="subTitle" sz="quarter" idx="1"/>
          </p:nvPr>
        </p:nvSpPr>
        <p:spPr>
          <a:xfrm>
            <a:off x="2362200" y="3429000"/>
            <a:ext cx="6400800" cy="1447800"/>
          </a:xfrm>
          <a:prstGeom prst="rect">
            <a:avLst/>
          </a:prstGeom>
          <a:solidFill>
            <a:schemeClr val="bg1">
              <a:alpha val="50000"/>
            </a:schemeClr>
          </a:solidFill>
          <a:ln w="76200" cap="flat" cmpd="sng">
            <a:solidFill>
              <a:schemeClr val="tx1"/>
            </a:solidFill>
            <a:prstDash val="solid"/>
            <a:miter/>
            <a:headEnd type="none" w="med" len="med"/>
            <a:tailEnd type="none" w="med" len="med"/>
          </a:ln>
        </p:spPr>
        <p:txBody>
          <a:bodyPr anchor="ctr"/>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dirty="0"/>
              <a:t>单击此处编辑母版副标题样式</a:t>
            </a:r>
            <a:endParaRPr lang="zh-CN" altLang="en-US" dirty="0"/>
          </a:p>
        </p:txBody>
      </p:sp>
      <p:sp>
        <p:nvSpPr>
          <p:cNvPr id="150535" name="标题 150534"/>
          <p:cNvSpPr>
            <a:spLocks noGrp="1"/>
          </p:cNvSpPr>
          <p:nvPr>
            <p:ph type="ctrTitle" sz="quarter"/>
          </p:nvPr>
        </p:nvSpPr>
        <p:spPr>
          <a:xfrm>
            <a:off x="838200" y="1371600"/>
            <a:ext cx="7620000" cy="2057400"/>
          </a:xfrm>
          <a:prstGeom prst="rect">
            <a:avLst/>
          </a:prstGeom>
          <a:solidFill>
            <a:schemeClr val="bg1">
              <a:alpha val="50000"/>
            </a:schemeClr>
          </a:solidFill>
          <a:ln w="76200" cap="flat" cmpd="sng">
            <a:solidFill>
              <a:schemeClr val="tx1"/>
            </a:solidFill>
            <a:prstDash val="solid"/>
            <a:miter/>
            <a:headEnd type="none" w="med" len="med"/>
            <a:tailEnd type="none" w="med" len="med"/>
          </a:ln>
        </p:spPr>
        <p:txBody>
          <a:bodyPr anchor="ctr"/>
          <a:lstStyle>
            <a:lvl1pPr lvl="0" algn="ctr">
              <a:defRPr sz="5400">
                <a:solidFill>
                  <a:schemeClr val="tx1"/>
                </a:solidFill>
              </a:defRPr>
            </a:lvl1pPr>
          </a:lstStyle>
          <a:p>
            <a:pPr lvl="0"/>
            <a:r>
              <a:rPr lang="zh-CN" altLang="en-US" dirty="0"/>
              <a:t>单击此处编辑母版标题样式</a:t>
            </a:r>
            <a:endParaRPr lang="zh-CN" altLang="en-US" dirty="0"/>
          </a:p>
        </p:txBody>
      </p:sp>
    </p:spTree>
  </p:cSld>
  <p:clrMapOvr>
    <a:masterClrMapping/>
  </p:clrMapOvr>
  <p:transition spd="slow">
    <p:randomBar dir="vert"/>
  </p:transition>
  <p:hf sldNum="0" hdr="0" ftr="0" dt="0"/>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2438400" y="1600200"/>
            <a:ext cx="3136392" cy="4495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702808" y="1600200"/>
            <a:ext cx="3136392" cy="4495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48463" y="244475"/>
            <a:ext cx="2097088"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44475"/>
            <a:ext cx="6169692"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39000" y="228600"/>
            <a:ext cx="1600200" cy="5867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438400" y="228600"/>
            <a:ext cx="4707835" cy="5867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pattFill prst="ltHorz">
          <a:fgClr>
            <a:schemeClr val="bg2"/>
          </a:fgClr>
          <a:bgClr>
            <a:schemeClr val="bg1"/>
          </a:bgClr>
        </a:pattFill>
        <a:effectLst/>
      </p:bgPr>
    </p:bg>
    <p:spTree>
      <p:nvGrpSpPr>
        <p:cNvPr id="1" name=""/>
        <p:cNvGrpSpPr/>
        <p:nvPr/>
      </p:nvGrpSpPr>
      <p:grpSpPr/>
      <p:sp>
        <p:nvSpPr>
          <p:cNvPr id="13314" name="标题 13313"/>
          <p:cNvSpPr>
            <a:spLocks noGrp="1"/>
          </p:cNvSpPr>
          <p:nvPr>
            <p:ph type="ctrTitle"/>
          </p:nvPr>
        </p:nvSpPr>
        <p:spPr>
          <a:xfrm>
            <a:off x="685800" y="990600"/>
            <a:ext cx="7772400" cy="1371600"/>
          </a:xfrm>
          <a:prstGeom prst="rect">
            <a:avLst/>
          </a:prstGeom>
          <a:noFill/>
          <a:ln w="9525">
            <a:noFill/>
          </a:ln>
        </p:spPr>
        <p:txBody>
          <a:bodyPr anchor="b"/>
          <a:lstStyle>
            <a:lvl1pPr lvl="0">
              <a:defRPr sz="4000"/>
            </a:lvl1pPr>
          </a:lstStyle>
          <a:p>
            <a:pPr lvl="0"/>
            <a:r>
              <a:rPr lang="zh-CN" altLang="en-US" dirty="0"/>
              <a:t>单击此处编辑母版标题样式</a:t>
            </a:r>
            <a:endParaRPr lang="zh-CN" altLang="en-US" dirty="0"/>
          </a:p>
        </p:txBody>
      </p:sp>
      <p:sp>
        <p:nvSpPr>
          <p:cNvPr id="13315" name="副标题 13314"/>
          <p:cNvSpPr>
            <a:spLocks noGrp="1"/>
          </p:cNvSpPr>
          <p:nvPr>
            <p:ph type="subTitle" idx="1"/>
          </p:nvPr>
        </p:nvSpPr>
        <p:spPr>
          <a:xfrm>
            <a:off x="1447800" y="3429000"/>
            <a:ext cx="7010400" cy="1600200"/>
          </a:xfrm>
          <a:prstGeom prst="rect">
            <a:avLst/>
          </a:prstGeom>
          <a:noFill/>
          <a:ln w="9525">
            <a:noFill/>
          </a:ln>
        </p:spPr>
        <p:txBody>
          <a:bodyPr anchor="t"/>
          <a:lstStyle>
            <a:lvl1pPr marL="0" lvl="0" indent="0">
              <a:buNone/>
              <a:defRPr sz="2800"/>
            </a:lvl1pPr>
            <a:lvl2pPr marL="457200" lvl="1" indent="14605" algn="ctr">
              <a:buNone/>
              <a:defRPr sz="2800"/>
            </a:lvl2pPr>
            <a:lvl3pPr marL="909955" lvl="2" indent="0" algn="ctr">
              <a:buNone/>
              <a:defRPr sz="2800"/>
            </a:lvl3pPr>
            <a:lvl4pPr marL="1306830" lvl="3" indent="0" algn="ctr">
              <a:buNone/>
              <a:defRPr sz="2800"/>
            </a:lvl4pPr>
            <a:lvl5pPr marL="1695450" lvl="4" indent="0" algn="ctr">
              <a:buNone/>
              <a:defRPr sz="2800"/>
            </a:lvl5pPr>
          </a:lstStyle>
          <a:p>
            <a:pPr lvl="0"/>
            <a:r>
              <a:rPr lang="zh-CN" altLang="en-US" dirty="0"/>
              <a:t>单击此处编辑母版副标题样式</a:t>
            </a:r>
            <a:endParaRPr lang="zh-CN" altLang="en-US" dirty="0"/>
          </a:p>
        </p:txBody>
      </p:sp>
      <p:sp>
        <p:nvSpPr>
          <p:cNvPr id="13316" name="日期占位符 13315"/>
          <p:cNvSpPr>
            <a:spLocks noGrp="1"/>
          </p:cNvSpPr>
          <p:nvPr>
            <p:ph type="dt" sz="half" idx="2"/>
          </p:nvPr>
        </p:nvSpPr>
        <p:spPr>
          <a:xfrm>
            <a:off x="685800" y="6248400"/>
            <a:ext cx="1905000" cy="457200"/>
          </a:xfrm>
          <a:prstGeom prst="rect">
            <a:avLst/>
          </a:prstGeom>
          <a:noFill/>
          <a:ln w="9525">
            <a:noFill/>
          </a:ln>
        </p:spPr>
        <p:txBody>
          <a:bodyPr anchor="t"/>
          <a:lstStyle>
            <a:lvl1pPr>
              <a:defRPr sz="1200" b="0">
                <a:latin typeface="Verdana" panose="020B0604030504040204" pitchFamily="34" charset="0"/>
              </a:defRPr>
            </a:lvl1pPr>
          </a:lstStyle>
          <a:p>
            <a:endParaRPr lang="zh-CN" altLang="en-US" dirty="0">
              <a:latin typeface="Arial" panose="020B0604020202020204" pitchFamily="34" charset="0"/>
              <a:ea typeface="宋体" panose="02010600030101010101" pitchFamily="2" charset="-122"/>
            </a:endParaRPr>
          </a:p>
        </p:txBody>
      </p:sp>
      <p:sp>
        <p:nvSpPr>
          <p:cNvPr id="13317" name="页脚占位符 13316"/>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200" b="0">
                <a:latin typeface="Verdana" panose="020B0604030504040204" pitchFamily="34" charset="0"/>
              </a:defRPr>
            </a:lvl1pPr>
          </a:lstStyle>
          <a:p>
            <a:endParaRPr lang="zh-CN" altLang="en-US" dirty="0">
              <a:ea typeface="宋体" panose="02010600030101010101" pitchFamily="2" charset="-122"/>
            </a:endParaRPr>
          </a:p>
        </p:txBody>
      </p:sp>
      <p:sp>
        <p:nvSpPr>
          <p:cNvPr id="13318" name="灯片编号占位符 13317"/>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200" b="0">
                <a:latin typeface="Verdana" panose="020B0604030504040204" pitchFamily="34" charset="0"/>
              </a:defRPr>
            </a:lvl1pPr>
          </a:lstStyle>
          <a:p>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
        <p:nvSpPr>
          <p:cNvPr id="13319" name="任意多边形 13318"/>
          <p:cNvSpPr/>
          <p:nvPr/>
        </p:nvSpPr>
        <p:spPr>
          <a:xfrm>
            <a:off x="685800" y="2393950"/>
            <a:ext cx="7772400" cy="109538"/>
          </a:xfrm>
          <a:custGeom>
            <a:avLst/>
            <a:gdLst>
              <a:gd name="A1" fmla="val 618"/>
              <a:gd name="A3" fmla="val 0"/>
              <a:gd name="G0" fmla="+- A1 0 0"/>
            </a:gdLst>
            <a:ahLst/>
            <a:cxnLst/>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cap="flat" cmpd="sng">
            <a:solidFill>
              <a:schemeClr val="accent2"/>
            </a:solidFill>
            <a:prstDash val="solid"/>
            <a:round/>
            <a:headEnd type="none" w="med" len="med"/>
            <a:tailEnd type="none" w="med" len="med"/>
          </a:ln>
        </p:spPr>
        <p:txBody>
          <a:bodyPr/>
          <a:p>
            <a:pPr lvl="0" algn="l">
              <a:buClr>
                <a:schemeClr val="bg1"/>
              </a:buClr>
            </a:pPr>
            <a:endParaRPr sz="2400" b="0" dirty="0">
              <a:latin typeface="Times New Roman" panose="02020603050405020304" charset="0"/>
              <a:ea typeface="宋体" panose="02010600030101010101" pitchFamily="2" charset="-122"/>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6673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7248" y="1752600"/>
            <a:ext cx="3920490" cy="42672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441" y="304800"/>
            <a:ext cx="2002234" cy="5715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66738" y="304800"/>
            <a:ext cx="5890631" cy="5715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sp>
        <p:nvSpPr>
          <p:cNvPr id="35842" name="任意多边形 35841"/>
          <p:cNvSpPr/>
          <p:nvPr/>
        </p:nvSpPr>
        <p:spPr>
          <a:xfrm>
            <a:off x="20638" y="12700"/>
            <a:ext cx="8896350" cy="6780213"/>
          </a:xfrm>
          <a:custGeom>
            <a:avLst/>
            <a:gdLst/>
            <a:ahLst/>
            <a:cxnLst/>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ln>
        </p:spPr>
        <p:txBody>
          <a:bodyPr/>
          <a:p>
            <a:endParaRPr lang="zh-CN" altLang="en-US"/>
          </a:p>
        </p:txBody>
      </p:sp>
      <p:sp>
        <p:nvSpPr>
          <p:cNvPr id="35843" name="标题 35842"/>
          <p:cNvSpPr>
            <a:spLocks noGrp="1"/>
          </p:cNvSpPr>
          <p:nvPr>
            <p:ph type="ctrTitle"/>
          </p:nvPr>
        </p:nvSpPr>
        <p:spPr>
          <a:xfrm>
            <a:off x="1371600" y="1511300"/>
            <a:ext cx="6400800" cy="2273300"/>
          </a:xfrm>
          <a:prstGeom prst="rect">
            <a:avLst/>
          </a:prstGeom>
          <a:noFill/>
          <a:ln w="9525">
            <a:noFill/>
          </a:ln>
          <a:effectLst>
            <a:outerShdw dist="45791" dir="2021404" algn="ctr" rotWithShape="0">
              <a:schemeClr val="bg2"/>
            </a:outerShdw>
          </a:effectLst>
        </p:spPr>
        <p:txBody>
          <a:bodyPr anchor="b"/>
          <a:lstStyle>
            <a:lvl1pPr lvl="0">
              <a:defRPr>
                <a:solidFill>
                  <a:schemeClr val="tx2"/>
                </a:solidFill>
                <a:effectLst>
                  <a:outerShdw blurRad="38100" dist="38100" dir="2700000">
                    <a:srgbClr val="C0C0C0"/>
                  </a:outerShdw>
                </a:effectLst>
              </a:defRPr>
            </a:lvl1pPr>
          </a:lstStyle>
          <a:p>
            <a:pPr lvl="0"/>
            <a:r>
              <a:rPr lang="zh-CN" altLang="en-US" dirty="0"/>
              <a:t>单击此处编辑母版标题样式</a:t>
            </a:r>
            <a:endParaRPr lang="zh-CN" altLang="en-US" dirty="0"/>
          </a:p>
        </p:txBody>
      </p:sp>
      <p:sp>
        <p:nvSpPr>
          <p:cNvPr id="35844" name="副标题 35843"/>
          <p:cNvSpPr>
            <a:spLocks noGrp="1"/>
          </p:cNvSpPr>
          <p:nvPr>
            <p:ph type="subTitle" idx="1"/>
          </p:nvPr>
        </p:nvSpPr>
        <p:spPr>
          <a:xfrm>
            <a:off x="1549400" y="4051300"/>
            <a:ext cx="6032500" cy="1003300"/>
          </a:xfrm>
          <a:prstGeom prst="rect">
            <a:avLst/>
          </a:prstGeom>
          <a:noFill/>
          <a:ln w="9525">
            <a:noFill/>
          </a:ln>
        </p:spPr>
        <p:txBody>
          <a:bodyPr anchor="t"/>
          <a:lstStyle>
            <a:lvl1pPr marL="0" lvl="0" indent="0" algn="ctr">
              <a:buNone/>
              <a:defRPr sz="2800">
                <a:effectLst>
                  <a:outerShdw blurRad="38100" dist="38100" dir="2700000">
                    <a:srgbClr val="C0C0C0"/>
                  </a:outerShdw>
                </a:effectLst>
              </a:defRPr>
            </a:lvl1pPr>
            <a:lvl2pPr marL="457200" lvl="1" indent="0" algn="ctr">
              <a:buNone/>
              <a:defRPr sz="2800">
                <a:effectLst>
                  <a:outerShdw blurRad="38100" dist="38100" dir="2700000">
                    <a:srgbClr val="C0C0C0"/>
                  </a:outerShdw>
                </a:effectLst>
              </a:defRPr>
            </a:lvl2pPr>
            <a:lvl3pPr marL="914400" lvl="2" indent="0" algn="ctr">
              <a:buNone/>
              <a:defRPr sz="2800">
                <a:effectLst>
                  <a:outerShdw blurRad="38100" dist="38100" dir="2700000">
                    <a:srgbClr val="C0C0C0"/>
                  </a:outerShdw>
                </a:effectLst>
              </a:defRPr>
            </a:lvl3pPr>
            <a:lvl4pPr marL="1371600" lvl="3" indent="0" algn="ctr">
              <a:buNone/>
              <a:defRPr sz="2800">
                <a:effectLst>
                  <a:outerShdw blurRad="38100" dist="38100" dir="2700000">
                    <a:srgbClr val="C0C0C0"/>
                  </a:outerShdw>
                </a:effectLst>
              </a:defRPr>
            </a:lvl4pPr>
            <a:lvl5pPr marL="1828800" lvl="4" indent="0" algn="ctr">
              <a:buNone/>
              <a:defRPr sz="2800">
                <a:effectLst>
                  <a:outerShdw blurRad="38100" dist="38100" dir="2700000">
                    <a:srgbClr val="C0C0C0"/>
                  </a:outerShdw>
                </a:effectLst>
              </a:defRPr>
            </a:lvl5pPr>
          </a:lstStyle>
          <a:p>
            <a:pPr lvl="0"/>
            <a:r>
              <a:rPr lang="zh-CN" altLang="en-US" dirty="0"/>
              <a:t>单击此处编辑母版副标题样式</a:t>
            </a:r>
            <a:endParaRPr lang="zh-CN" altLang="en-US" dirty="0"/>
          </a:p>
        </p:txBody>
      </p:sp>
      <p:sp>
        <p:nvSpPr>
          <p:cNvPr id="35845" name="日期占位符 35844"/>
          <p:cNvSpPr>
            <a:spLocks noGrp="1"/>
          </p:cNvSpPr>
          <p:nvPr>
            <p:ph type="dt" sz="half" idx="2"/>
          </p:nvPr>
        </p:nvSpPr>
        <p:spPr>
          <a:xfrm>
            <a:off x="685800" y="6248400"/>
            <a:ext cx="1905000" cy="457200"/>
          </a:xfrm>
          <a:prstGeom prst="rect">
            <a:avLst/>
          </a:prstGeom>
          <a:noFill/>
          <a:ln w="9525">
            <a:noFill/>
          </a:ln>
        </p:spPr>
        <p:txBody>
          <a:bodyPr anchor="t"/>
          <a:lstStyle>
            <a:lvl1pPr>
              <a:defRPr sz="1400" b="0">
                <a:latin typeface="Comic Sans MS" panose="030F0702030302020204" pitchFamily="66" charset="0"/>
              </a:defRPr>
            </a:lvl1pPr>
          </a:lstStyle>
          <a:p>
            <a:pPr>
              <a:buClr>
                <a:schemeClr val="bg1"/>
              </a:buClr>
            </a:pPr>
            <a:endParaRPr lang="zh-CN" altLang="en-US" dirty="0">
              <a:latin typeface="Arial" panose="020B0604020202020204" pitchFamily="34" charset="0"/>
              <a:ea typeface="宋体" panose="02010600030101010101" pitchFamily="2" charset="-122"/>
            </a:endParaRPr>
          </a:p>
        </p:txBody>
      </p:sp>
      <p:sp>
        <p:nvSpPr>
          <p:cNvPr id="35846" name="页脚占位符 35845"/>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400" b="0">
                <a:latin typeface="Comic Sans MS" panose="030F0702030302020204" pitchFamily="66" charset="0"/>
              </a:defRPr>
            </a:lvl1pPr>
          </a:lstStyle>
          <a:p>
            <a:pPr>
              <a:buClr>
                <a:schemeClr val="bg1"/>
              </a:buClr>
            </a:pPr>
            <a:endParaRPr lang="zh-CN" altLang="en-US" dirty="0">
              <a:ea typeface="宋体" panose="02010600030101010101" pitchFamily="2" charset="-122"/>
            </a:endParaRPr>
          </a:p>
        </p:txBody>
      </p:sp>
      <p:sp>
        <p:nvSpPr>
          <p:cNvPr id="35847" name="灯片编号占位符 35846"/>
          <p:cNvSpPr>
            <a:spLocks noGrp="1"/>
          </p:cNvSpPr>
          <p:nvPr>
            <p:ph type="sldNum" sz="quarter" idx="4"/>
          </p:nvPr>
        </p:nvSpPr>
        <p:spPr>
          <a:xfrm>
            <a:off x="6553200" y="6248400"/>
            <a:ext cx="1905000" cy="457200"/>
          </a:xfrm>
          <a:prstGeom prst="rect">
            <a:avLst/>
          </a:prstGeom>
          <a:noFill/>
          <a:ln w="9525">
            <a:noFill/>
          </a:ln>
        </p:spPr>
        <p:txBody>
          <a:bodyPr anchor="t"/>
          <a:lstStyle>
            <a:lvl1pPr algn="r">
              <a:defRPr sz="1400" b="0">
                <a:latin typeface="Comic Sans MS" panose="030F0702030302020204" pitchFamily="66" charset="0"/>
              </a:defRPr>
            </a:lvl1pPr>
          </a:lstStyle>
          <a:p>
            <a:pPr>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grpSp>
        <p:nvGrpSpPr>
          <p:cNvPr id="35848" name="组合 35847"/>
          <p:cNvGrpSpPr/>
          <p:nvPr/>
        </p:nvGrpSpPr>
        <p:grpSpPr>
          <a:xfrm>
            <a:off x="195263" y="234950"/>
            <a:ext cx="3787775" cy="1778000"/>
            <a:chOff x="123" y="148"/>
            <a:chExt cx="2386" cy="1120"/>
          </a:xfrm>
        </p:grpSpPr>
        <p:sp>
          <p:nvSpPr>
            <p:cNvPr id="35849" name="任意多边形 35848"/>
            <p:cNvSpPr/>
            <p:nvPr userDrawn="1"/>
          </p:nvSpPr>
          <p:spPr>
            <a:xfrm>
              <a:off x="177" y="177"/>
              <a:ext cx="2250" cy="1017"/>
            </a:xfrm>
            <a:custGeom>
              <a:avLst/>
              <a:gdLst/>
              <a:ahLst/>
              <a:cxnLst/>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ln>
          </p:spPr>
          <p:txBody>
            <a:bodyPr/>
            <a:p>
              <a:endParaRPr lang="zh-CN" altLang="en-US"/>
            </a:p>
          </p:txBody>
        </p:sp>
        <p:sp>
          <p:nvSpPr>
            <p:cNvPr id="35850" name="任意多边形 35849"/>
            <p:cNvSpPr/>
            <p:nvPr userDrawn="1"/>
          </p:nvSpPr>
          <p:spPr>
            <a:xfrm>
              <a:off x="166" y="261"/>
              <a:ext cx="2244" cy="1007"/>
            </a:xfrm>
            <a:custGeom>
              <a:avLst/>
              <a:gdLst/>
              <a:ahLst/>
              <a:cxnLst/>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ln>
          </p:spPr>
          <p:txBody>
            <a:bodyPr/>
            <a:p>
              <a:endParaRPr lang="zh-CN" altLang="en-US"/>
            </a:p>
          </p:txBody>
        </p:sp>
        <p:sp>
          <p:nvSpPr>
            <p:cNvPr id="35851" name="任意多边形 35850"/>
            <p:cNvSpPr/>
            <p:nvPr userDrawn="1"/>
          </p:nvSpPr>
          <p:spPr>
            <a:xfrm>
              <a:off x="474" y="344"/>
              <a:ext cx="1488" cy="919"/>
            </a:xfrm>
            <a:custGeom>
              <a:avLst/>
              <a:gdLst/>
              <a:ahLst/>
              <a:cxnLst/>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ln>
          </p:spPr>
          <p:txBody>
            <a:bodyPr/>
            <a:p>
              <a:endParaRPr lang="zh-CN" altLang="en-US"/>
            </a:p>
          </p:txBody>
        </p:sp>
        <p:grpSp>
          <p:nvGrpSpPr>
            <p:cNvPr id="35852" name="组合 35851"/>
            <p:cNvGrpSpPr/>
            <p:nvPr userDrawn="1"/>
          </p:nvGrpSpPr>
          <p:grpSpPr>
            <a:xfrm>
              <a:off x="123" y="148"/>
              <a:ext cx="2386" cy="1081"/>
              <a:chOff x="123" y="148"/>
              <a:chExt cx="2386" cy="1081"/>
            </a:xfrm>
          </p:grpSpPr>
          <p:sp>
            <p:nvSpPr>
              <p:cNvPr id="35853" name="任意多边形 35852"/>
              <p:cNvSpPr/>
              <p:nvPr userDrawn="1"/>
            </p:nvSpPr>
            <p:spPr>
              <a:xfrm>
                <a:off x="2005" y="934"/>
                <a:ext cx="212" cy="214"/>
              </a:xfrm>
              <a:custGeom>
                <a:avLst/>
                <a:gdLst/>
                <a:ahLst/>
                <a:cxnLst/>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ln>
            </p:spPr>
            <p:txBody>
              <a:bodyPr/>
              <a:p>
                <a:endParaRPr lang="zh-CN" altLang="en-US"/>
              </a:p>
            </p:txBody>
          </p:sp>
          <p:sp>
            <p:nvSpPr>
              <p:cNvPr id="35854" name="任意多边形 35853"/>
              <p:cNvSpPr/>
              <p:nvPr userDrawn="1"/>
            </p:nvSpPr>
            <p:spPr>
              <a:xfrm>
                <a:off x="123" y="148"/>
                <a:ext cx="2386" cy="1081"/>
              </a:xfrm>
              <a:custGeom>
                <a:avLst/>
                <a:gdLst/>
                <a:ahLst/>
                <a:cxnLst/>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ln>
            </p:spPr>
            <p:txBody>
              <a:bodyPr/>
              <a:p>
                <a:endParaRPr lang="zh-CN" altLang="en-US"/>
              </a:p>
            </p:txBody>
          </p:sp>
          <p:sp>
            <p:nvSpPr>
              <p:cNvPr id="35855" name="任意多边形 35854"/>
              <p:cNvSpPr/>
              <p:nvPr userDrawn="1"/>
            </p:nvSpPr>
            <p:spPr>
              <a:xfrm>
                <a:off x="324" y="158"/>
                <a:ext cx="1686" cy="614"/>
              </a:xfrm>
              <a:custGeom>
                <a:avLst/>
                <a:gdLst/>
                <a:ahLst/>
                <a:cxnLst/>
                <a:pathLst>
                  <a:path w="1190" h="500">
                    <a:moveTo>
                      <a:pt x="100" y="0"/>
                    </a:moveTo>
                    <a:lnTo>
                      <a:pt x="1190" y="490"/>
                    </a:lnTo>
                    <a:lnTo>
                      <a:pt x="1076" y="500"/>
                    </a:lnTo>
                    <a:lnTo>
                      <a:pt x="0" y="27"/>
                    </a:lnTo>
                    <a:lnTo>
                      <a:pt x="100" y="0"/>
                    </a:lnTo>
                    <a:lnTo>
                      <a:pt x="100" y="0"/>
                    </a:lnTo>
                    <a:close/>
                  </a:path>
                </a:pathLst>
              </a:custGeom>
              <a:solidFill>
                <a:schemeClr val="accent2"/>
              </a:solidFill>
              <a:ln w="9525">
                <a:noFill/>
              </a:ln>
            </p:spPr>
            <p:txBody>
              <a:bodyPr/>
              <a:p>
                <a:endParaRPr lang="zh-CN" altLang="en-US"/>
              </a:p>
            </p:txBody>
          </p:sp>
          <p:sp>
            <p:nvSpPr>
              <p:cNvPr id="35856" name="任意多边形 35855"/>
              <p:cNvSpPr/>
              <p:nvPr userDrawn="1"/>
            </p:nvSpPr>
            <p:spPr>
              <a:xfrm>
                <a:off x="409" y="251"/>
                <a:ext cx="227" cy="410"/>
              </a:xfrm>
              <a:custGeom>
                <a:avLst/>
                <a:gdLst/>
                <a:ahLst/>
                <a:cxnLst/>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ln>
            </p:spPr>
            <p:txBody>
              <a:bodyPr/>
              <a:p>
                <a:endParaRPr lang="zh-CN" altLang="en-US"/>
              </a:p>
            </p:txBody>
          </p:sp>
          <p:sp>
            <p:nvSpPr>
              <p:cNvPr id="35857" name="任意多边形 35856"/>
              <p:cNvSpPr/>
              <p:nvPr userDrawn="1"/>
            </p:nvSpPr>
            <p:spPr>
              <a:xfrm>
                <a:off x="846" y="536"/>
                <a:ext cx="691" cy="364"/>
              </a:xfrm>
              <a:custGeom>
                <a:avLst/>
                <a:gdLst/>
                <a:ahLst/>
                <a:cxnLst/>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ln>
            </p:spPr>
            <p:txBody>
              <a:bodyPr/>
              <a:p>
                <a:endParaRPr lang="zh-CN" altLang="en-US"/>
              </a:p>
            </p:txBody>
          </p:sp>
        </p:grpSp>
      </p:grpSp>
      <p:grpSp>
        <p:nvGrpSpPr>
          <p:cNvPr id="35858" name="组合 35857"/>
          <p:cNvGrpSpPr/>
          <p:nvPr/>
        </p:nvGrpSpPr>
        <p:grpSpPr>
          <a:xfrm>
            <a:off x="7915275" y="4368800"/>
            <a:ext cx="742950" cy="1058863"/>
            <a:chOff x="4986" y="2752"/>
            <a:chExt cx="468" cy="667"/>
          </a:xfrm>
        </p:grpSpPr>
        <p:sp>
          <p:nvSpPr>
            <p:cNvPr id="35859" name="任意多边形 35858"/>
            <p:cNvSpPr/>
            <p:nvPr userDrawn="1"/>
          </p:nvSpPr>
          <p:spPr>
            <a:xfrm rot="7320404">
              <a:off x="4909" y="2936"/>
              <a:ext cx="629" cy="293"/>
            </a:xfrm>
            <a:custGeom>
              <a:avLst/>
              <a:gdLst/>
              <a:ahLst/>
              <a:cxnLst/>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ln>
          </p:spPr>
          <p:txBody>
            <a:bodyPr/>
            <a:p>
              <a:endParaRPr lang="zh-CN" altLang="en-US"/>
            </a:p>
          </p:txBody>
        </p:sp>
        <p:sp>
          <p:nvSpPr>
            <p:cNvPr id="35860" name="任意多边形 35859"/>
            <p:cNvSpPr/>
            <p:nvPr userDrawn="1"/>
          </p:nvSpPr>
          <p:spPr>
            <a:xfrm rot="7320404">
              <a:off x="4893" y="2922"/>
              <a:ext cx="627" cy="290"/>
            </a:xfrm>
            <a:custGeom>
              <a:avLst/>
              <a:gdLst/>
              <a:ahLst/>
              <a:cxnLst/>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ln>
          </p:spPr>
          <p:txBody>
            <a:bodyPr/>
            <a:p>
              <a:endParaRPr lang="zh-CN" altLang="en-US"/>
            </a:p>
          </p:txBody>
        </p:sp>
        <p:sp>
          <p:nvSpPr>
            <p:cNvPr id="35861" name="任意多边形 35860"/>
            <p:cNvSpPr/>
            <p:nvPr userDrawn="1"/>
          </p:nvSpPr>
          <p:spPr>
            <a:xfrm rot="7320404">
              <a:off x="4999" y="2912"/>
              <a:ext cx="416" cy="265"/>
            </a:xfrm>
            <a:custGeom>
              <a:avLst/>
              <a:gdLst/>
              <a:ahLst/>
              <a:cxnLst/>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ln>
          </p:spPr>
          <p:txBody>
            <a:bodyPr/>
            <a:p>
              <a:endParaRPr lang="zh-CN" altLang="en-US"/>
            </a:p>
          </p:txBody>
        </p:sp>
        <p:grpSp>
          <p:nvGrpSpPr>
            <p:cNvPr id="35862" name="组合 35861"/>
            <p:cNvGrpSpPr/>
            <p:nvPr userDrawn="1"/>
          </p:nvGrpSpPr>
          <p:grpSpPr>
            <a:xfrm>
              <a:off x="4986" y="2752"/>
              <a:ext cx="468" cy="667"/>
              <a:chOff x="4986" y="2752"/>
              <a:chExt cx="468" cy="667"/>
            </a:xfrm>
          </p:grpSpPr>
          <p:sp>
            <p:nvSpPr>
              <p:cNvPr id="35863" name="任意多边形 35862"/>
              <p:cNvSpPr/>
              <p:nvPr userDrawn="1"/>
            </p:nvSpPr>
            <p:spPr>
              <a:xfrm rot="7320404">
                <a:off x="4987" y="3190"/>
                <a:ext cx="59" cy="61"/>
              </a:xfrm>
              <a:custGeom>
                <a:avLst/>
                <a:gdLst/>
                <a:ahLst/>
                <a:cxnLst/>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ln>
            </p:spPr>
            <p:txBody>
              <a:bodyPr/>
              <a:p>
                <a:endParaRPr lang="zh-CN" altLang="en-US"/>
              </a:p>
            </p:txBody>
          </p:sp>
          <p:sp>
            <p:nvSpPr>
              <p:cNvPr id="35864" name="任意多边形 35863"/>
              <p:cNvSpPr/>
              <p:nvPr userDrawn="1"/>
            </p:nvSpPr>
            <p:spPr>
              <a:xfrm rot="7320404">
                <a:off x="4887" y="2930"/>
                <a:ext cx="667" cy="311"/>
              </a:xfrm>
              <a:custGeom>
                <a:avLst/>
                <a:gdLst/>
                <a:ahLst/>
                <a:cxnLst/>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ln>
            </p:spPr>
            <p:txBody>
              <a:bodyPr/>
              <a:p>
                <a:endParaRPr lang="zh-CN" altLang="en-US"/>
              </a:p>
            </p:txBody>
          </p:sp>
          <p:sp>
            <p:nvSpPr>
              <p:cNvPr id="35865" name="任意多边形 35864"/>
              <p:cNvSpPr/>
              <p:nvPr userDrawn="1"/>
            </p:nvSpPr>
            <p:spPr>
              <a:xfrm rot="7320404">
                <a:off x="5062" y="2997"/>
                <a:ext cx="472" cy="176"/>
              </a:xfrm>
              <a:custGeom>
                <a:avLst/>
                <a:gdLst/>
                <a:ahLst/>
                <a:cxnLst/>
                <a:pathLst>
                  <a:path w="1190" h="500">
                    <a:moveTo>
                      <a:pt x="100" y="0"/>
                    </a:moveTo>
                    <a:lnTo>
                      <a:pt x="1190" y="490"/>
                    </a:lnTo>
                    <a:lnTo>
                      <a:pt x="1076" y="500"/>
                    </a:lnTo>
                    <a:lnTo>
                      <a:pt x="0" y="27"/>
                    </a:lnTo>
                    <a:lnTo>
                      <a:pt x="100" y="0"/>
                    </a:lnTo>
                    <a:lnTo>
                      <a:pt x="100" y="0"/>
                    </a:lnTo>
                    <a:close/>
                  </a:path>
                </a:pathLst>
              </a:custGeom>
              <a:solidFill>
                <a:schemeClr val="accent2"/>
              </a:solidFill>
              <a:ln w="9525">
                <a:noFill/>
              </a:ln>
            </p:spPr>
            <p:txBody>
              <a:bodyPr/>
              <a:p>
                <a:endParaRPr lang="zh-CN" altLang="en-US"/>
              </a:p>
            </p:txBody>
          </p:sp>
          <p:sp>
            <p:nvSpPr>
              <p:cNvPr id="35866" name="任意多边形 35865"/>
              <p:cNvSpPr/>
              <p:nvPr userDrawn="1"/>
            </p:nvSpPr>
            <p:spPr>
              <a:xfrm rot="7320404">
                <a:off x="5363" y="2873"/>
                <a:ext cx="63" cy="118"/>
              </a:xfrm>
              <a:custGeom>
                <a:avLst/>
                <a:gdLst/>
                <a:ahLst/>
                <a:cxnLst/>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ln>
            </p:spPr>
            <p:txBody>
              <a:bodyPr/>
              <a:p>
                <a:endParaRPr lang="zh-CN" altLang="en-US"/>
              </a:p>
            </p:txBody>
          </p:sp>
          <p:sp>
            <p:nvSpPr>
              <p:cNvPr id="35867" name="任意多边形 35866"/>
              <p:cNvSpPr/>
              <p:nvPr userDrawn="1"/>
            </p:nvSpPr>
            <p:spPr>
              <a:xfrm rot="7320404">
                <a:off x="5136" y="2999"/>
                <a:ext cx="193" cy="104"/>
              </a:xfrm>
              <a:custGeom>
                <a:avLst/>
                <a:gdLst/>
                <a:ahLst/>
                <a:cxnLst/>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ln>
            </p:spPr>
            <p:txBody>
              <a:bodyPr/>
              <a:p>
                <a:endParaRPr lang="zh-CN" altLang="en-US"/>
              </a:p>
            </p:txBody>
          </p:sp>
        </p:grpSp>
      </p:grpSp>
      <p:sp>
        <p:nvSpPr>
          <p:cNvPr id="35868" name="任意多边形 35867"/>
          <p:cNvSpPr/>
          <p:nvPr/>
        </p:nvSpPr>
        <p:spPr>
          <a:xfrm>
            <a:off x="901700" y="5054600"/>
            <a:ext cx="6807200" cy="728663"/>
          </a:xfrm>
          <a:custGeom>
            <a:avLst/>
            <a:gdLst/>
            <a:ahLst/>
            <a:cxnLst/>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alpha val="100000"/>
              </a:schemeClr>
            </a:solidFill>
            <a:prstDash val="solid"/>
            <a:headEnd type="none" w="med" len="med"/>
            <a:tailEnd type="none" w="med" len="med"/>
          </a:ln>
        </p:spPr>
        <p:txBody>
          <a:bodyPr/>
          <a:p>
            <a:endParaRPr lang="zh-CN" altLang="en-US"/>
          </a:p>
        </p:txBody>
      </p:sp>
      <p:sp>
        <p:nvSpPr>
          <p:cNvPr id="35869" name="任意多边形 35868"/>
          <p:cNvSpPr/>
          <p:nvPr/>
        </p:nvSpPr>
        <p:spPr>
          <a:xfrm>
            <a:off x="4076700" y="1930400"/>
            <a:ext cx="889000" cy="381000"/>
          </a:xfrm>
          <a:custGeom>
            <a:avLst/>
            <a:gdLst/>
            <a:ahLst/>
            <a:cxnLst/>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ap="flat" cmpd="sng">
            <a:solidFill>
              <a:schemeClr val="tx2"/>
            </a:solidFill>
            <a:prstDash val="solid"/>
            <a:headEnd type="none" w="med" len="med"/>
            <a:tailEnd type="none" w="med" len="med"/>
          </a:ln>
        </p:spPr>
        <p:txBody>
          <a:bodyPr/>
          <a:p>
            <a:endParaRPr lang="zh-CN" altLang="en-US"/>
          </a:p>
        </p:txBody>
      </p:sp>
    </p:spTree>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828800"/>
            <a:ext cx="3771138" cy="36576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10862" y="1828800"/>
            <a:ext cx="3771138" cy="36576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57950" y="152400"/>
            <a:ext cx="1924050" cy="533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152400"/>
            <a:ext cx="5660611" cy="5334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52226" name="组合 52225"/>
          <p:cNvGrpSpPr/>
          <p:nvPr/>
        </p:nvGrpSpPr>
        <p:grpSpPr>
          <a:xfrm>
            <a:off x="0" y="0"/>
            <a:ext cx="5867400" cy="6858000"/>
            <a:chOff x="0" y="0"/>
            <a:chExt cx="3696" cy="4320"/>
          </a:xfrm>
        </p:grpSpPr>
        <p:sp>
          <p:nvSpPr>
            <p:cNvPr id="52227" name="矩形 52226"/>
            <p:cNvSpPr/>
            <p:nvPr/>
          </p:nvSpPr>
          <p:spPr>
            <a:xfrm>
              <a:off x="0" y="0"/>
              <a:ext cx="2880" cy="4320"/>
            </a:xfrm>
            <a:prstGeom prst="rect">
              <a:avLst/>
            </a:prstGeom>
            <a:solidFill>
              <a:schemeClr val="accent2"/>
            </a:solidFill>
            <a:ln w="9525">
              <a:noFill/>
            </a:ln>
          </p:spPr>
          <p:txBody>
            <a:bodyPr wrap="none" anchor="ctr"/>
            <a:p>
              <a:pPr lvl="0" algn="ctr">
                <a:buClr>
                  <a:schemeClr val="bg1"/>
                </a:buClr>
              </a:pPr>
              <a:endParaRPr sz="2400" b="0" dirty="0">
                <a:latin typeface="Times New Roman" panose="02020603050405020304" charset="0"/>
                <a:ea typeface="宋体" panose="02010600030101010101" pitchFamily="2" charset="-122"/>
              </a:endParaRPr>
            </a:p>
          </p:txBody>
        </p:sp>
        <p:sp>
          <p:nvSpPr>
            <p:cNvPr id="52228" name="圆角矩形 52227"/>
            <p:cNvSpPr/>
            <p:nvPr/>
          </p:nvSpPr>
          <p:spPr>
            <a:xfrm>
              <a:off x="432" y="624"/>
              <a:ext cx="3264" cy="1200"/>
            </a:xfrm>
            <a:prstGeom prst="roundRect">
              <a:avLst>
                <a:gd name="adj" fmla="val 50000"/>
              </a:avLst>
            </a:prstGeom>
            <a:solidFill>
              <a:schemeClr val="bg1"/>
            </a:solidFill>
            <a:ln w="9525">
              <a:noFill/>
            </a:ln>
          </p:spPr>
          <p:txBody>
            <a:bodyPr wrap="none" anchor="ctr"/>
            <a:p>
              <a:pPr lvl="0" algn="ctr">
                <a:buClr>
                  <a:schemeClr val="bg1"/>
                </a:buClr>
              </a:pPr>
              <a:endParaRPr sz="2400" b="0" dirty="0">
                <a:latin typeface="Times New Roman" panose="02020603050405020304" charset="0"/>
                <a:ea typeface="宋体" panose="02010600030101010101" pitchFamily="2" charset="-122"/>
              </a:endParaRPr>
            </a:p>
          </p:txBody>
        </p:sp>
      </p:grpSp>
      <p:grpSp>
        <p:nvGrpSpPr>
          <p:cNvPr id="52229" name="组合 52228"/>
          <p:cNvGrpSpPr/>
          <p:nvPr/>
        </p:nvGrpSpPr>
        <p:grpSpPr>
          <a:xfrm>
            <a:off x="3632200" y="4889500"/>
            <a:ext cx="4876800" cy="319088"/>
            <a:chOff x="2288" y="3080"/>
            <a:chExt cx="3072" cy="201"/>
          </a:xfrm>
        </p:grpSpPr>
        <p:sp>
          <p:nvSpPr>
            <p:cNvPr id="52230" name="圆角矩形 52229"/>
            <p:cNvSpPr/>
            <p:nvPr/>
          </p:nvSpPr>
          <p:spPr>
            <a:xfrm flipH="1">
              <a:off x="2288" y="3080"/>
              <a:ext cx="2914" cy="200"/>
            </a:xfrm>
            <a:prstGeom prst="roundRect">
              <a:avLst>
                <a:gd name="adj" fmla="val 0"/>
              </a:avLst>
            </a:prstGeom>
            <a:solidFill>
              <a:schemeClr val="hlink"/>
            </a:solidFill>
            <a:ln w="9525">
              <a:noFill/>
            </a:ln>
          </p:spPr>
          <p:txBody>
            <a:bodyPr/>
            <a:p>
              <a:endParaRPr lang="zh-CN" altLang="en-US"/>
            </a:p>
          </p:txBody>
        </p:sp>
        <p:sp>
          <p:nvSpPr>
            <p:cNvPr id="52231" name="流程图: 延期 52230"/>
            <p:cNvSpPr/>
            <p:nvPr/>
          </p:nvSpPr>
          <p:spPr>
            <a:xfrm>
              <a:off x="5196" y="3080"/>
              <a:ext cx="164" cy="201"/>
            </a:xfrm>
            <a:prstGeom prst="flowChartDelay">
              <a:avLst/>
            </a:prstGeom>
            <a:solidFill>
              <a:schemeClr val="hlink"/>
            </a:solidFill>
            <a:ln w="9525">
              <a:noFill/>
            </a:ln>
          </p:spPr>
          <p:txBody>
            <a:bodyPr/>
            <a:p>
              <a:endParaRPr lang="zh-CN" altLang="en-US"/>
            </a:p>
          </p:txBody>
        </p:sp>
      </p:grpSp>
      <p:sp>
        <p:nvSpPr>
          <p:cNvPr id="52232" name="副标题 52231"/>
          <p:cNvSpPr>
            <a:spLocks noGrp="1"/>
          </p:cNvSpPr>
          <p:nvPr>
            <p:ph type="subTitle" idx="1"/>
          </p:nvPr>
        </p:nvSpPr>
        <p:spPr>
          <a:xfrm>
            <a:off x="4673600" y="2927350"/>
            <a:ext cx="4013200" cy="1822450"/>
          </a:xfrm>
          <a:prstGeom prst="rect">
            <a:avLst/>
          </a:prstGeom>
          <a:noFill/>
          <a:ln w="9525">
            <a:noFill/>
          </a:ln>
        </p:spPr>
        <p:txBody>
          <a:bodyPr anchor="b"/>
          <a:lstStyle>
            <a:lvl1pPr marL="0" lvl="0" indent="0">
              <a:buNone/>
              <a:defRPr>
                <a:solidFill>
                  <a:schemeClr val="tx2"/>
                </a:solidFill>
              </a:defRPr>
            </a:lvl1pPr>
            <a:lvl2pPr marL="457200" lvl="1" indent="0" algn="ctr">
              <a:buNone/>
              <a:defRPr>
                <a:solidFill>
                  <a:schemeClr val="tx2"/>
                </a:solidFill>
              </a:defRPr>
            </a:lvl2pPr>
            <a:lvl3pPr marL="914400" lvl="2" indent="0" algn="ctr">
              <a:buNone/>
              <a:defRPr>
                <a:solidFill>
                  <a:schemeClr val="tx2"/>
                </a:solidFill>
              </a:defRPr>
            </a:lvl3pPr>
            <a:lvl4pPr marL="1371600" lvl="3" indent="0" algn="ctr">
              <a:buNone/>
              <a:defRPr>
                <a:solidFill>
                  <a:schemeClr val="tx2"/>
                </a:solidFill>
              </a:defRPr>
            </a:lvl4pPr>
            <a:lvl5pPr marL="1828800" lvl="4" indent="0" algn="ctr">
              <a:buNone/>
              <a:defRPr>
                <a:solidFill>
                  <a:schemeClr val="tx2"/>
                </a:solidFill>
              </a:defRPr>
            </a:lvl5pPr>
          </a:lstStyle>
          <a:p>
            <a:pPr lvl="0"/>
            <a:r>
              <a:rPr lang="zh-CN" altLang="en-US" dirty="0"/>
              <a:t>单击此处编辑母版副标题样式</a:t>
            </a:r>
            <a:endParaRPr lang="zh-CN" altLang="en-US" dirty="0"/>
          </a:p>
        </p:txBody>
      </p:sp>
      <p:sp>
        <p:nvSpPr>
          <p:cNvPr id="52233" name="日期占位符 52232"/>
          <p:cNvSpPr>
            <a:spLocks noGrp="1"/>
          </p:cNvSpPr>
          <p:nvPr>
            <p:ph type="dt" sz="quarter" idx="2"/>
          </p:nvPr>
        </p:nvSpPr>
        <p:spPr>
          <a:xfrm>
            <a:off x="2438400" y="6248400"/>
            <a:ext cx="2130425" cy="474663"/>
          </a:xfrm>
          <a:prstGeom prst="rect">
            <a:avLst/>
          </a:prstGeom>
          <a:noFill/>
          <a:ln w="9525">
            <a:noFill/>
          </a:ln>
        </p:spPr>
        <p:txBody>
          <a:bodyPr anchor="b"/>
          <a:lstStyle>
            <a:lvl1pPr algn="r">
              <a:defRPr sz="1400" b="0">
                <a:solidFill>
                  <a:schemeClr val="bg1"/>
                </a:solidFill>
              </a:defRPr>
            </a:lvl1pPr>
          </a:lstStyle>
          <a:p>
            <a:pPr>
              <a:buClr>
                <a:schemeClr val="bg1"/>
              </a:buClr>
            </a:pPr>
            <a:endParaRPr lang="zh-CN" altLang="en-US" dirty="0">
              <a:latin typeface="Arial" panose="020B0604020202020204" pitchFamily="34" charset="0"/>
              <a:ea typeface="宋体" panose="02010600030101010101" pitchFamily="2" charset="-122"/>
            </a:endParaRPr>
          </a:p>
        </p:txBody>
      </p:sp>
      <p:sp>
        <p:nvSpPr>
          <p:cNvPr id="52234" name="页脚占位符 52233"/>
          <p:cNvSpPr>
            <a:spLocks noGrp="1"/>
          </p:cNvSpPr>
          <p:nvPr>
            <p:ph type="ftr" sz="quarter" idx="3"/>
          </p:nvPr>
        </p:nvSpPr>
        <p:spPr>
          <a:xfrm>
            <a:off x="5791200" y="6248400"/>
            <a:ext cx="2897188" cy="474663"/>
          </a:xfrm>
          <a:prstGeom prst="rect">
            <a:avLst/>
          </a:prstGeom>
          <a:noFill/>
          <a:ln w="9525">
            <a:noFill/>
          </a:ln>
        </p:spPr>
        <p:txBody>
          <a:bodyPr anchor="b"/>
          <a:lstStyle>
            <a:lvl1pPr algn="r">
              <a:defRPr sz="1400" b="0"/>
            </a:lvl1pPr>
          </a:lstStyle>
          <a:p>
            <a:pPr>
              <a:buClr>
                <a:schemeClr val="bg1"/>
              </a:buClr>
            </a:pPr>
            <a:endParaRPr lang="zh-CN" altLang="en-US" dirty="0">
              <a:latin typeface="Arial" panose="020B0604020202020204" pitchFamily="34" charset="0"/>
              <a:ea typeface="宋体" panose="02010600030101010101" pitchFamily="2" charset="-122"/>
            </a:endParaRPr>
          </a:p>
        </p:txBody>
      </p:sp>
      <p:sp>
        <p:nvSpPr>
          <p:cNvPr id="52235" name="灯片编号占位符 52234"/>
          <p:cNvSpPr>
            <a:spLocks noGrp="1"/>
          </p:cNvSpPr>
          <p:nvPr>
            <p:ph type="sldNum" sz="quarter" idx="4"/>
          </p:nvPr>
        </p:nvSpPr>
        <p:spPr>
          <a:xfrm>
            <a:off x="76200" y="6248400"/>
            <a:ext cx="587375" cy="488950"/>
          </a:xfrm>
          <a:prstGeom prst="rect">
            <a:avLst/>
          </a:prstGeom>
          <a:noFill/>
          <a:ln w="9525">
            <a:noFill/>
          </a:ln>
        </p:spPr>
        <p:txBody>
          <a:bodyPr anchor="b"/>
          <a:lstStyle>
            <a:lvl1pPr>
              <a:defRPr sz="2600" b="1">
                <a:solidFill>
                  <a:schemeClr val="bg1"/>
                </a:solidFill>
              </a:defRPr>
            </a:lvl1pPr>
          </a:lstStyle>
          <a:p>
            <a:pPr>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
        <p:nvSpPr>
          <p:cNvPr id="52236" name="标题 52235"/>
          <p:cNvSpPr>
            <a:spLocks noGrp="1"/>
          </p:cNvSpPr>
          <p:nvPr>
            <p:ph type="ctrTitle" sz="quarter"/>
          </p:nvPr>
        </p:nvSpPr>
        <p:spPr>
          <a:xfrm>
            <a:off x="685800" y="990600"/>
            <a:ext cx="8229600" cy="1905000"/>
          </a:xfrm>
          <a:prstGeom prst="roundRect">
            <a:avLst>
              <a:gd name="adj" fmla="val 50000"/>
            </a:avLst>
          </a:prstGeom>
          <a:noFill/>
          <a:ln w="9525">
            <a:noFill/>
          </a:ln>
        </p:spPr>
        <p:txBody>
          <a:bodyPr anchor="ctr"/>
          <a:lstStyle>
            <a:lvl1pPr lvl="0" algn="ctr">
              <a:defRPr>
                <a:solidFill>
                  <a:schemeClr val="tx1"/>
                </a:solidFill>
              </a:defRPr>
            </a:lvl1pPr>
          </a:lstStyle>
          <a:p>
            <a:pPr lvl="0"/>
            <a:r>
              <a:rPr lang="zh-CN" altLang="en-US" dirty="0"/>
              <a:t>单击此处编辑母版标题样式</a:t>
            </a:r>
            <a:endParaRPr lang="zh-CN" altLang="en-US" dirty="0"/>
          </a:p>
        </p:txBody>
      </p:sp>
    </p:spTree>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2362200"/>
            <a:ext cx="3769582" cy="37242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761643" y="2362200"/>
            <a:ext cx="3769582" cy="37242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905000"/>
            <a:ext cx="3923602" cy="4191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921949" y="1905000"/>
            <a:ext cx="3923602" cy="4191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5600" y="762000"/>
            <a:ext cx="1981200" cy="53244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2000" y="762000"/>
            <a:ext cx="5828748" cy="53244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sp>
        <p:nvSpPr>
          <p:cNvPr id="74754" name="直接连接符 74753"/>
          <p:cNvSpPr/>
          <p:nvPr/>
        </p:nvSpPr>
        <p:spPr>
          <a:xfrm>
            <a:off x="7315200" y="1066800"/>
            <a:ext cx="0" cy="4495800"/>
          </a:xfrm>
          <a:prstGeom prst="line">
            <a:avLst/>
          </a:prstGeom>
          <a:ln w="9525" cap="flat" cmpd="sng">
            <a:solidFill>
              <a:schemeClr val="tx1"/>
            </a:solidFill>
            <a:prstDash val="solid"/>
            <a:headEnd type="none" w="med" len="med"/>
            <a:tailEnd type="none" w="med" len="med"/>
          </a:ln>
        </p:spPr>
      </p:sp>
      <p:sp>
        <p:nvSpPr>
          <p:cNvPr id="74755" name="标题 74754"/>
          <p:cNvSpPr>
            <a:spLocks noGrp="1"/>
          </p:cNvSpPr>
          <p:nvPr>
            <p:ph type="ctrTitle"/>
          </p:nvPr>
        </p:nvSpPr>
        <p:spPr>
          <a:xfrm>
            <a:off x="315913" y="466725"/>
            <a:ext cx="6781800" cy="2133600"/>
          </a:xfrm>
          <a:prstGeom prst="rect">
            <a:avLst/>
          </a:prstGeom>
          <a:noFill/>
          <a:ln w="9525">
            <a:noFill/>
          </a:ln>
        </p:spPr>
        <p:txBody>
          <a:bodyPr anchor="b"/>
          <a:lstStyle>
            <a:lvl1pPr lvl="0">
              <a:defRPr/>
            </a:lvl1pPr>
          </a:lstStyle>
          <a:p>
            <a:pPr lvl="0"/>
            <a:r>
              <a:rPr lang="zh-CN" altLang="en-US" dirty="0"/>
              <a:t>单击此处编辑母版标题样式</a:t>
            </a:r>
            <a:endParaRPr lang="zh-CN" altLang="en-US" dirty="0"/>
          </a:p>
        </p:txBody>
      </p:sp>
      <p:sp>
        <p:nvSpPr>
          <p:cNvPr id="74756" name="副标题 74755"/>
          <p:cNvSpPr>
            <a:spLocks noGrp="1"/>
          </p:cNvSpPr>
          <p:nvPr>
            <p:ph type="subTitle" idx="1"/>
          </p:nvPr>
        </p:nvSpPr>
        <p:spPr>
          <a:xfrm>
            <a:off x="849313" y="3049588"/>
            <a:ext cx="6248400" cy="2362200"/>
          </a:xfrm>
          <a:prstGeom prst="rect">
            <a:avLst/>
          </a:prstGeom>
          <a:noFill/>
          <a:ln w="9525">
            <a:noFill/>
          </a:ln>
        </p:spPr>
        <p:txBody>
          <a:bodyPr anchor="t"/>
          <a:lstStyle>
            <a:lvl1pPr marL="0" lvl="0" indent="0" algn="ctr">
              <a:buNone/>
              <a:defRPr/>
            </a:lvl1pPr>
            <a:lvl2pPr marL="344805" lvl="1" indent="0" algn="ctr">
              <a:buNone/>
              <a:defRPr/>
            </a:lvl2pPr>
            <a:lvl3pPr marL="694055" lvl="2" indent="0" algn="ctr">
              <a:buNone/>
              <a:defRPr/>
            </a:lvl3pPr>
            <a:lvl4pPr marL="989330" lvl="3" indent="0" algn="ctr">
              <a:buNone/>
              <a:defRPr/>
            </a:lvl4pPr>
            <a:lvl5pPr marL="1282700" lvl="4" indent="0" algn="ctr">
              <a:buNone/>
              <a:defRPr/>
            </a:lvl5pPr>
          </a:lstStyle>
          <a:p>
            <a:pPr lvl="0"/>
            <a:r>
              <a:rPr lang="zh-CN" altLang="en-US" dirty="0"/>
              <a:t>单击此处编辑母版副标题样式</a:t>
            </a:r>
            <a:endParaRPr lang="zh-CN" altLang="en-US" dirty="0"/>
          </a:p>
        </p:txBody>
      </p:sp>
      <p:sp>
        <p:nvSpPr>
          <p:cNvPr id="74757" name="日期占位符 74756"/>
          <p:cNvSpPr>
            <a:spLocks noGrp="1"/>
          </p:cNvSpPr>
          <p:nvPr>
            <p:ph type="dt" sz="half" idx="2"/>
          </p:nvPr>
        </p:nvSpPr>
        <p:spPr>
          <a:xfrm>
            <a:off x="457200" y="6248400"/>
            <a:ext cx="2133600" cy="457200"/>
          </a:xfrm>
          <a:prstGeom prst="rect">
            <a:avLst/>
          </a:prstGeom>
          <a:noFill/>
          <a:ln w="9525">
            <a:noFill/>
          </a:ln>
        </p:spPr>
        <p:txBody>
          <a:bodyPr anchor="t"/>
          <a:lstStyle>
            <a:lvl1pPr>
              <a:defRPr sz="1000" b="0"/>
            </a:lvl1pPr>
          </a:lstStyle>
          <a:p>
            <a:endParaRPr lang="zh-CN" altLang="en-US" dirty="0">
              <a:latin typeface="Arial" panose="020B0604020202020204" pitchFamily="34" charset="0"/>
              <a:ea typeface="宋体" panose="02010600030101010101" pitchFamily="2" charset="-122"/>
            </a:endParaRPr>
          </a:p>
        </p:txBody>
      </p:sp>
      <p:sp>
        <p:nvSpPr>
          <p:cNvPr id="74758" name="页脚占位符 74757"/>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000" b="0"/>
            </a:lvl1pPr>
          </a:lstStyle>
          <a:p>
            <a:endParaRPr lang="zh-CN" altLang="en-US" dirty="0">
              <a:latin typeface="Arial" panose="020B0604020202020204" pitchFamily="34" charset="0"/>
              <a:ea typeface="宋体" panose="02010600030101010101" pitchFamily="2" charset="-122"/>
            </a:endParaRPr>
          </a:p>
        </p:txBody>
      </p:sp>
      <p:sp>
        <p:nvSpPr>
          <p:cNvPr id="74759" name="灯片编号占位符 74758"/>
          <p:cNvSpPr>
            <a:spLocks noGrp="1"/>
          </p:cNvSpPr>
          <p:nvPr>
            <p:ph type="sldNum" sz="quarter" idx="4"/>
          </p:nvPr>
        </p:nvSpPr>
        <p:spPr>
          <a:xfrm>
            <a:off x="6553200" y="6248400"/>
            <a:ext cx="2133600" cy="457200"/>
          </a:xfrm>
          <a:prstGeom prst="rect">
            <a:avLst/>
          </a:prstGeom>
          <a:noFill/>
          <a:ln w="9525">
            <a:noFill/>
          </a:ln>
        </p:spPr>
        <p:txBody>
          <a:bodyPr anchor="t"/>
          <a:lstStyle>
            <a:lvl1pPr algn="r">
              <a:defRPr sz="1000" b="0"/>
            </a:lvl1pPr>
          </a:lstStyle>
          <a:p>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grpSp>
        <p:nvGrpSpPr>
          <p:cNvPr id="74760" name="组合 74759"/>
          <p:cNvGrpSpPr/>
          <p:nvPr/>
        </p:nvGrpSpPr>
        <p:grpSpPr>
          <a:xfrm>
            <a:off x="7493000" y="2992438"/>
            <a:ext cx="1338263" cy="2189162"/>
            <a:chOff x="4704" y="1885"/>
            <a:chExt cx="843" cy="1379"/>
          </a:xfrm>
        </p:grpSpPr>
        <p:sp>
          <p:nvSpPr>
            <p:cNvPr id="74761" name="椭圆 74760"/>
            <p:cNvSpPr/>
            <p:nvPr/>
          </p:nvSpPr>
          <p:spPr>
            <a:xfrm>
              <a:off x="4704" y="1885"/>
              <a:ext cx="127" cy="127"/>
            </a:xfrm>
            <a:prstGeom prst="ellipse">
              <a:avLst/>
            </a:prstGeom>
            <a:solidFill>
              <a:schemeClr val="tx2"/>
            </a:solidFill>
            <a:ln w="9525">
              <a:noFill/>
            </a:ln>
          </p:spPr>
          <p:txBody>
            <a:bodyPr/>
            <a:p>
              <a:endParaRPr lang="zh-CN" altLang="en-US"/>
            </a:p>
          </p:txBody>
        </p:sp>
        <p:sp>
          <p:nvSpPr>
            <p:cNvPr id="74762" name="椭圆 74761"/>
            <p:cNvSpPr/>
            <p:nvPr/>
          </p:nvSpPr>
          <p:spPr>
            <a:xfrm>
              <a:off x="4883" y="1885"/>
              <a:ext cx="127" cy="127"/>
            </a:xfrm>
            <a:prstGeom prst="ellipse">
              <a:avLst/>
            </a:prstGeom>
            <a:solidFill>
              <a:schemeClr val="tx2"/>
            </a:solidFill>
            <a:ln w="9525">
              <a:noFill/>
            </a:ln>
          </p:spPr>
          <p:txBody>
            <a:bodyPr/>
            <a:p>
              <a:endParaRPr lang="zh-CN" altLang="en-US"/>
            </a:p>
          </p:txBody>
        </p:sp>
        <p:sp>
          <p:nvSpPr>
            <p:cNvPr id="74763" name="椭圆 74762"/>
            <p:cNvSpPr/>
            <p:nvPr/>
          </p:nvSpPr>
          <p:spPr>
            <a:xfrm>
              <a:off x="5062" y="1885"/>
              <a:ext cx="127" cy="127"/>
            </a:xfrm>
            <a:prstGeom prst="ellipse">
              <a:avLst/>
            </a:prstGeom>
            <a:solidFill>
              <a:schemeClr val="tx2"/>
            </a:solidFill>
            <a:ln w="9525">
              <a:noFill/>
            </a:ln>
          </p:spPr>
          <p:txBody>
            <a:bodyPr/>
            <a:p>
              <a:endParaRPr lang="zh-CN" altLang="en-US"/>
            </a:p>
          </p:txBody>
        </p:sp>
        <p:sp>
          <p:nvSpPr>
            <p:cNvPr id="74764" name="椭圆 74763"/>
            <p:cNvSpPr/>
            <p:nvPr/>
          </p:nvSpPr>
          <p:spPr>
            <a:xfrm>
              <a:off x="4704" y="2064"/>
              <a:ext cx="127" cy="127"/>
            </a:xfrm>
            <a:prstGeom prst="ellipse">
              <a:avLst/>
            </a:prstGeom>
            <a:solidFill>
              <a:schemeClr val="tx2"/>
            </a:solidFill>
            <a:ln w="9525">
              <a:noFill/>
            </a:ln>
          </p:spPr>
          <p:txBody>
            <a:bodyPr/>
            <a:p>
              <a:endParaRPr lang="zh-CN" altLang="en-US"/>
            </a:p>
          </p:txBody>
        </p:sp>
        <p:sp>
          <p:nvSpPr>
            <p:cNvPr id="74765" name="椭圆 74764"/>
            <p:cNvSpPr/>
            <p:nvPr/>
          </p:nvSpPr>
          <p:spPr>
            <a:xfrm>
              <a:off x="4883" y="2064"/>
              <a:ext cx="127" cy="127"/>
            </a:xfrm>
            <a:prstGeom prst="ellipse">
              <a:avLst/>
            </a:prstGeom>
            <a:solidFill>
              <a:schemeClr val="tx2"/>
            </a:solidFill>
            <a:ln w="9525">
              <a:noFill/>
            </a:ln>
          </p:spPr>
          <p:txBody>
            <a:bodyPr/>
            <a:p>
              <a:endParaRPr lang="zh-CN" altLang="en-US"/>
            </a:p>
          </p:txBody>
        </p:sp>
        <p:sp>
          <p:nvSpPr>
            <p:cNvPr id="74766" name="椭圆 74765"/>
            <p:cNvSpPr/>
            <p:nvPr/>
          </p:nvSpPr>
          <p:spPr>
            <a:xfrm>
              <a:off x="5062" y="2064"/>
              <a:ext cx="127" cy="127"/>
            </a:xfrm>
            <a:prstGeom prst="ellipse">
              <a:avLst/>
            </a:prstGeom>
            <a:solidFill>
              <a:schemeClr val="tx2"/>
            </a:solidFill>
            <a:ln w="9525">
              <a:noFill/>
            </a:ln>
          </p:spPr>
          <p:txBody>
            <a:bodyPr/>
            <a:p>
              <a:endParaRPr lang="zh-CN" altLang="en-US"/>
            </a:p>
          </p:txBody>
        </p:sp>
        <p:sp>
          <p:nvSpPr>
            <p:cNvPr id="74767" name="椭圆 74766"/>
            <p:cNvSpPr/>
            <p:nvPr/>
          </p:nvSpPr>
          <p:spPr>
            <a:xfrm>
              <a:off x="5241" y="2064"/>
              <a:ext cx="127" cy="127"/>
            </a:xfrm>
            <a:prstGeom prst="ellipse">
              <a:avLst/>
            </a:prstGeom>
            <a:solidFill>
              <a:schemeClr val="accent2"/>
            </a:solidFill>
            <a:ln w="9525">
              <a:noFill/>
            </a:ln>
          </p:spPr>
          <p:txBody>
            <a:bodyPr/>
            <a:p>
              <a:endParaRPr lang="zh-CN" altLang="en-US"/>
            </a:p>
          </p:txBody>
        </p:sp>
        <p:sp>
          <p:nvSpPr>
            <p:cNvPr id="74768" name="椭圆 74767"/>
            <p:cNvSpPr/>
            <p:nvPr/>
          </p:nvSpPr>
          <p:spPr>
            <a:xfrm>
              <a:off x="4704" y="2243"/>
              <a:ext cx="127" cy="127"/>
            </a:xfrm>
            <a:prstGeom prst="ellipse">
              <a:avLst/>
            </a:prstGeom>
            <a:solidFill>
              <a:schemeClr val="tx2"/>
            </a:solidFill>
            <a:ln w="9525">
              <a:noFill/>
            </a:ln>
          </p:spPr>
          <p:txBody>
            <a:bodyPr/>
            <a:p>
              <a:endParaRPr lang="zh-CN" altLang="en-US"/>
            </a:p>
          </p:txBody>
        </p:sp>
        <p:sp>
          <p:nvSpPr>
            <p:cNvPr id="74769" name="椭圆 74768"/>
            <p:cNvSpPr/>
            <p:nvPr/>
          </p:nvSpPr>
          <p:spPr>
            <a:xfrm>
              <a:off x="4883" y="2243"/>
              <a:ext cx="127" cy="127"/>
            </a:xfrm>
            <a:prstGeom prst="ellipse">
              <a:avLst/>
            </a:prstGeom>
            <a:solidFill>
              <a:schemeClr val="tx2"/>
            </a:solidFill>
            <a:ln w="9525">
              <a:noFill/>
            </a:ln>
          </p:spPr>
          <p:txBody>
            <a:bodyPr/>
            <a:p>
              <a:endParaRPr lang="zh-CN" altLang="en-US"/>
            </a:p>
          </p:txBody>
        </p:sp>
        <p:sp>
          <p:nvSpPr>
            <p:cNvPr id="74770" name="椭圆 74769"/>
            <p:cNvSpPr/>
            <p:nvPr/>
          </p:nvSpPr>
          <p:spPr>
            <a:xfrm>
              <a:off x="5062" y="2243"/>
              <a:ext cx="127" cy="127"/>
            </a:xfrm>
            <a:prstGeom prst="ellipse">
              <a:avLst/>
            </a:prstGeom>
            <a:solidFill>
              <a:schemeClr val="accent2"/>
            </a:solidFill>
            <a:ln w="9525">
              <a:noFill/>
            </a:ln>
          </p:spPr>
          <p:txBody>
            <a:bodyPr/>
            <a:p>
              <a:endParaRPr lang="zh-CN" altLang="en-US"/>
            </a:p>
          </p:txBody>
        </p:sp>
        <p:sp>
          <p:nvSpPr>
            <p:cNvPr id="74771" name="椭圆 74770"/>
            <p:cNvSpPr/>
            <p:nvPr/>
          </p:nvSpPr>
          <p:spPr>
            <a:xfrm>
              <a:off x="5241" y="2243"/>
              <a:ext cx="127" cy="127"/>
            </a:xfrm>
            <a:prstGeom prst="ellipse">
              <a:avLst/>
            </a:prstGeom>
            <a:solidFill>
              <a:schemeClr val="accent2"/>
            </a:solidFill>
            <a:ln w="9525">
              <a:noFill/>
            </a:ln>
          </p:spPr>
          <p:txBody>
            <a:bodyPr/>
            <a:p>
              <a:endParaRPr lang="zh-CN" altLang="en-US"/>
            </a:p>
          </p:txBody>
        </p:sp>
        <p:sp>
          <p:nvSpPr>
            <p:cNvPr id="74772" name="椭圆 74771"/>
            <p:cNvSpPr/>
            <p:nvPr/>
          </p:nvSpPr>
          <p:spPr>
            <a:xfrm>
              <a:off x="5420" y="2243"/>
              <a:ext cx="127" cy="127"/>
            </a:xfrm>
            <a:prstGeom prst="ellipse">
              <a:avLst/>
            </a:prstGeom>
            <a:solidFill>
              <a:schemeClr val="accent1"/>
            </a:solidFill>
            <a:ln w="9525">
              <a:noFill/>
            </a:ln>
          </p:spPr>
          <p:txBody>
            <a:bodyPr/>
            <a:p>
              <a:endParaRPr lang="zh-CN" altLang="en-US"/>
            </a:p>
          </p:txBody>
        </p:sp>
        <p:sp>
          <p:nvSpPr>
            <p:cNvPr id="74773" name="椭圆 74772"/>
            <p:cNvSpPr/>
            <p:nvPr/>
          </p:nvSpPr>
          <p:spPr>
            <a:xfrm>
              <a:off x="4704" y="2421"/>
              <a:ext cx="127" cy="128"/>
            </a:xfrm>
            <a:prstGeom prst="ellipse">
              <a:avLst/>
            </a:prstGeom>
            <a:solidFill>
              <a:schemeClr val="tx2"/>
            </a:solidFill>
            <a:ln w="9525">
              <a:noFill/>
            </a:ln>
          </p:spPr>
          <p:txBody>
            <a:bodyPr/>
            <a:p>
              <a:endParaRPr lang="zh-CN" altLang="en-US"/>
            </a:p>
          </p:txBody>
        </p:sp>
        <p:sp>
          <p:nvSpPr>
            <p:cNvPr id="74774" name="椭圆 74773"/>
            <p:cNvSpPr/>
            <p:nvPr/>
          </p:nvSpPr>
          <p:spPr>
            <a:xfrm>
              <a:off x="4883" y="2421"/>
              <a:ext cx="127" cy="128"/>
            </a:xfrm>
            <a:prstGeom prst="ellipse">
              <a:avLst/>
            </a:prstGeom>
            <a:solidFill>
              <a:schemeClr val="accent2"/>
            </a:solidFill>
            <a:ln w="9525">
              <a:noFill/>
            </a:ln>
          </p:spPr>
          <p:txBody>
            <a:bodyPr/>
            <a:p>
              <a:endParaRPr lang="zh-CN" altLang="en-US"/>
            </a:p>
          </p:txBody>
        </p:sp>
        <p:sp>
          <p:nvSpPr>
            <p:cNvPr id="74775" name="椭圆 74774"/>
            <p:cNvSpPr/>
            <p:nvPr/>
          </p:nvSpPr>
          <p:spPr>
            <a:xfrm>
              <a:off x="5062" y="2421"/>
              <a:ext cx="127" cy="128"/>
            </a:xfrm>
            <a:prstGeom prst="ellipse">
              <a:avLst/>
            </a:prstGeom>
            <a:solidFill>
              <a:schemeClr val="accent2"/>
            </a:solidFill>
            <a:ln w="9525">
              <a:noFill/>
            </a:ln>
          </p:spPr>
          <p:txBody>
            <a:bodyPr/>
            <a:p>
              <a:endParaRPr lang="zh-CN" altLang="en-US"/>
            </a:p>
          </p:txBody>
        </p:sp>
        <p:sp>
          <p:nvSpPr>
            <p:cNvPr id="74776" name="椭圆 74775"/>
            <p:cNvSpPr/>
            <p:nvPr/>
          </p:nvSpPr>
          <p:spPr>
            <a:xfrm>
              <a:off x="5241" y="2421"/>
              <a:ext cx="127" cy="128"/>
            </a:xfrm>
            <a:prstGeom prst="ellipse">
              <a:avLst/>
            </a:prstGeom>
            <a:solidFill>
              <a:schemeClr val="accent1"/>
            </a:solidFill>
            <a:ln w="9525">
              <a:noFill/>
            </a:ln>
          </p:spPr>
          <p:txBody>
            <a:bodyPr/>
            <a:p>
              <a:endParaRPr lang="zh-CN" altLang="en-US"/>
            </a:p>
          </p:txBody>
        </p:sp>
        <p:sp>
          <p:nvSpPr>
            <p:cNvPr id="74777" name="椭圆 74776"/>
            <p:cNvSpPr/>
            <p:nvPr/>
          </p:nvSpPr>
          <p:spPr>
            <a:xfrm>
              <a:off x="4704" y="2600"/>
              <a:ext cx="127" cy="128"/>
            </a:xfrm>
            <a:prstGeom prst="ellipse">
              <a:avLst/>
            </a:prstGeom>
            <a:solidFill>
              <a:schemeClr val="accent2"/>
            </a:solidFill>
            <a:ln w="9525">
              <a:noFill/>
            </a:ln>
          </p:spPr>
          <p:txBody>
            <a:bodyPr/>
            <a:p>
              <a:endParaRPr lang="zh-CN" altLang="en-US"/>
            </a:p>
          </p:txBody>
        </p:sp>
        <p:sp>
          <p:nvSpPr>
            <p:cNvPr id="74778" name="椭圆 74777"/>
            <p:cNvSpPr/>
            <p:nvPr/>
          </p:nvSpPr>
          <p:spPr>
            <a:xfrm>
              <a:off x="4883" y="2600"/>
              <a:ext cx="127" cy="128"/>
            </a:xfrm>
            <a:prstGeom prst="ellipse">
              <a:avLst/>
            </a:prstGeom>
            <a:solidFill>
              <a:schemeClr val="accent2"/>
            </a:solidFill>
            <a:ln w="9525">
              <a:noFill/>
            </a:ln>
          </p:spPr>
          <p:txBody>
            <a:bodyPr/>
            <a:p>
              <a:endParaRPr lang="zh-CN" altLang="en-US"/>
            </a:p>
          </p:txBody>
        </p:sp>
        <p:sp>
          <p:nvSpPr>
            <p:cNvPr id="74779" name="椭圆 74778"/>
            <p:cNvSpPr/>
            <p:nvPr/>
          </p:nvSpPr>
          <p:spPr>
            <a:xfrm>
              <a:off x="5062" y="2600"/>
              <a:ext cx="127" cy="128"/>
            </a:xfrm>
            <a:prstGeom prst="ellipse">
              <a:avLst/>
            </a:prstGeom>
            <a:solidFill>
              <a:schemeClr val="accent1"/>
            </a:solidFill>
            <a:ln w="9525">
              <a:noFill/>
            </a:ln>
          </p:spPr>
          <p:txBody>
            <a:bodyPr/>
            <a:p>
              <a:endParaRPr lang="zh-CN" altLang="en-US"/>
            </a:p>
          </p:txBody>
        </p:sp>
        <p:sp>
          <p:nvSpPr>
            <p:cNvPr id="74780" name="椭圆 74779"/>
            <p:cNvSpPr/>
            <p:nvPr/>
          </p:nvSpPr>
          <p:spPr>
            <a:xfrm>
              <a:off x="5241" y="2600"/>
              <a:ext cx="127" cy="128"/>
            </a:xfrm>
            <a:prstGeom prst="ellipse">
              <a:avLst/>
            </a:prstGeom>
            <a:solidFill>
              <a:schemeClr val="accent1"/>
            </a:solidFill>
            <a:ln w="9525">
              <a:noFill/>
            </a:ln>
          </p:spPr>
          <p:txBody>
            <a:bodyPr/>
            <a:p>
              <a:endParaRPr lang="zh-CN" altLang="en-US"/>
            </a:p>
          </p:txBody>
        </p:sp>
        <p:sp>
          <p:nvSpPr>
            <p:cNvPr id="74781" name="椭圆 74780"/>
            <p:cNvSpPr/>
            <p:nvPr/>
          </p:nvSpPr>
          <p:spPr>
            <a:xfrm>
              <a:off x="5420" y="2600"/>
              <a:ext cx="127" cy="128"/>
            </a:xfrm>
            <a:prstGeom prst="ellipse">
              <a:avLst/>
            </a:prstGeom>
            <a:solidFill>
              <a:schemeClr val="folHlink"/>
            </a:solidFill>
            <a:ln w="9525">
              <a:noFill/>
            </a:ln>
          </p:spPr>
          <p:txBody>
            <a:bodyPr/>
            <a:p>
              <a:endParaRPr lang="zh-CN" altLang="en-US"/>
            </a:p>
          </p:txBody>
        </p:sp>
        <p:sp>
          <p:nvSpPr>
            <p:cNvPr id="74782" name="椭圆 74781"/>
            <p:cNvSpPr/>
            <p:nvPr/>
          </p:nvSpPr>
          <p:spPr>
            <a:xfrm>
              <a:off x="4704" y="2779"/>
              <a:ext cx="127" cy="127"/>
            </a:xfrm>
            <a:prstGeom prst="ellipse">
              <a:avLst/>
            </a:prstGeom>
            <a:solidFill>
              <a:schemeClr val="accent2"/>
            </a:solidFill>
            <a:ln w="9525">
              <a:noFill/>
            </a:ln>
          </p:spPr>
          <p:txBody>
            <a:bodyPr/>
            <a:p>
              <a:endParaRPr lang="zh-CN" altLang="en-US"/>
            </a:p>
          </p:txBody>
        </p:sp>
        <p:sp>
          <p:nvSpPr>
            <p:cNvPr id="74783" name="椭圆 74782"/>
            <p:cNvSpPr/>
            <p:nvPr/>
          </p:nvSpPr>
          <p:spPr>
            <a:xfrm>
              <a:off x="4883" y="2779"/>
              <a:ext cx="127" cy="127"/>
            </a:xfrm>
            <a:prstGeom prst="ellipse">
              <a:avLst/>
            </a:prstGeom>
            <a:solidFill>
              <a:schemeClr val="accent1"/>
            </a:solidFill>
            <a:ln w="9525">
              <a:noFill/>
            </a:ln>
          </p:spPr>
          <p:txBody>
            <a:bodyPr/>
            <a:p>
              <a:endParaRPr lang="zh-CN" altLang="en-US"/>
            </a:p>
          </p:txBody>
        </p:sp>
        <p:sp>
          <p:nvSpPr>
            <p:cNvPr id="74784" name="椭圆 74783"/>
            <p:cNvSpPr/>
            <p:nvPr/>
          </p:nvSpPr>
          <p:spPr>
            <a:xfrm>
              <a:off x="5062" y="2779"/>
              <a:ext cx="127" cy="127"/>
            </a:xfrm>
            <a:prstGeom prst="ellipse">
              <a:avLst/>
            </a:prstGeom>
            <a:solidFill>
              <a:schemeClr val="accent1"/>
            </a:solidFill>
            <a:ln w="9525">
              <a:noFill/>
            </a:ln>
          </p:spPr>
          <p:txBody>
            <a:bodyPr/>
            <a:p>
              <a:endParaRPr lang="zh-CN" altLang="en-US"/>
            </a:p>
          </p:txBody>
        </p:sp>
        <p:sp>
          <p:nvSpPr>
            <p:cNvPr id="74785" name="椭圆 74784"/>
            <p:cNvSpPr/>
            <p:nvPr/>
          </p:nvSpPr>
          <p:spPr>
            <a:xfrm>
              <a:off x="5241" y="2779"/>
              <a:ext cx="127" cy="127"/>
            </a:xfrm>
            <a:prstGeom prst="ellipse">
              <a:avLst/>
            </a:prstGeom>
            <a:solidFill>
              <a:schemeClr val="folHlink"/>
            </a:solidFill>
            <a:ln w="9525">
              <a:noFill/>
            </a:ln>
          </p:spPr>
          <p:txBody>
            <a:bodyPr/>
            <a:p>
              <a:endParaRPr lang="zh-CN" altLang="en-US"/>
            </a:p>
          </p:txBody>
        </p:sp>
        <p:sp>
          <p:nvSpPr>
            <p:cNvPr id="74786" name="椭圆 74785"/>
            <p:cNvSpPr/>
            <p:nvPr/>
          </p:nvSpPr>
          <p:spPr>
            <a:xfrm>
              <a:off x="4704" y="2958"/>
              <a:ext cx="127" cy="127"/>
            </a:xfrm>
            <a:prstGeom prst="ellipse">
              <a:avLst/>
            </a:prstGeom>
            <a:solidFill>
              <a:schemeClr val="accent1"/>
            </a:solidFill>
            <a:ln w="9525">
              <a:noFill/>
            </a:ln>
          </p:spPr>
          <p:txBody>
            <a:bodyPr/>
            <a:p>
              <a:endParaRPr lang="zh-CN" altLang="en-US"/>
            </a:p>
          </p:txBody>
        </p:sp>
        <p:sp>
          <p:nvSpPr>
            <p:cNvPr id="74787" name="椭圆 74786"/>
            <p:cNvSpPr/>
            <p:nvPr/>
          </p:nvSpPr>
          <p:spPr>
            <a:xfrm>
              <a:off x="4883" y="2958"/>
              <a:ext cx="127" cy="127"/>
            </a:xfrm>
            <a:prstGeom prst="ellipse">
              <a:avLst/>
            </a:prstGeom>
            <a:solidFill>
              <a:schemeClr val="accent1"/>
            </a:solidFill>
            <a:ln w="9525">
              <a:noFill/>
            </a:ln>
          </p:spPr>
          <p:txBody>
            <a:bodyPr/>
            <a:p>
              <a:endParaRPr lang="zh-CN" altLang="en-US"/>
            </a:p>
          </p:txBody>
        </p:sp>
        <p:sp>
          <p:nvSpPr>
            <p:cNvPr id="74788" name="椭圆 74787"/>
            <p:cNvSpPr/>
            <p:nvPr/>
          </p:nvSpPr>
          <p:spPr>
            <a:xfrm>
              <a:off x="5062" y="2958"/>
              <a:ext cx="127" cy="127"/>
            </a:xfrm>
            <a:prstGeom prst="ellipse">
              <a:avLst/>
            </a:prstGeom>
            <a:solidFill>
              <a:schemeClr val="folHlink"/>
            </a:solidFill>
            <a:ln w="9525">
              <a:noFill/>
            </a:ln>
          </p:spPr>
          <p:txBody>
            <a:bodyPr/>
            <a:p>
              <a:endParaRPr lang="zh-CN" altLang="en-US"/>
            </a:p>
          </p:txBody>
        </p:sp>
        <p:sp>
          <p:nvSpPr>
            <p:cNvPr id="74789" name="椭圆 74788"/>
            <p:cNvSpPr/>
            <p:nvPr/>
          </p:nvSpPr>
          <p:spPr>
            <a:xfrm>
              <a:off x="5241" y="2958"/>
              <a:ext cx="127" cy="127"/>
            </a:xfrm>
            <a:prstGeom prst="ellipse">
              <a:avLst/>
            </a:prstGeom>
            <a:solidFill>
              <a:schemeClr val="folHlink"/>
            </a:solidFill>
            <a:ln w="9525">
              <a:noFill/>
            </a:ln>
          </p:spPr>
          <p:txBody>
            <a:bodyPr/>
            <a:p>
              <a:endParaRPr lang="zh-CN" altLang="en-US"/>
            </a:p>
          </p:txBody>
        </p:sp>
        <p:sp>
          <p:nvSpPr>
            <p:cNvPr id="74790" name="椭圆 74789"/>
            <p:cNvSpPr/>
            <p:nvPr/>
          </p:nvSpPr>
          <p:spPr>
            <a:xfrm>
              <a:off x="4883" y="3137"/>
              <a:ext cx="127" cy="127"/>
            </a:xfrm>
            <a:prstGeom prst="ellipse">
              <a:avLst/>
            </a:prstGeom>
            <a:solidFill>
              <a:schemeClr val="folHlink"/>
            </a:solidFill>
            <a:ln w="9525">
              <a:noFill/>
            </a:ln>
          </p:spPr>
          <p:txBody>
            <a:bodyPr/>
            <a:p>
              <a:endParaRPr lang="zh-CN" altLang="en-US"/>
            </a:p>
          </p:txBody>
        </p:sp>
        <p:sp>
          <p:nvSpPr>
            <p:cNvPr id="74791" name="椭圆 74790"/>
            <p:cNvSpPr/>
            <p:nvPr/>
          </p:nvSpPr>
          <p:spPr>
            <a:xfrm>
              <a:off x="5241" y="3137"/>
              <a:ext cx="127" cy="127"/>
            </a:xfrm>
            <a:prstGeom prst="ellipse">
              <a:avLst/>
            </a:prstGeom>
            <a:solidFill>
              <a:schemeClr val="folHlink"/>
            </a:solidFill>
            <a:ln w="9525">
              <a:noFill/>
            </a:ln>
          </p:spPr>
          <p:txBody>
            <a:bodyPr/>
            <a:p>
              <a:endParaRPr lang="zh-CN" altLang="en-US"/>
            </a:p>
          </p:txBody>
        </p:sp>
      </p:grpSp>
      <p:sp>
        <p:nvSpPr>
          <p:cNvPr id="74792" name="直接连接符 74791"/>
          <p:cNvSpPr/>
          <p:nvPr/>
        </p:nvSpPr>
        <p:spPr>
          <a:xfrm>
            <a:off x="304800" y="2819400"/>
            <a:ext cx="8229600" cy="0"/>
          </a:xfrm>
          <a:prstGeom prst="line">
            <a:avLst/>
          </a:prstGeom>
          <a:ln w="6350" cap="flat" cmpd="sng">
            <a:solidFill>
              <a:schemeClr val="tx1"/>
            </a:solidFill>
            <a:prstDash val="solid"/>
            <a:headEnd type="none" w="med" len="med"/>
            <a:tailEnd type="none" w="med" len="med"/>
          </a:ln>
        </p:spPr>
      </p:sp>
    </p:spTree>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719263"/>
            <a:ext cx="4032504" cy="441166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719263"/>
            <a:ext cx="4032504" cy="441166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22238"/>
            <a:ext cx="2057400" cy="600868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2238"/>
            <a:ext cx="6052930" cy="600868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76802" name="组合 76801"/>
          <p:cNvGrpSpPr/>
          <p:nvPr/>
        </p:nvGrpSpPr>
        <p:grpSpPr>
          <a:xfrm>
            <a:off x="0" y="0"/>
            <a:ext cx="8805863" cy="6858000"/>
            <a:chOff x="0" y="0"/>
            <a:chExt cx="5547" cy="4320"/>
          </a:xfrm>
        </p:grpSpPr>
        <p:grpSp>
          <p:nvGrpSpPr>
            <p:cNvPr id="76803" name="组合 76802"/>
            <p:cNvGrpSpPr/>
            <p:nvPr userDrawn="1"/>
          </p:nvGrpSpPr>
          <p:grpSpPr>
            <a:xfrm rot="-215207">
              <a:off x="3690" y="234"/>
              <a:ext cx="1857" cy="3625"/>
              <a:chOff x="3010" y="778"/>
              <a:chExt cx="1857" cy="3625"/>
            </a:xfrm>
          </p:grpSpPr>
          <p:sp>
            <p:nvSpPr>
              <p:cNvPr id="76804" name="任意多边形 76803"/>
              <p:cNvSpPr/>
              <p:nvPr userDrawn="1"/>
            </p:nvSpPr>
            <p:spPr>
              <a:xfrm rot="-9414770" flipV="1">
                <a:off x="3534" y="778"/>
                <a:ext cx="1333" cy="1485"/>
              </a:xfrm>
              <a:custGeom>
                <a:avLst/>
                <a:gdLst/>
                <a:ahLst/>
                <a:cxnLst/>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ln>
            </p:spPr>
            <p:txBody>
              <a:bodyPr/>
              <a:p>
                <a:endParaRPr lang="zh-CN" altLang="en-US"/>
              </a:p>
            </p:txBody>
          </p:sp>
          <p:sp>
            <p:nvSpPr>
              <p:cNvPr id="76805" name="任意多边形 76804"/>
              <p:cNvSpPr/>
              <p:nvPr userDrawn="1"/>
            </p:nvSpPr>
            <p:spPr>
              <a:xfrm rot="-9414770" flipV="1">
                <a:off x="4029" y="1802"/>
                <a:ext cx="571" cy="531"/>
              </a:xfrm>
              <a:custGeom>
                <a:avLst/>
                <a:gdLst/>
                <a:ahLst/>
                <a:cxnLst/>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ln>
            </p:spPr>
            <p:txBody>
              <a:bodyPr/>
              <a:p>
                <a:endParaRPr lang="zh-CN" altLang="en-US"/>
              </a:p>
            </p:txBody>
          </p:sp>
          <p:sp>
            <p:nvSpPr>
              <p:cNvPr id="76806" name="任意多边形 76805"/>
              <p:cNvSpPr/>
              <p:nvPr userDrawn="1"/>
            </p:nvSpPr>
            <p:spPr>
              <a:xfrm rot="-9414770" flipV="1">
                <a:off x="3639" y="2167"/>
                <a:ext cx="277" cy="249"/>
              </a:xfrm>
              <a:custGeom>
                <a:avLst/>
                <a:gdLst/>
                <a:ahLst/>
                <a:cxnLst/>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ln>
            </p:spPr>
            <p:txBody>
              <a:bodyPr/>
              <a:p>
                <a:endParaRPr lang="zh-CN" altLang="en-US"/>
              </a:p>
            </p:txBody>
          </p:sp>
          <p:sp>
            <p:nvSpPr>
              <p:cNvPr id="76807" name="任意多边形 76806"/>
              <p:cNvSpPr/>
              <p:nvPr userDrawn="1"/>
            </p:nvSpPr>
            <p:spPr>
              <a:xfrm rot="-9414770" flipV="1">
                <a:off x="3979" y="977"/>
                <a:ext cx="245" cy="347"/>
              </a:xfrm>
              <a:custGeom>
                <a:avLst/>
                <a:gdLst/>
                <a:ahLst/>
                <a:cxnLst/>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ln>
            </p:spPr>
            <p:txBody>
              <a:bodyPr/>
              <a:p>
                <a:endParaRPr lang="zh-CN" altLang="en-US"/>
              </a:p>
            </p:txBody>
          </p:sp>
          <p:sp>
            <p:nvSpPr>
              <p:cNvPr id="76808" name="任意多边形 76807"/>
              <p:cNvSpPr/>
              <p:nvPr userDrawn="1"/>
            </p:nvSpPr>
            <p:spPr>
              <a:xfrm rot="-9414770" flipV="1">
                <a:off x="3845" y="2207"/>
                <a:ext cx="103" cy="209"/>
              </a:xfrm>
              <a:custGeom>
                <a:avLst/>
                <a:gdLst/>
                <a:ahLst/>
                <a:cxnLst/>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ln>
            </p:spPr>
            <p:txBody>
              <a:bodyPr/>
              <a:p>
                <a:endParaRPr lang="zh-CN" altLang="en-US"/>
              </a:p>
            </p:txBody>
          </p:sp>
          <p:sp>
            <p:nvSpPr>
              <p:cNvPr id="76809" name="任意多边形 76808"/>
              <p:cNvSpPr/>
              <p:nvPr userDrawn="1"/>
            </p:nvSpPr>
            <p:spPr>
              <a:xfrm rot="-9414770" flipV="1">
                <a:off x="3895" y="1325"/>
                <a:ext cx="120" cy="90"/>
              </a:xfrm>
              <a:custGeom>
                <a:avLst/>
                <a:gdLst/>
                <a:ahLst/>
                <a:cxnLst/>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ln>
            </p:spPr>
            <p:txBody>
              <a:bodyPr/>
              <a:p>
                <a:endParaRPr lang="zh-CN" altLang="en-US"/>
              </a:p>
            </p:txBody>
          </p:sp>
          <p:sp>
            <p:nvSpPr>
              <p:cNvPr id="76810" name="任意多边形 76809"/>
              <p:cNvSpPr/>
              <p:nvPr userDrawn="1"/>
            </p:nvSpPr>
            <p:spPr>
              <a:xfrm rot="-9414770" flipV="1">
                <a:off x="3010" y="2344"/>
                <a:ext cx="330" cy="2059"/>
              </a:xfrm>
              <a:custGeom>
                <a:avLst/>
                <a:gdLst/>
                <a:ahLst/>
                <a:cxnLst/>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ln>
            </p:spPr>
            <p:txBody>
              <a:bodyPr/>
              <a:p>
                <a:endParaRPr lang="zh-CN" altLang="en-US"/>
              </a:p>
            </p:txBody>
          </p:sp>
        </p:grpSp>
        <p:sp>
          <p:nvSpPr>
            <p:cNvPr id="76811" name="任意多边形 76810"/>
            <p:cNvSpPr/>
            <p:nvPr userDrawn="1"/>
          </p:nvSpPr>
          <p:spPr>
            <a:xfrm rot="373331" flipH="1">
              <a:off x="22" y="1957"/>
              <a:ext cx="323" cy="649"/>
            </a:xfrm>
            <a:custGeom>
              <a:avLst/>
              <a:gdLst/>
              <a:ahLst/>
              <a:cxnLst/>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ln>
          </p:spPr>
          <p:txBody>
            <a:bodyPr/>
            <a:p>
              <a:endParaRPr lang="zh-CN" altLang="en-US"/>
            </a:p>
          </p:txBody>
        </p:sp>
        <p:sp>
          <p:nvSpPr>
            <p:cNvPr id="76812" name="任意多边形 76811"/>
            <p:cNvSpPr/>
            <p:nvPr userDrawn="1"/>
          </p:nvSpPr>
          <p:spPr>
            <a:xfrm>
              <a:off x="168" y="1260"/>
              <a:ext cx="1259" cy="1532"/>
            </a:xfrm>
            <a:custGeom>
              <a:avLst/>
              <a:gdLst/>
              <a:ahLst/>
              <a:cxnLst/>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ln>
          </p:spPr>
          <p:txBody>
            <a:bodyPr/>
            <a:p>
              <a:endParaRPr lang="zh-CN" altLang="en-US"/>
            </a:p>
          </p:txBody>
        </p:sp>
        <p:sp>
          <p:nvSpPr>
            <p:cNvPr id="76813" name="任意多边形 76812"/>
            <p:cNvSpPr/>
            <p:nvPr userDrawn="1"/>
          </p:nvSpPr>
          <p:spPr>
            <a:xfrm>
              <a:off x="0" y="2610"/>
              <a:ext cx="801" cy="459"/>
            </a:xfrm>
            <a:custGeom>
              <a:avLst/>
              <a:gdLst/>
              <a:ahLst/>
              <a:cxnLst/>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ln>
          </p:spPr>
          <p:txBody>
            <a:bodyPr/>
            <a:p>
              <a:endParaRPr lang="zh-CN" altLang="en-US"/>
            </a:p>
          </p:txBody>
        </p:sp>
        <p:sp>
          <p:nvSpPr>
            <p:cNvPr id="76814" name="任意多边形 76813"/>
            <p:cNvSpPr/>
            <p:nvPr userDrawn="1"/>
          </p:nvSpPr>
          <p:spPr>
            <a:xfrm rot="373331" flipH="1">
              <a:off x="898" y="2855"/>
              <a:ext cx="354" cy="464"/>
            </a:xfrm>
            <a:custGeom>
              <a:avLst/>
              <a:gdLst/>
              <a:ahLst/>
              <a:cxnLst/>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ln>
          </p:spPr>
          <p:txBody>
            <a:bodyPr/>
            <a:p>
              <a:endParaRPr lang="zh-CN" altLang="en-US"/>
            </a:p>
          </p:txBody>
        </p:sp>
        <p:sp>
          <p:nvSpPr>
            <p:cNvPr id="76815" name="任意多边形 76814"/>
            <p:cNvSpPr/>
            <p:nvPr userDrawn="1"/>
          </p:nvSpPr>
          <p:spPr>
            <a:xfrm rot="373331" flipH="1">
              <a:off x="799" y="2979"/>
              <a:ext cx="87" cy="274"/>
            </a:xfrm>
            <a:custGeom>
              <a:avLst/>
              <a:gdLst/>
              <a:ahLst/>
              <a:cxnLst/>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ln>
          </p:spPr>
          <p:txBody>
            <a:bodyPr/>
            <a:p>
              <a:endParaRPr lang="zh-CN" altLang="en-US"/>
            </a:p>
          </p:txBody>
        </p:sp>
        <p:sp>
          <p:nvSpPr>
            <p:cNvPr id="76816" name="任意多边形 76815"/>
            <p:cNvSpPr/>
            <p:nvPr userDrawn="1"/>
          </p:nvSpPr>
          <p:spPr>
            <a:xfrm>
              <a:off x="1190" y="3273"/>
              <a:ext cx="1108" cy="1047"/>
            </a:xfrm>
            <a:custGeom>
              <a:avLst/>
              <a:gdLst/>
              <a:ahLst/>
              <a:cxnLst/>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ln>
          </p:spPr>
          <p:txBody>
            <a:bodyPr/>
            <a:p>
              <a:endParaRPr lang="zh-CN" altLang="en-US"/>
            </a:p>
          </p:txBody>
        </p:sp>
        <p:grpSp>
          <p:nvGrpSpPr>
            <p:cNvPr id="76817" name="组合 76816"/>
            <p:cNvGrpSpPr/>
            <p:nvPr userDrawn="1"/>
          </p:nvGrpSpPr>
          <p:grpSpPr>
            <a:xfrm rot="3220060">
              <a:off x="2631" y="754"/>
              <a:ext cx="569" cy="637"/>
              <a:chOff x="1727" y="866"/>
              <a:chExt cx="129" cy="157"/>
            </a:xfrm>
          </p:grpSpPr>
          <p:sp>
            <p:nvSpPr>
              <p:cNvPr id="76818" name="任意多边形 76817"/>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76819" name="任意多边形 76818"/>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76820" name="任意多边形 76819"/>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76821" name="组合 76820"/>
            <p:cNvGrpSpPr/>
            <p:nvPr userDrawn="1"/>
          </p:nvGrpSpPr>
          <p:grpSpPr>
            <a:xfrm rot="-6691250">
              <a:off x="3636" y="132"/>
              <a:ext cx="356" cy="607"/>
              <a:chOff x="1727" y="866"/>
              <a:chExt cx="129" cy="157"/>
            </a:xfrm>
          </p:grpSpPr>
          <p:sp>
            <p:nvSpPr>
              <p:cNvPr id="76822" name="任意多边形 76821"/>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76823" name="任意多边形 76822"/>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76824" name="任意多边形 76823"/>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76825" name="组合 76824"/>
            <p:cNvGrpSpPr/>
            <p:nvPr userDrawn="1"/>
          </p:nvGrpSpPr>
          <p:grpSpPr>
            <a:xfrm rot="-13075160">
              <a:off x="668" y="3321"/>
              <a:ext cx="501" cy="502"/>
              <a:chOff x="1727" y="866"/>
              <a:chExt cx="129" cy="157"/>
            </a:xfrm>
          </p:grpSpPr>
          <p:sp>
            <p:nvSpPr>
              <p:cNvPr id="76826" name="任意多边形 76825"/>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76827" name="任意多边形 76826"/>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76828" name="任意多边形 76827"/>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76829" name="组合 76828"/>
            <p:cNvGrpSpPr/>
            <p:nvPr userDrawn="1"/>
          </p:nvGrpSpPr>
          <p:grpSpPr>
            <a:xfrm rot="4106450" flipH="1">
              <a:off x="393" y="261"/>
              <a:ext cx="709" cy="892"/>
              <a:chOff x="1727" y="866"/>
              <a:chExt cx="129" cy="157"/>
            </a:xfrm>
          </p:grpSpPr>
          <p:sp>
            <p:nvSpPr>
              <p:cNvPr id="76830" name="任意多边形 76829"/>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76831" name="任意多边形 76830"/>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76832" name="任意多边形 76831"/>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76833" name="组合 76832"/>
            <p:cNvGrpSpPr/>
            <p:nvPr userDrawn="1"/>
          </p:nvGrpSpPr>
          <p:grpSpPr>
            <a:xfrm rot="10015322" flipH="1">
              <a:off x="4625" y="2382"/>
              <a:ext cx="709" cy="892"/>
              <a:chOff x="1727" y="866"/>
              <a:chExt cx="129" cy="157"/>
            </a:xfrm>
          </p:grpSpPr>
          <p:sp>
            <p:nvSpPr>
              <p:cNvPr id="76834" name="任意多边形 76833"/>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76835" name="任意多边形 76834"/>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76836" name="任意多边形 76835"/>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sp>
          <p:nvSpPr>
            <p:cNvPr id="76837" name="任意多边形 76836"/>
            <p:cNvSpPr/>
            <p:nvPr userDrawn="1"/>
          </p:nvSpPr>
          <p:spPr>
            <a:xfrm>
              <a:off x="1217" y="2"/>
              <a:ext cx="862" cy="886"/>
            </a:xfrm>
            <a:custGeom>
              <a:avLst/>
              <a:gdLst/>
              <a:ahLst/>
              <a:cxnLst/>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ln>
          </p:spPr>
          <p:txBody>
            <a:bodyPr/>
            <a:p>
              <a:endParaRPr lang="zh-CN" altLang="en-US"/>
            </a:p>
          </p:txBody>
        </p:sp>
        <p:sp>
          <p:nvSpPr>
            <p:cNvPr id="76838" name="任意多边形 76837"/>
            <p:cNvSpPr/>
            <p:nvPr userDrawn="1"/>
          </p:nvSpPr>
          <p:spPr>
            <a:xfrm rot="-11767473" flipV="1">
              <a:off x="2158" y="102"/>
              <a:ext cx="681" cy="593"/>
            </a:xfrm>
            <a:custGeom>
              <a:avLst/>
              <a:gdLst/>
              <a:ahLst/>
              <a:cxnLst/>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ln>
          </p:spPr>
          <p:txBody>
            <a:bodyPr/>
            <a:p>
              <a:endParaRPr lang="zh-CN" altLang="en-US"/>
            </a:p>
          </p:txBody>
        </p:sp>
        <p:sp>
          <p:nvSpPr>
            <p:cNvPr id="76839" name="任意多边形 76838"/>
            <p:cNvSpPr/>
            <p:nvPr userDrawn="1"/>
          </p:nvSpPr>
          <p:spPr>
            <a:xfrm rot="-11767473" flipV="1">
              <a:off x="1997" y="858"/>
              <a:ext cx="330" cy="278"/>
            </a:xfrm>
            <a:custGeom>
              <a:avLst/>
              <a:gdLst/>
              <a:ahLst/>
              <a:cxnLst/>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ln>
          </p:spPr>
          <p:txBody>
            <a:bodyPr/>
            <a:p>
              <a:endParaRPr lang="zh-CN" altLang="en-US"/>
            </a:p>
          </p:txBody>
        </p:sp>
        <p:sp>
          <p:nvSpPr>
            <p:cNvPr id="76840" name="任意多边形 76839"/>
            <p:cNvSpPr/>
            <p:nvPr userDrawn="1"/>
          </p:nvSpPr>
          <p:spPr>
            <a:xfrm rot="-11767473" flipV="1">
              <a:off x="2224" y="808"/>
              <a:ext cx="123" cy="233"/>
            </a:xfrm>
            <a:custGeom>
              <a:avLst/>
              <a:gdLst/>
              <a:ahLst/>
              <a:cxnLst/>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ln>
          </p:spPr>
          <p:txBody>
            <a:bodyPr/>
            <a:p>
              <a:endParaRPr lang="zh-CN" altLang="en-US"/>
            </a:p>
          </p:txBody>
        </p:sp>
        <p:sp>
          <p:nvSpPr>
            <p:cNvPr id="76841" name="任意多边形 76840"/>
            <p:cNvSpPr/>
            <p:nvPr userDrawn="1"/>
          </p:nvSpPr>
          <p:spPr>
            <a:xfrm>
              <a:off x="1603" y="0"/>
              <a:ext cx="124" cy="121"/>
            </a:xfrm>
            <a:custGeom>
              <a:avLst/>
              <a:gdLst/>
              <a:ahLst/>
              <a:cxnLst/>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ln>
          </p:spPr>
          <p:txBody>
            <a:bodyPr/>
            <a:p>
              <a:endParaRPr lang="zh-CN" altLang="en-US"/>
            </a:p>
          </p:txBody>
        </p:sp>
        <p:sp>
          <p:nvSpPr>
            <p:cNvPr id="76842" name="任意多边形 76841"/>
            <p:cNvSpPr/>
            <p:nvPr userDrawn="1"/>
          </p:nvSpPr>
          <p:spPr>
            <a:xfrm rot="-11767473" flipV="1">
              <a:off x="2173" y="1238"/>
              <a:ext cx="393" cy="2300"/>
            </a:xfrm>
            <a:custGeom>
              <a:avLst/>
              <a:gdLst/>
              <a:ahLst/>
              <a:cxnLst/>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ln>
          </p:spPr>
          <p:txBody>
            <a:bodyPr/>
            <a:p>
              <a:endParaRPr lang="zh-CN" altLang="en-US"/>
            </a:p>
          </p:txBody>
        </p:sp>
        <p:sp>
          <p:nvSpPr>
            <p:cNvPr id="76843" name="任意多边形 76842"/>
            <p:cNvSpPr/>
            <p:nvPr userDrawn="1"/>
          </p:nvSpPr>
          <p:spPr>
            <a:xfrm>
              <a:off x="0" y="1848"/>
              <a:ext cx="36" cy="132"/>
            </a:xfrm>
            <a:custGeom>
              <a:avLst/>
              <a:gdLst/>
              <a:ahLst/>
              <a:cxnLst/>
              <a:pathLst>
                <a:path w="36" h="132">
                  <a:moveTo>
                    <a:pt x="0" y="0"/>
                  </a:moveTo>
                  <a:lnTo>
                    <a:pt x="36" y="12"/>
                  </a:lnTo>
                  <a:lnTo>
                    <a:pt x="0" y="132"/>
                  </a:lnTo>
                  <a:lnTo>
                    <a:pt x="0" y="0"/>
                  </a:lnTo>
                  <a:close/>
                </a:path>
              </a:pathLst>
            </a:custGeom>
            <a:solidFill>
              <a:schemeClr val="folHlink"/>
            </a:solidFill>
            <a:ln w="9525">
              <a:noFill/>
            </a:ln>
          </p:spPr>
          <p:txBody>
            <a:bodyPr/>
            <a:p>
              <a:endParaRPr lang="zh-CN" altLang="en-US"/>
            </a:p>
          </p:txBody>
        </p:sp>
      </p:grpSp>
      <p:sp>
        <p:nvSpPr>
          <p:cNvPr id="76844" name="日期占位符 76843"/>
          <p:cNvSpPr>
            <a:spLocks noGrp="1"/>
          </p:cNvSpPr>
          <p:nvPr>
            <p:ph type="dt" sz="half" idx="2"/>
          </p:nvPr>
        </p:nvSpPr>
        <p:spPr>
          <a:xfrm>
            <a:off x="457200" y="6248400"/>
            <a:ext cx="2133600" cy="457200"/>
          </a:xfrm>
          <a:prstGeom prst="rect">
            <a:avLst/>
          </a:prstGeom>
          <a:noFill/>
          <a:ln w="9525">
            <a:noFill/>
          </a:ln>
        </p:spPr>
        <p:txBody>
          <a:bodyPr anchor="t"/>
          <a:lstStyle>
            <a:lvl1pPr>
              <a:defRPr sz="1400" b="0">
                <a:latin typeface="Verdana" panose="020B0604030504040204" pitchFamily="34" charset="0"/>
              </a:defRPr>
            </a:lvl1pPr>
          </a:lstStyle>
          <a:p>
            <a:pPr>
              <a:buClr>
                <a:schemeClr val="bg1"/>
              </a:buClr>
            </a:pPr>
            <a:endParaRPr lang="zh-CN" altLang="en-US" dirty="0">
              <a:latin typeface="Arial" panose="020B0604020202020204" pitchFamily="34" charset="0"/>
              <a:ea typeface="宋体" panose="02010600030101010101" pitchFamily="2" charset="-122"/>
            </a:endParaRPr>
          </a:p>
        </p:txBody>
      </p:sp>
      <p:sp>
        <p:nvSpPr>
          <p:cNvPr id="76845" name="页脚占位符 76844"/>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400" b="0">
                <a:latin typeface="Verdana" panose="020B0604030504040204" pitchFamily="34" charset="0"/>
              </a:defRPr>
            </a:lvl1pPr>
          </a:lstStyle>
          <a:p>
            <a:pPr>
              <a:buClr>
                <a:schemeClr val="bg1"/>
              </a:buClr>
            </a:pPr>
            <a:endParaRPr lang="zh-CN" altLang="en-US" dirty="0">
              <a:ea typeface="宋体" panose="02010600030101010101" pitchFamily="2" charset="-122"/>
            </a:endParaRPr>
          </a:p>
        </p:txBody>
      </p:sp>
      <p:sp>
        <p:nvSpPr>
          <p:cNvPr id="76846" name="灯片编号占位符 76845"/>
          <p:cNvSpPr>
            <a:spLocks noGrp="1"/>
          </p:cNvSpPr>
          <p:nvPr>
            <p:ph type="sldNum" sz="quarter" idx="4"/>
          </p:nvPr>
        </p:nvSpPr>
        <p:spPr>
          <a:xfrm>
            <a:off x="6553200" y="6243638"/>
            <a:ext cx="2133600" cy="457200"/>
          </a:xfrm>
          <a:prstGeom prst="rect">
            <a:avLst/>
          </a:prstGeom>
          <a:noFill/>
          <a:ln w="9525">
            <a:noFill/>
          </a:ln>
        </p:spPr>
        <p:txBody>
          <a:bodyPr anchor="t"/>
          <a:lstStyle>
            <a:lvl1pPr algn="r">
              <a:defRPr sz="1400" b="0">
                <a:latin typeface="Verdana" panose="020B0604030504040204" pitchFamily="34" charset="0"/>
              </a:defRPr>
            </a:lvl1pPr>
          </a:lstStyle>
          <a:p>
            <a:pPr>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
        <p:nvSpPr>
          <p:cNvPr id="76847" name="标题 76846"/>
          <p:cNvSpPr>
            <a:spLocks noGrp="1"/>
          </p:cNvSpPr>
          <p:nvPr>
            <p:ph type="ctrTitle"/>
          </p:nvPr>
        </p:nvSpPr>
        <p:spPr>
          <a:xfrm>
            <a:off x="2455863" y="596900"/>
            <a:ext cx="6192837" cy="3581400"/>
          </a:xfrm>
          <a:prstGeom prst="rect">
            <a:avLst/>
          </a:prstGeom>
          <a:noFill/>
          <a:ln w="9525">
            <a:noFill/>
          </a:ln>
        </p:spPr>
        <p:txBody>
          <a:bodyPr anchor="b"/>
          <a:lstStyle>
            <a:lvl1pPr lvl="0">
              <a:defRPr/>
            </a:lvl1pPr>
          </a:lstStyle>
          <a:p>
            <a:pPr lvl="0"/>
            <a:r>
              <a:rPr lang="zh-CN" altLang="en-US" dirty="0"/>
              <a:t>单击此处编辑母版标题样式</a:t>
            </a:r>
            <a:endParaRPr lang="zh-CN" altLang="en-US" dirty="0"/>
          </a:p>
        </p:txBody>
      </p:sp>
      <p:sp>
        <p:nvSpPr>
          <p:cNvPr id="76848" name="副标题 76847"/>
          <p:cNvSpPr>
            <a:spLocks noGrp="1"/>
          </p:cNvSpPr>
          <p:nvPr>
            <p:ph type="subTitle" idx="1"/>
          </p:nvPr>
        </p:nvSpPr>
        <p:spPr>
          <a:xfrm>
            <a:off x="2489200" y="4279900"/>
            <a:ext cx="6146800" cy="14859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dirty="0"/>
              <a:t>单击此处编辑母版副标题样式</a:t>
            </a:r>
            <a:endParaRPr lang="zh-CN" altLang="en-US" dirty="0"/>
          </a:p>
        </p:txBody>
      </p:sp>
    </p:spTree>
  </p:cSld>
  <p:clrMapOvr>
    <a:masterClrMapping/>
  </p:clrMapOvr>
  <p:hf sldNum="0"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45611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45611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5828" y="103188"/>
            <a:ext cx="2060972" cy="59531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42913" y="103188"/>
            <a:ext cx="6063439" cy="59531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119810" name="组合 119809"/>
          <p:cNvGrpSpPr/>
          <p:nvPr/>
        </p:nvGrpSpPr>
        <p:grpSpPr>
          <a:xfrm>
            <a:off x="0" y="0"/>
            <a:ext cx="8805863" cy="6858000"/>
            <a:chOff x="0" y="0"/>
            <a:chExt cx="5547" cy="4320"/>
          </a:xfrm>
        </p:grpSpPr>
        <p:grpSp>
          <p:nvGrpSpPr>
            <p:cNvPr id="119811" name="组合 119810"/>
            <p:cNvGrpSpPr/>
            <p:nvPr userDrawn="1"/>
          </p:nvGrpSpPr>
          <p:grpSpPr>
            <a:xfrm rot="-215207">
              <a:off x="3690" y="234"/>
              <a:ext cx="1857" cy="3625"/>
              <a:chOff x="3010" y="778"/>
              <a:chExt cx="1857" cy="3625"/>
            </a:xfrm>
          </p:grpSpPr>
          <p:sp>
            <p:nvSpPr>
              <p:cNvPr id="119812" name="任意多边形 119811"/>
              <p:cNvSpPr/>
              <p:nvPr userDrawn="1"/>
            </p:nvSpPr>
            <p:spPr>
              <a:xfrm rot="-9414770" flipV="1">
                <a:off x="3534" y="778"/>
                <a:ext cx="1333" cy="1485"/>
              </a:xfrm>
              <a:custGeom>
                <a:avLst/>
                <a:gdLst/>
                <a:ahLst/>
                <a:cxnLst/>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ln>
            </p:spPr>
            <p:txBody>
              <a:bodyPr/>
              <a:p>
                <a:endParaRPr lang="zh-CN" altLang="en-US"/>
              </a:p>
            </p:txBody>
          </p:sp>
          <p:sp>
            <p:nvSpPr>
              <p:cNvPr id="119813" name="任意多边形 119812"/>
              <p:cNvSpPr/>
              <p:nvPr userDrawn="1"/>
            </p:nvSpPr>
            <p:spPr>
              <a:xfrm rot="-9414770" flipV="1">
                <a:off x="4029" y="1802"/>
                <a:ext cx="571" cy="531"/>
              </a:xfrm>
              <a:custGeom>
                <a:avLst/>
                <a:gdLst/>
                <a:ahLst/>
                <a:cxnLst/>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ln>
            </p:spPr>
            <p:txBody>
              <a:bodyPr/>
              <a:p>
                <a:endParaRPr lang="zh-CN" altLang="en-US"/>
              </a:p>
            </p:txBody>
          </p:sp>
          <p:sp>
            <p:nvSpPr>
              <p:cNvPr id="119814" name="任意多边形 119813"/>
              <p:cNvSpPr/>
              <p:nvPr userDrawn="1"/>
            </p:nvSpPr>
            <p:spPr>
              <a:xfrm rot="-9414770" flipV="1">
                <a:off x="3639" y="2167"/>
                <a:ext cx="277" cy="249"/>
              </a:xfrm>
              <a:custGeom>
                <a:avLst/>
                <a:gdLst/>
                <a:ahLst/>
                <a:cxnLst/>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ln>
            </p:spPr>
            <p:txBody>
              <a:bodyPr/>
              <a:p>
                <a:endParaRPr lang="zh-CN" altLang="en-US"/>
              </a:p>
            </p:txBody>
          </p:sp>
          <p:sp>
            <p:nvSpPr>
              <p:cNvPr id="119815" name="任意多边形 119814"/>
              <p:cNvSpPr/>
              <p:nvPr userDrawn="1"/>
            </p:nvSpPr>
            <p:spPr>
              <a:xfrm rot="-9414770" flipV="1">
                <a:off x="3979" y="977"/>
                <a:ext cx="245" cy="347"/>
              </a:xfrm>
              <a:custGeom>
                <a:avLst/>
                <a:gdLst/>
                <a:ahLst/>
                <a:cxnLst/>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ln>
            </p:spPr>
            <p:txBody>
              <a:bodyPr/>
              <a:p>
                <a:endParaRPr lang="zh-CN" altLang="en-US"/>
              </a:p>
            </p:txBody>
          </p:sp>
          <p:sp>
            <p:nvSpPr>
              <p:cNvPr id="119816" name="任意多边形 119815"/>
              <p:cNvSpPr/>
              <p:nvPr userDrawn="1"/>
            </p:nvSpPr>
            <p:spPr>
              <a:xfrm rot="-9414770" flipV="1">
                <a:off x="3845" y="2207"/>
                <a:ext cx="103" cy="209"/>
              </a:xfrm>
              <a:custGeom>
                <a:avLst/>
                <a:gdLst/>
                <a:ahLst/>
                <a:cxnLst/>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ln>
            </p:spPr>
            <p:txBody>
              <a:bodyPr/>
              <a:p>
                <a:endParaRPr lang="zh-CN" altLang="en-US"/>
              </a:p>
            </p:txBody>
          </p:sp>
          <p:sp>
            <p:nvSpPr>
              <p:cNvPr id="119817" name="任意多边形 119816"/>
              <p:cNvSpPr/>
              <p:nvPr userDrawn="1"/>
            </p:nvSpPr>
            <p:spPr>
              <a:xfrm rot="-9414770" flipV="1">
                <a:off x="3895" y="1325"/>
                <a:ext cx="120" cy="90"/>
              </a:xfrm>
              <a:custGeom>
                <a:avLst/>
                <a:gdLst/>
                <a:ahLst/>
                <a:cxnLst/>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ln>
            </p:spPr>
            <p:txBody>
              <a:bodyPr/>
              <a:p>
                <a:endParaRPr lang="zh-CN" altLang="en-US"/>
              </a:p>
            </p:txBody>
          </p:sp>
          <p:sp>
            <p:nvSpPr>
              <p:cNvPr id="119818" name="任意多边形 119817"/>
              <p:cNvSpPr/>
              <p:nvPr userDrawn="1"/>
            </p:nvSpPr>
            <p:spPr>
              <a:xfrm rot="-9414770" flipV="1">
                <a:off x="3010" y="2344"/>
                <a:ext cx="330" cy="2059"/>
              </a:xfrm>
              <a:custGeom>
                <a:avLst/>
                <a:gdLst/>
                <a:ahLst/>
                <a:cxnLst/>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ln>
            </p:spPr>
            <p:txBody>
              <a:bodyPr/>
              <a:p>
                <a:endParaRPr lang="zh-CN" altLang="en-US"/>
              </a:p>
            </p:txBody>
          </p:sp>
        </p:grpSp>
        <p:sp>
          <p:nvSpPr>
            <p:cNvPr id="119819" name="任意多边形 119818"/>
            <p:cNvSpPr/>
            <p:nvPr userDrawn="1"/>
          </p:nvSpPr>
          <p:spPr>
            <a:xfrm rot="373331" flipH="1">
              <a:off x="22" y="1957"/>
              <a:ext cx="323" cy="649"/>
            </a:xfrm>
            <a:custGeom>
              <a:avLst/>
              <a:gdLst/>
              <a:ahLst/>
              <a:cxnLst/>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ln>
          </p:spPr>
          <p:txBody>
            <a:bodyPr/>
            <a:p>
              <a:endParaRPr lang="zh-CN" altLang="en-US"/>
            </a:p>
          </p:txBody>
        </p:sp>
        <p:sp>
          <p:nvSpPr>
            <p:cNvPr id="119820" name="任意多边形 119819"/>
            <p:cNvSpPr/>
            <p:nvPr userDrawn="1"/>
          </p:nvSpPr>
          <p:spPr>
            <a:xfrm>
              <a:off x="168" y="1260"/>
              <a:ext cx="1259" cy="1532"/>
            </a:xfrm>
            <a:custGeom>
              <a:avLst/>
              <a:gdLst/>
              <a:ahLst/>
              <a:cxnLst/>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ln>
          </p:spPr>
          <p:txBody>
            <a:bodyPr/>
            <a:p>
              <a:endParaRPr lang="zh-CN" altLang="en-US"/>
            </a:p>
          </p:txBody>
        </p:sp>
        <p:sp>
          <p:nvSpPr>
            <p:cNvPr id="119821" name="任意多边形 119820"/>
            <p:cNvSpPr/>
            <p:nvPr userDrawn="1"/>
          </p:nvSpPr>
          <p:spPr>
            <a:xfrm>
              <a:off x="0" y="2610"/>
              <a:ext cx="801" cy="459"/>
            </a:xfrm>
            <a:custGeom>
              <a:avLst/>
              <a:gdLst/>
              <a:ahLst/>
              <a:cxnLst/>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ln>
          </p:spPr>
          <p:txBody>
            <a:bodyPr/>
            <a:p>
              <a:endParaRPr lang="zh-CN" altLang="en-US"/>
            </a:p>
          </p:txBody>
        </p:sp>
        <p:sp>
          <p:nvSpPr>
            <p:cNvPr id="119822" name="任意多边形 119821"/>
            <p:cNvSpPr/>
            <p:nvPr userDrawn="1"/>
          </p:nvSpPr>
          <p:spPr>
            <a:xfrm rot="373331" flipH="1">
              <a:off x="898" y="2855"/>
              <a:ext cx="354" cy="464"/>
            </a:xfrm>
            <a:custGeom>
              <a:avLst/>
              <a:gdLst/>
              <a:ahLst/>
              <a:cxnLst/>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ln>
          </p:spPr>
          <p:txBody>
            <a:bodyPr/>
            <a:p>
              <a:endParaRPr lang="zh-CN" altLang="en-US"/>
            </a:p>
          </p:txBody>
        </p:sp>
        <p:sp>
          <p:nvSpPr>
            <p:cNvPr id="119823" name="任意多边形 119822"/>
            <p:cNvSpPr/>
            <p:nvPr userDrawn="1"/>
          </p:nvSpPr>
          <p:spPr>
            <a:xfrm rot="373331" flipH="1">
              <a:off x="799" y="2979"/>
              <a:ext cx="87" cy="274"/>
            </a:xfrm>
            <a:custGeom>
              <a:avLst/>
              <a:gdLst/>
              <a:ahLst/>
              <a:cxnLst/>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ln>
          </p:spPr>
          <p:txBody>
            <a:bodyPr/>
            <a:p>
              <a:endParaRPr lang="zh-CN" altLang="en-US"/>
            </a:p>
          </p:txBody>
        </p:sp>
        <p:sp>
          <p:nvSpPr>
            <p:cNvPr id="119824" name="任意多边形 119823"/>
            <p:cNvSpPr/>
            <p:nvPr userDrawn="1"/>
          </p:nvSpPr>
          <p:spPr>
            <a:xfrm>
              <a:off x="1190" y="3273"/>
              <a:ext cx="1108" cy="1047"/>
            </a:xfrm>
            <a:custGeom>
              <a:avLst/>
              <a:gdLst/>
              <a:ahLst/>
              <a:cxnLst/>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ln>
          </p:spPr>
          <p:txBody>
            <a:bodyPr/>
            <a:p>
              <a:endParaRPr lang="zh-CN" altLang="en-US"/>
            </a:p>
          </p:txBody>
        </p:sp>
        <p:grpSp>
          <p:nvGrpSpPr>
            <p:cNvPr id="119825" name="组合 119824"/>
            <p:cNvGrpSpPr/>
            <p:nvPr userDrawn="1"/>
          </p:nvGrpSpPr>
          <p:grpSpPr>
            <a:xfrm rot="3220060">
              <a:off x="2631" y="754"/>
              <a:ext cx="569" cy="637"/>
              <a:chOff x="1727" y="866"/>
              <a:chExt cx="129" cy="157"/>
            </a:xfrm>
          </p:grpSpPr>
          <p:sp>
            <p:nvSpPr>
              <p:cNvPr id="119826" name="任意多边形 119825"/>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119827" name="任意多边形 119826"/>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119828" name="任意多边形 119827"/>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119829" name="组合 119828"/>
            <p:cNvGrpSpPr/>
            <p:nvPr userDrawn="1"/>
          </p:nvGrpSpPr>
          <p:grpSpPr>
            <a:xfrm rot="-6691250">
              <a:off x="3636" y="132"/>
              <a:ext cx="356" cy="607"/>
              <a:chOff x="1727" y="866"/>
              <a:chExt cx="129" cy="157"/>
            </a:xfrm>
          </p:grpSpPr>
          <p:sp>
            <p:nvSpPr>
              <p:cNvPr id="119830" name="任意多边形 119829"/>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119831" name="任意多边形 119830"/>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119832" name="任意多边形 119831"/>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119833" name="组合 119832"/>
            <p:cNvGrpSpPr/>
            <p:nvPr userDrawn="1"/>
          </p:nvGrpSpPr>
          <p:grpSpPr>
            <a:xfrm rot="-13075160">
              <a:off x="668" y="3321"/>
              <a:ext cx="501" cy="502"/>
              <a:chOff x="1727" y="866"/>
              <a:chExt cx="129" cy="157"/>
            </a:xfrm>
          </p:grpSpPr>
          <p:sp>
            <p:nvSpPr>
              <p:cNvPr id="119834" name="任意多边形 119833"/>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119835" name="任意多边形 119834"/>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119836" name="任意多边形 119835"/>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119837" name="组合 119836"/>
            <p:cNvGrpSpPr/>
            <p:nvPr userDrawn="1"/>
          </p:nvGrpSpPr>
          <p:grpSpPr>
            <a:xfrm rot="4106450" flipH="1">
              <a:off x="393" y="261"/>
              <a:ext cx="709" cy="892"/>
              <a:chOff x="1727" y="866"/>
              <a:chExt cx="129" cy="157"/>
            </a:xfrm>
          </p:grpSpPr>
          <p:sp>
            <p:nvSpPr>
              <p:cNvPr id="119838" name="任意多边形 119837"/>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119839" name="任意多边形 119838"/>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119840" name="任意多边形 119839"/>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119841" name="组合 119840"/>
            <p:cNvGrpSpPr/>
            <p:nvPr userDrawn="1"/>
          </p:nvGrpSpPr>
          <p:grpSpPr>
            <a:xfrm rot="10015322" flipH="1">
              <a:off x="4625" y="2382"/>
              <a:ext cx="709" cy="892"/>
              <a:chOff x="1727" y="866"/>
              <a:chExt cx="129" cy="157"/>
            </a:xfrm>
          </p:grpSpPr>
          <p:sp>
            <p:nvSpPr>
              <p:cNvPr id="119842" name="任意多边形 119841"/>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119843" name="任意多边形 119842"/>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119844" name="任意多边形 119843"/>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sp>
          <p:nvSpPr>
            <p:cNvPr id="119845" name="任意多边形 119844"/>
            <p:cNvSpPr/>
            <p:nvPr userDrawn="1"/>
          </p:nvSpPr>
          <p:spPr>
            <a:xfrm>
              <a:off x="1217" y="2"/>
              <a:ext cx="862" cy="886"/>
            </a:xfrm>
            <a:custGeom>
              <a:avLst/>
              <a:gdLst/>
              <a:ahLst/>
              <a:cxnLst/>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ln>
          </p:spPr>
          <p:txBody>
            <a:bodyPr/>
            <a:p>
              <a:endParaRPr lang="zh-CN" altLang="en-US"/>
            </a:p>
          </p:txBody>
        </p:sp>
        <p:sp>
          <p:nvSpPr>
            <p:cNvPr id="119846" name="任意多边形 119845"/>
            <p:cNvSpPr/>
            <p:nvPr userDrawn="1"/>
          </p:nvSpPr>
          <p:spPr>
            <a:xfrm rot="-11767473" flipV="1">
              <a:off x="2158" y="102"/>
              <a:ext cx="681" cy="593"/>
            </a:xfrm>
            <a:custGeom>
              <a:avLst/>
              <a:gdLst/>
              <a:ahLst/>
              <a:cxnLst/>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ln>
          </p:spPr>
          <p:txBody>
            <a:bodyPr/>
            <a:p>
              <a:endParaRPr lang="zh-CN" altLang="en-US"/>
            </a:p>
          </p:txBody>
        </p:sp>
        <p:sp>
          <p:nvSpPr>
            <p:cNvPr id="119847" name="任意多边形 119846"/>
            <p:cNvSpPr/>
            <p:nvPr userDrawn="1"/>
          </p:nvSpPr>
          <p:spPr>
            <a:xfrm rot="-11767473" flipV="1">
              <a:off x="1997" y="858"/>
              <a:ext cx="330" cy="278"/>
            </a:xfrm>
            <a:custGeom>
              <a:avLst/>
              <a:gdLst/>
              <a:ahLst/>
              <a:cxnLst/>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ln>
          </p:spPr>
          <p:txBody>
            <a:bodyPr/>
            <a:p>
              <a:endParaRPr lang="zh-CN" altLang="en-US"/>
            </a:p>
          </p:txBody>
        </p:sp>
        <p:sp>
          <p:nvSpPr>
            <p:cNvPr id="119848" name="任意多边形 119847"/>
            <p:cNvSpPr/>
            <p:nvPr userDrawn="1"/>
          </p:nvSpPr>
          <p:spPr>
            <a:xfrm rot="-11767473" flipV="1">
              <a:off x="2224" y="808"/>
              <a:ext cx="123" cy="233"/>
            </a:xfrm>
            <a:custGeom>
              <a:avLst/>
              <a:gdLst/>
              <a:ahLst/>
              <a:cxnLst/>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ln>
          </p:spPr>
          <p:txBody>
            <a:bodyPr/>
            <a:p>
              <a:endParaRPr lang="zh-CN" altLang="en-US"/>
            </a:p>
          </p:txBody>
        </p:sp>
        <p:sp>
          <p:nvSpPr>
            <p:cNvPr id="119849" name="任意多边形 119848"/>
            <p:cNvSpPr/>
            <p:nvPr userDrawn="1"/>
          </p:nvSpPr>
          <p:spPr>
            <a:xfrm>
              <a:off x="1603" y="0"/>
              <a:ext cx="124" cy="121"/>
            </a:xfrm>
            <a:custGeom>
              <a:avLst/>
              <a:gdLst/>
              <a:ahLst/>
              <a:cxnLst/>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ln>
          </p:spPr>
          <p:txBody>
            <a:bodyPr/>
            <a:p>
              <a:endParaRPr lang="zh-CN" altLang="en-US"/>
            </a:p>
          </p:txBody>
        </p:sp>
        <p:sp>
          <p:nvSpPr>
            <p:cNvPr id="119850" name="任意多边形 119849"/>
            <p:cNvSpPr/>
            <p:nvPr userDrawn="1"/>
          </p:nvSpPr>
          <p:spPr>
            <a:xfrm rot="-11767473" flipV="1">
              <a:off x="2173" y="1238"/>
              <a:ext cx="393" cy="2300"/>
            </a:xfrm>
            <a:custGeom>
              <a:avLst/>
              <a:gdLst/>
              <a:ahLst/>
              <a:cxnLst/>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ln>
          </p:spPr>
          <p:txBody>
            <a:bodyPr/>
            <a:p>
              <a:endParaRPr lang="zh-CN" altLang="en-US"/>
            </a:p>
          </p:txBody>
        </p:sp>
        <p:sp>
          <p:nvSpPr>
            <p:cNvPr id="119851" name="任意多边形 119850"/>
            <p:cNvSpPr/>
            <p:nvPr userDrawn="1"/>
          </p:nvSpPr>
          <p:spPr>
            <a:xfrm>
              <a:off x="0" y="1848"/>
              <a:ext cx="36" cy="132"/>
            </a:xfrm>
            <a:custGeom>
              <a:avLst/>
              <a:gdLst/>
              <a:ahLst/>
              <a:cxnLst/>
              <a:pathLst>
                <a:path w="36" h="132">
                  <a:moveTo>
                    <a:pt x="0" y="0"/>
                  </a:moveTo>
                  <a:lnTo>
                    <a:pt x="36" y="12"/>
                  </a:lnTo>
                  <a:lnTo>
                    <a:pt x="0" y="132"/>
                  </a:lnTo>
                  <a:lnTo>
                    <a:pt x="0" y="0"/>
                  </a:lnTo>
                  <a:close/>
                </a:path>
              </a:pathLst>
            </a:custGeom>
            <a:solidFill>
              <a:schemeClr val="folHlink"/>
            </a:solidFill>
            <a:ln w="9525">
              <a:noFill/>
            </a:ln>
          </p:spPr>
          <p:txBody>
            <a:bodyPr/>
            <a:p>
              <a:endParaRPr lang="zh-CN" altLang="en-US"/>
            </a:p>
          </p:txBody>
        </p:sp>
      </p:grpSp>
      <p:sp>
        <p:nvSpPr>
          <p:cNvPr id="119852" name="日期占位符 119851"/>
          <p:cNvSpPr>
            <a:spLocks noGrp="1"/>
          </p:cNvSpPr>
          <p:nvPr>
            <p:ph type="dt" sz="half" idx="2"/>
          </p:nvPr>
        </p:nvSpPr>
        <p:spPr>
          <a:xfrm>
            <a:off x="457200" y="6248400"/>
            <a:ext cx="2133600" cy="457200"/>
          </a:xfrm>
          <a:prstGeom prst="rect">
            <a:avLst/>
          </a:prstGeom>
          <a:noFill/>
          <a:ln w="9525">
            <a:noFill/>
          </a:ln>
        </p:spPr>
        <p:txBody>
          <a:bodyPr anchor="t"/>
          <a:lstStyle>
            <a:lvl1pPr>
              <a:defRPr sz="1400" b="0">
                <a:latin typeface="Verdana" panose="020B0604030504040204" pitchFamily="34" charset="0"/>
              </a:defRPr>
            </a:lvl1pPr>
          </a:lstStyle>
          <a:p>
            <a:pPr>
              <a:buClr>
                <a:schemeClr val="bg1"/>
              </a:buClr>
            </a:pPr>
            <a:endParaRPr lang="zh-CN" altLang="en-US" dirty="0">
              <a:latin typeface="Arial" panose="020B0604020202020204" pitchFamily="34" charset="0"/>
              <a:ea typeface="宋体" panose="02010600030101010101" pitchFamily="2" charset="-122"/>
            </a:endParaRPr>
          </a:p>
        </p:txBody>
      </p:sp>
      <p:sp>
        <p:nvSpPr>
          <p:cNvPr id="119853" name="页脚占位符 119852"/>
          <p:cNvSpPr>
            <a:spLocks noGrp="1"/>
          </p:cNvSpPr>
          <p:nvPr>
            <p:ph type="ftr" sz="quarter" idx="3"/>
          </p:nvPr>
        </p:nvSpPr>
        <p:spPr>
          <a:xfrm>
            <a:off x="3124200" y="6248400"/>
            <a:ext cx="2895600" cy="457200"/>
          </a:xfrm>
          <a:prstGeom prst="rect">
            <a:avLst/>
          </a:prstGeom>
          <a:noFill/>
          <a:ln w="9525">
            <a:noFill/>
          </a:ln>
        </p:spPr>
        <p:txBody>
          <a:bodyPr anchor="t"/>
          <a:lstStyle>
            <a:lvl1pPr algn="ctr">
              <a:defRPr sz="1400" b="0">
                <a:latin typeface="Verdana" panose="020B0604030504040204" pitchFamily="34" charset="0"/>
              </a:defRPr>
            </a:lvl1pPr>
          </a:lstStyle>
          <a:p>
            <a:pPr>
              <a:buClr>
                <a:schemeClr val="bg1"/>
              </a:buClr>
            </a:pPr>
            <a:endParaRPr lang="zh-CN" altLang="en-US" dirty="0">
              <a:ea typeface="宋体" panose="02010600030101010101" pitchFamily="2" charset="-122"/>
            </a:endParaRPr>
          </a:p>
        </p:txBody>
      </p:sp>
      <p:sp>
        <p:nvSpPr>
          <p:cNvPr id="119854" name="灯片编号占位符 119853"/>
          <p:cNvSpPr>
            <a:spLocks noGrp="1"/>
          </p:cNvSpPr>
          <p:nvPr>
            <p:ph type="sldNum" sz="quarter" idx="4"/>
          </p:nvPr>
        </p:nvSpPr>
        <p:spPr>
          <a:xfrm>
            <a:off x="6553200" y="6243638"/>
            <a:ext cx="2133600" cy="457200"/>
          </a:xfrm>
          <a:prstGeom prst="rect">
            <a:avLst/>
          </a:prstGeom>
          <a:noFill/>
          <a:ln w="9525">
            <a:noFill/>
          </a:ln>
        </p:spPr>
        <p:txBody>
          <a:bodyPr anchor="t"/>
          <a:lstStyle>
            <a:lvl1pPr algn="r">
              <a:defRPr sz="1400" b="0">
                <a:latin typeface="Verdana" panose="020B0604030504040204" pitchFamily="34" charset="0"/>
              </a:defRPr>
            </a:lvl1pPr>
          </a:lstStyle>
          <a:p>
            <a:pPr>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
        <p:nvSpPr>
          <p:cNvPr id="119855" name="标题 119854"/>
          <p:cNvSpPr>
            <a:spLocks noGrp="1"/>
          </p:cNvSpPr>
          <p:nvPr>
            <p:ph type="ctrTitle"/>
          </p:nvPr>
        </p:nvSpPr>
        <p:spPr>
          <a:xfrm>
            <a:off x="2455863" y="596900"/>
            <a:ext cx="6192837" cy="3581400"/>
          </a:xfrm>
          <a:prstGeom prst="rect">
            <a:avLst/>
          </a:prstGeom>
          <a:noFill/>
          <a:ln w="9525">
            <a:noFill/>
          </a:ln>
        </p:spPr>
        <p:txBody>
          <a:bodyPr anchor="b"/>
          <a:lstStyle>
            <a:lvl1pPr lvl="0">
              <a:defRPr sz="5200" b="1"/>
            </a:lvl1pPr>
          </a:lstStyle>
          <a:p>
            <a:pPr lvl="0"/>
            <a:r>
              <a:rPr lang="zh-CN" altLang="en-US" dirty="0"/>
              <a:t>单击此处编辑母版标题样式</a:t>
            </a:r>
            <a:endParaRPr lang="zh-CN" altLang="en-US" dirty="0"/>
          </a:p>
        </p:txBody>
      </p:sp>
      <p:sp>
        <p:nvSpPr>
          <p:cNvPr id="119856" name="副标题 119855"/>
          <p:cNvSpPr>
            <a:spLocks noGrp="1"/>
          </p:cNvSpPr>
          <p:nvPr>
            <p:ph type="subTitle" idx="1"/>
          </p:nvPr>
        </p:nvSpPr>
        <p:spPr>
          <a:xfrm>
            <a:off x="2489200" y="4279900"/>
            <a:ext cx="6146800" cy="1485900"/>
          </a:xfrm>
          <a:prstGeom prst="rect">
            <a:avLst/>
          </a:prstGeom>
          <a:noFill/>
          <a:ln w="9525">
            <a:noFill/>
          </a:ln>
        </p:spPr>
        <p:txBody>
          <a:bodyPr anchor="t"/>
          <a:lstStyle>
            <a:lvl1pPr marL="0" lvl="0" indent="0" algn="ctr">
              <a:buNone/>
              <a:defRPr b="1">
                <a:effectLst>
                  <a:outerShdw blurRad="38100" dist="38100" dir="2700000">
                    <a:srgbClr val="C0C0C0"/>
                  </a:outerShdw>
                </a:effectLst>
              </a:defRPr>
            </a:lvl1pPr>
            <a:lvl2pPr marL="457200" lvl="1" indent="0" algn="ctr">
              <a:buNone/>
              <a:defRPr b="1">
                <a:effectLst>
                  <a:outerShdw blurRad="38100" dist="38100" dir="2700000">
                    <a:srgbClr val="C0C0C0"/>
                  </a:outerShdw>
                </a:effectLst>
              </a:defRPr>
            </a:lvl2pPr>
            <a:lvl3pPr marL="914400" lvl="2" indent="0" algn="ctr">
              <a:buNone/>
              <a:defRPr b="1">
                <a:effectLst>
                  <a:outerShdw blurRad="38100" dist="38100" dir="2700000">
                    <a:srgbClr val="C0C0C0"/>
                  </a:outerShdw>
                </a:effectLst>
              </a:defRPr>
            </a:lvl3pPr>
            <a:lvl4pPr marL="1371600" lvl="3" indent="0" algn="ctr">
              <a:buNone/>
              <a:defRPr b="1">
                <a:effectLst>
                  <a:outerShdw blurRad="38100" dist="38100" dir="2700000">
                    <a:srgbClr val="C0C0C0"/>
                  </a:outerShdw>
                </a:effectLst>
              </a:defRPr>
            </a:lvl4pPr>
            <a:lvl5pPr marL="1828800" lvl="4" indent="0" algn="ctr">
              <a:buNone/>
              <a:defRPr b="1">
                <a:effectLst>
                  <a:outerShdw blurRad="38100" dist="38100" dir="2700000">
                    <a:srgbClr val="C0C0C0"/>
                  </a:outerShdw>
                </a:effectLst>
              </a:defRPr>
            </a:lvl5pPr>
          </a:lstStyle>
          <a:p>
            <a:pPr lvl="0"/>
            <a:r>
              <a:rPr lang="zh-CN" altLang="en-US" dirty="0"/>
              <a:t>单击此处编辑母版副标题样式</a:t>
            </a:r>
            <a:endParaRPr lang="zh-CN" altLang="en-US" dirty="0"/>
          </a:p>
        </p:txBody>
      </p:sp>
    </p:spTree>
  </p:cSld>
  <p:clrMapOvr>
    <a:masterClrMapping/>
  </p:clrMapOvr>
  <p:hf sldNum="0"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45611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45611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5828" y="103188"/>
            <a:ext cx="2060972" cy="59531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42913" y="103188"/>
            <a:ext cx="6063439" cy="59531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286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buClr>
                <a:schemeClr val="bg1"/>
              </a:buClr>
            </a:pPr>
            <a:endParaRPr lang="zh-CN" altLang="en-US" dirty="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137218" name="组合 137217"/>
          <p:cNvGrpSpPr/>
          <p:nvPr/>
        </p:nvGrpSpPr>
        <p:grpSpPr>
          <a:xfrm>
            <a:off x="3175" y="4267200"/>
            <a:ext cx="9140825" cy="2590800"/>
            <a:chOff x="2" y="2688"/>
            <a:chExt cx="5758" cy="1632"/>
          </a:xfrm>
        </p:grpSpPr>
        <p:sp>
          <p:nvSpPr>
            <p:cNvPr id="137219" name="任意多边形 137218"/>
            <p:cNvSpPr/>
            <p:nvPr/>
          </p:nvSpPr>
          <p:spPr>
            <a:xfrm>
              <a:off x="2" y="2688"/>
              <a:ext cx="5758" cy="1632"/>
            </a:xfrm>
            <a:custGeom>
              <a:avLst/>
              <a:gdLst/>
              <a:ahLst/>
              <a:cxnLst/>
              <a:pathLst>
                <a:path w="5740" h="4316">
                  <a:moveTo>
                    <a:pt x="5740" y="4316"/>
                  </a:moveTo>
                  <a:lnTo>
                    <a:pt x="0" y="4316"/>
                  </a:lnTo>
                  <a:lnTo>
                    <a:pt x="0" y="0"/>
                  </a:lnTo>
                  <a:lnTo>
                    <a:pt x="5740" y="0"/>
                  </a:lnTo>
                  <a:lnTo>
                    <a:pt x="5740" y="4316"/>
                  </a:lnTo>
                  <a:lnTo>
                    <a:pt x="5740" y="4316"/>
                  </a:lnTo>
                  <a:close/>
                </a:path>
              </a:pathLst>
            </a:custGeom>
            <a:gradFill rotWithShape="0">
              <a:gsLst>
                <a:gs pos="0">
                  <a:schemeClr val="bg1">
                    <a:alpha val="100000"/>
                  </a:schemeClr>
                </a:gs>
                <a:gs pos="100000">
                  <a:schemeClr val="accent2">
                    <a:alpha val="100000"/>
                  </a:schemeClr>
                </a:gs>
              </a:gsLst>
              <a:lin ang="5400000" scaled="1"/>
              <a:tileRect/>
            </a:gradFill>
            <a:ln w="9525">
              <a:noFill/>
            </a:ln>
          </p:spPr>
          <p:txBody>
            <a:bodyPr/>
            <a:p>
              <a:endParaRPr lang="zh-CN" altLang="en-US"/>
            </a:p>
          </p:txBody>
        </p:sp>
        <p:grpSp>
          <p:nvGrpSpPr>
            <p:cNvPr id="137220" name="组合 137219"/>
            <p:cNvGrpSpPr/>
            <p:nvPr userDrawn="1"/>
          </p:nvGrpSpPr>
          <p:grpSpPr>
            <a:xfrm>
              <a:off x="3528" y="3715"/>
              <a:ext cx="792" cy="521"/>
              <a:chOff x="3527" y="3715"/>
              <a:chExt cx="792" cy="521"/>
            </a:xfrm>
          </p:grpSpPr>
          <p:sp>
            <p:nvSpPr>
              <p:cNvPr id="137221" name="椭圆 137220"/>
              <p:cNvSpPr/>
              <p:nvPr/>
            </p:nvSpPr>
            <p:spPr>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tileRect/>
              </a:gradFill>
              <a:ln w="9525">
                <a:noFill/>
              </a:ln>
            </p:spPr>
            <p:txBody>
              <a:bodyPr/>
              <a:p>
                <a:endParaRPr lang="zh-CN" altLang="en-US"/>
              </a:p>
            </p:txBody>
          </p:sp>
          <p:sp>
            <p:nvSpPr>
              <p:cNvPr id="137222" name="椭圆 137221"/>
              <p:cNvSpPr/>
              <p:nvPr/>
            </p:nvSpPr>
            <p:spPr>
              <a:xfrm>
                <a:off x="3726" y="3840"/>
                <a:ext cx="452" cy="275"/>
              </a:xfrm>
              <a:prstGeom prst="ellipse">
                <a:avLst/>
              </a:prstGeom>
              <a:gradFill rotWithShape="0">
                <a:gsLst>
                  <a:gs pos="0">
                    <a:schemeClr val="accent2">
                      <a:gamma/>
                      <a:shade val="90980"/>
                      <a:invGamma/>
                    </a:schemeClr>
                  </a:gs>
                  <a:gs pos="100000">
                    <a:schemeClr val="accent2"/>
                  </a:gs>
                </a:gsLst>
                <a:lin ang="5400000" scaled="1"/>
                <a:tileRect/>
              </a:gradFill>
              <a:ln w="9525">
                <a:noFill/>
              </a:ln>
            </p:spPr>
            <p:txBody>
              <a:bodyPr/>
              <a:p>
                <a:endParaRPr lang="zh-CN" altLang="en-US"/>
              </a:p>
            </p:txBody>
          </p:sp>
          <p:sp>
            <p:nvSpPr>
              <p:cNvPr id="137223" name="椭圆 137222"/>
              <p:cNvSpPr/>
              <p:nvPr/>
            </p:nvSpPr>
            <p:spPr>
              <a:xfrm>
                <a:off x="3782" y="3872"/>
                <a:ext cx="344" cy="207"/>
              </a:xfrm>
              <a:prstGeom prst="ellipse">
                <a:avLst/>
              </a:prstGeom>
              <a:gradFill rotWithShape="0">
                <a:gsLst>
                  <a:gs pos="0">
                    <a:schemeClr val="accent2"/>
                  </a:gs>
                  <a:gs pos="100000">
                    <a:schemeClr val="accent2">
                      <a:gamma/>
                      <a:shade val="94118"/>
                      <a:invGamma/>
                    </a:schemeClr>
                  </a:gs>
                </a:gsLst>
                <a:lin ang="5400000" scaled="1"/>
                <a:tileRect/>
              </a:gradFill>
              <a:ln w="9525">
                <a:noFill/>
              </a:ln>
            </p:spPr>
            <p:txBody>
              <a:bodyPr/>
              <a:p>
                <a:endParaRPr lang="zh-CN" altLang="en-US"/>
              </a:p>
            </p:txBody>
          </p:sp>
          <p:sp>
            <p:nvSpPr>
              <p:cNvPr id="137224" name="椭圆 137223"/>
              <p:cNvSpPr/>
              <p:nvPr/>
            </p:nvSpPr>
            <p:spPr>
              <a:xfrm>
                <a:off x="3822" y="3896"/>
                <a:ext cx="262" cy="159"/>
              </a:xfrm>
              <a:prstGeom prst="ellipse">
                <a:avLst/>
              </a:prstGeom>
              <a:gradFill rotWithShape="0">
                <a:gsLst>
                  <a:gs pos="0">
                    <a:schemeClr val="accent2">
                      <a:gamma/>
                      <a:shade val="96863"/>
                      <a:invGamma/>
                    </a:schemeClr>
                  </a:gs>
                  <a:gs pos="100000">
                    <a:schemeClr val="accent2"/>
                  </a:gs>
                </a:gsLst>
                <a:lin ang="5400000" scaled="1"/>
                <a:tileRect/>
              </a:gradFill>
              <a:ln w="9525">
                <a:noFill/>
              </a:ln>
            </p:spPr>
            <p:txBody>
              <a:bodyPr/>
              <a:p>
                <a:endParaRPr lang="zh-CN" altLang="en-US"/>
              </a:p>
            </p:txBody>
          </p:sp>
          <p:sp>
            <p:nvSpPr>
              <p:cNvPr id="137225" name="椭圆 137224"/>
              <p:cNvSpPr/>
              <p:nvPr/>
            </p:nvSpPr>
            <p:spPr>
              <a:xfrm>
                <a:off x="3856" y="3922"/>
                <a:ext cx="192" cy="107"/>
              </a:xfrm>
              <a:prstGeom prst="ellipse">
                <a:avLst/>
              </a:prstGeom>
              <a:gradFill rotWithShape="0">
                <a:gsLst>
                  <a:gs pos="0">
                    <a:schemeClr val="accent2"/>
                  </a:gs>
                  <a:gs pos="100000">
                    <a:schemeClr val="accent2">
                      <a:gamma/>
                      <a:shade val="94118"/>
                      <a:invGamma/>
                    </a:schemeClr>
                  </a:gs>
                </a:gsLst>
                <a:lin ang="5400000" scaled="1"/>
                <a:tileRect/>
              </a:gradFill>
              <a:ln w="9525">
                <a:noFill/>
              </a:ln>
            </p:spPr>
            <p:txBody>
              <a:bodyPr/>
              <a:p>
                <a:endParaRPr lang="zh-CN" altLang="en-US"/>
              </a:p>
            </p:txBody>
          </p:sp>
          <p:sp>
            <p:nvSpPr>
              <p:cNvPr id="137226" name="任意多边形 137225"/>
              <p:cNvSpPr/>
              <p:nvPr/>
            </p:nvSpPr>
            <p:spPr>
              <a:xfrm>
                <a:off x="3575" y="3715"/>
                <a:ext cx="383" cy="161"/>
              </a:xfrm>
              <a:custGeom>
                <a:avLst/>
                <a:gdLst/>
                <a:ahLst/>
                <a:cxnLst/>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7227" name="任意多边形 137226"/>
              <p:cNvSpPr/>
              <p:nvPr/>
            </p:nvSpPr>
            <p:spPr>
              <a:xfrm>
                <a:off x="3695" y="4170"/>
                <a:ext cx="444" cy="66"/>
              </a:xfrm>
              <a:custGeom>
                <a:avLst/>
                <a:gdLst/>
                <a:ahLst/>
                <a:cxnLst/>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alpha val="100000"/>
                    </a:schemeClr>
                  </a:gs>
                  <a:gs pos="100000">
                    <a:schemeClr val="accent2">
                      <a:alpha val="100000"/>
                    </a:schemeClr>
                  </a:gs>
                </a:gsLst>
                <a:lin ang="18900000" scaled="1"/>
                <a:tileRect/>
              </a:gradFill>
              <a:ln w="9525">
                <a:noFill/>
              </a:ln>
            </p:spPr>
            <p:txBody>
              <a:bodyPr/>
              <a:p>
                <a:endParaRPr lang="zh-CN" altLang="en-US"/>
              </a:p>
            </p:txBody>
          </p:sp>
          <p:sp>
            <p:nvSpPr>
              <p:cNvPr id="137228" name="任意多边形 137227"/>
              <p:cNvSpPr/>
              <p:nvPr/>
            </p:nvSpPr>
            <p:spPr>
              <a:xfrm>
                <a:off x="3527" y="3906"/>
                <a:ext cx="89" cy="216"/>
              </a:xfrm>
              <a:custGeom>
                <a:avLst/>
                <a:gdLst/>
                <a:ahLst/>
                <a:cxnLst/>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alpha val="100000"/>
                    </a:schemeClr>
                  </a:gs>
                  <a:gs pos="100000">
                    <a:schemeClr val="accent2">
                      <a:gamma/>
                      <a:shade val="87843"/>
                      <a:invGamma/>
                      <a:alpha val="100000"/>
                    </a:schemeClr>
                  </a:gs>
                </a:gsLst>
                <a:lin ang="5400000" scaled="1"/>
                <a:tileRect/>
              </a:gradFill>
              <a:ln w="9525">
                <a:noFill/>
              </a:ln>
            </p:spPr>
            <p:txBody>
              <a:bodyPr/>
              <a:p>
                <a:endParaRPr lang="zh-CN" altLang="en-US"/>
              </a:p>
            </p:txBody>
          </p:sp>
          <p:sp>
            <p:nvSpPr>
              <p:cNvPr id="137229" name="任意多边形 137228"/>
              <p:cNvSpPr/>
              <p:nvPr/>
            </p:nvSpPr>
            <p:spPr>
              <a:xfrm>
                <a:off x="3569" y="3745"/>
                <a:ext cx="750" cy="461"/>
              </a:xfrm>
              <a:custGeom>
                <a:avLst/>
                <a:gdLst/>
                <a:ahLst/>
                <a:cxnLst/>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alpha val="100000"/>
                    </a:schemeClr>
                  </a:gs>
                  <a:gs pos="100000">
                    <a:schemeClr val="accent2">
                      <a:gamma/>
                      <a:shade val="90980"/>
                      <a:invGamma/>
                      <a:alpha val="100000"/>
                    </a:schemeClr>
                  </a:gs>
                </a:gsLst>
                <a:path path="rect">
                  <a:fillToRect l="50000" t="50000" r="50000" b="50000"/>
                </a:path>
                <a:tileRect/>
              </a:gradFill>
              <a:ln w="9525">
                <a:noFill/>
              </a:ln>
            </p:spPr>
            <p:txBody>
              <a:bodyPr/>
              <a:p>
                <a:endParaRPr lang="zh-CN" altLang="en-US"/>
              </a:p>
            </p:txBody>
          </p:sp>
          <p:sp>
            <p:nvSpPr>
              <p:cNvPr id="137230" name="任意多边形 137229"/>
              <p:cNvSpPr/>
              <p:nvPr/>
            </p:nvSpPr>
            <p:spPr>
              <a:xfrm>
                <a:off x="4037" y="3721"/>
                <a:ext cx="96" cy="30"/>
              </a:xfrm>
              <a:custGeom>
                <a:avLst/>
                <a:gdLst/>
                <a:ahLst/>
                <a:cxnLst/>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alpha val="100000"/>
                    </a:schemeClr>
                  </a:gs>
                  <a:gs pos="100000">
                    <a:schemeClr val="accent2">
                      <a:gamma/>
                      <a:shade val="87843"/>
                      <a:invGamma/>
                      <a:alpha val="100000"/>
                    </a:schemeClr>
                  </a:gs>
                </a:gsLst>
                <a:lin ang="0" scaled="1"/>
                <a:tileRect/>
              </a:gradFill>
              <a:ln w="9525">
                <a:noFill/>
              </a:ln>
            </p:spPr>
            <p:txBody>
              <a:bodyPr/>
              <a:p>
                <a:endParaRPr lang="zh-CN" altLang="en-US"/>
              </a:p>
            </p:txBody>
          </p:sp>
          <p:sp>
            <p:nvSpPr>
              <p:cNvPr id="137231" name="椭圆 137230"/>
              <p:cNvSpPr/>
              <p:nvPr/>
            </p:nvSpPr>
            <p:spPr>
              <a:xfrm>
                <a:off x="3910" y="3948"/>
                <a:ext cx="84" cy="53"/>
              </a:xfrm>
              <a:prstGeom prst="ellipse">
                <a:avLst/>
              </a:prstGeom>
              <a:gradFill rotWithShape="0">
                <a:gsLst>
                  <a:gs pos="0">
                    <a:schemeClr val="accent2">
                      <a:gamma/>
                      <a:shade val="94118"/>
                      <a:invGamma/>
                    </a:schemeClr>
                  </a:gs>
                  <a:gs pos="100000">
                    <a:schemeClr val="accent2"/>
                  </a:gs>
                </a:gsLst>
                <a:lin ang="5400000" scaled="1"/>
                <a:tileRect/>
              </a:gradFill>
              <a:ln w="9525">
                <a:noFill/>
              </a:ln>
            </p:spPr>
            <p:txBody>
              <a:bodyPr/>
              <a:p>
                <a:endParaRPr lang="zh-CN" altLang="en-US"/>
              </a:p>
            </p:txBody>
          </p:sp>
        </p:grpSp>
        <p:grpSp>
          <p:nvGrpSpPr>
            <p:cNvPr id="137232" name="组合 137231"/>
            <p:cNvGrpSpPr/>
            <p:nvPr userDrawn="1"/>
          </p:nvGrpSpPr>
          <p:grpSpPr>
            <a:xfrm>
              <a:off x="1776" y="3631"/>
              <a:ext cx="1626" cy="683"/>
              <a:chOff x="1776" y="3631"/>
              <a:chExt cx="1626" cy="683"/>
            </a:xfrm>
          </p:grpSpPr>
          <p:sp>
            <p:nvSpPr>
              <p:cNvPr id="137233" name="椭圆 137232"/>
              <p:cNvSpPr/>
              <p:nvPr/>
            </p:nvSpPr>
            <p:spPr>
              <a:xfrm>
                <a:off x="2268" y="3934"/>
                <a:ext cx="638" cy="377"/>
              </a:xfrm>
              <a:prstGeom prst="ellipse">
                <a:avLst/>
              </a:prstGeom>
              <a:gradFill rotWithShape="0">
                <a:gsLst>
                  <a:gs pos="0">
                    <a:schemeClr val="accent2">
                      <a:gamma/>
                      <a:shade val="87843"/>
                      <a:invGamma/>
                    </a:schemeClr>
                  </a:gs>
                  <a:gs pos="100000">
                    <a:schemeClr val="accent2"/>
                  </a:gs>
                </a:gsLst>
                <a:lin ang="2700000" scaled="1"/>
                <a:tileRect/>
              </a:gradFill>
              <a:ln w="9525">
                <a:noFill/>
              </a:ln>
            </p:spPr>
            <p:txBody>
              <a:bodyPr/>
              <a:p>
                <a:endParaRPr lang="zh-CN" altLang="en-US"/>
              </a:p>
            </p:txBody>
          </p:sp>
          <p:sp>
            <p:nvSpPr>
              <p:cNvPr id="137234" name="椭圆 137233"/>
              <p:cNvSpPr/>
              <p:nvPr/>
            </p:nvSpPr>
            <p:spPr>
              <a:xfrm>
                <a:off x="2314" y="3958"/>
                <a:ext cx="543" cy="332"/>
              </a:xfrm>
              <a:prstGeom prst="ellipse">
                <a:avLst/>
              </a:prstGeom>
              <a:gradFill rotWithShape="0">
                <a:gsLst>
                  <a:gs pos="0">
                    <a:schemeClr val="accent2"/>
                  </a:gs>
                  <a:gs pos="100000">
                    <a:schemeClr val="accent2">
                      <a:gamma/>
                      <a:shade val="87843"/>
                      <a:invGamma/>
                    </a:schemeClr>
                  </a:gs>
                </a:gsLst>
                <a:lin ang="2700000" scaled="1"/>
                <a:tileRect/>
              </a:gradFill>
              <a:ln w="9525">
                <a:noFill/>
              </a:ln>
            </p:spPr>
            <p:txBody>
              <a:bodyPr/>
              <a:p>
                <a:endParaRPr lang="zh-CN" altLang="en-US"/>
              </a:p>
            </p:txBody>
          </p:sp>
          <p:sp>
            <p:nvSpPr>
              <p:cNvPr id="137235" name="椭圆 137234"/>
              <p:cNvSpPr/>
              <p:nvPr/>
            </p:nvSpPr>
            <p:spPr>
              <a:xfrm>
                <a:off x="2341" y="3979"/>
                <a:ext cx="501" cy="299"/>
              </a:xfrm>
              <a:prstGeom prst="ellipse">
                <a:avLst/>
              </a:prstGeom>
              <a:gradFill rotWithShape="0">
                <a:gsLst>
                  <a:gs pos="0">
                    <a:schemeClr val="accent2">
                      <a:gamma/>
                      <a:shade val="90980"/>
                      <a:invGamma/>
                    </a:schemeClr>
                  </a:gs>
                  <a:gs pos="100000">
                    <a:schemeClr val="accent2"/>
                  </a:gs>
                </a:gsLst>
                <a:lin ang="2700000" scaled="1"/>
                <a:tileRect/>
              </a:gradFill>
              <a:ln w="9525">
                <a:noFill/>
              </a:ln>
            </p:spPr>
            <p:txBody>
              <a:bodyPr/>
              <a:p>
                <a:endParaRPr lang="zh-CN" altLang="en-US"/>
              </a:p>
            </p:txBody>
          </p:sp>
          <p:sp>
            <p:nvSpPr>
              <p:cNvPr id="137236" name="椭圆 137235"/>
              <p:cNvSpPr/>
              <p:nvPr/>
            </p:nvSpPr>
            <p:spPr>
              <a:xfrm>
                <a:off x="2368" y="3997"/>
                <a:ext cx="444" cy="258"/>
              </a:xfrm>
              <a:prstGeom prst="ellipse">
                <a:avLst/>
              </a:prstGeom>
              <a:gradFill rotWithShape="0">
                <a:gsLst>
                  <a:gs pos="0">
                    <a:schemeClr val="accent2">
                      <a:gamma/>
                      <a:shade val="87843"/>
                      <a:invGamma/>
                    </a:schemeClr>
                  </a:gs>
                  <a:gs pos="100000">
                    <a:schemeClr val="accent2"/>
                  </a:gs>
                </a:gsLst>
                <a:lin ang="5400000" scaled="1"/>
                <a:tileRect/>
              </a:gradFill>
              <a:ln w="9525">
                <a:noFill/>
              </a:ln>
            </p:spPr>
            <p:txBody>
              <a:bodyPr/>
              <a:p>
                <a:endParaRPr lang="zh-CN" altLang="en-US"/>
              </a:p>
            </p:txBody>
          </p:sp>
          <p:sp>
            <p:nvSpPr>
              <p:cNvPr id="137237" name="椭圆 137236"/>
              <p:cNvSpPr/>
              <p:nvPr/>
            </p:nvSpPr>
            <p:spPr>
              <a:xfrm>
                <a:off x="2385" y="4005"/>
                <a:ext cx="413" cy="240"/>
              </a:xfrm>
              <a:prstGeom prst="ellipse">
                <a:avLst/>
              </a:prstGeom>
              <a:gradFill rotWithShape="0">
                <a:gsLst>
                  <a:gs pos="0">
                    <a:schemeClr val="accent2">
                      <a:gamma/>
                      <a:shade val="94118"/>
                      <a:invGamma/>
                    </a:schemeClr>
                  </a:gs>
                  <a:gs pos="100000">
                    <a:schemeClr val="accent2"/>
                  </a:gs>
                </a:gsLst>
                <a:lin ang="5400000" scaled="1"/>
                <a:tileRect/>
              </a:gradFill>
              <a:ln w="9525">
                <a:noFill/>
              </a:ln>
            </p:spPr>
            <p:txBody>
              <a:bodyPr/>
              <a:p>
                <a:endParaRPr lang="zh-CN" altLang="en-US"/>
              </a:p>
            </p:txBody>
          </p:sp>
          <p:sp>
            <p:nvSpPr>
              <p:cNvPr id="137238" name="椭圆 137237"/>
              <p:cNvSpPr/>
              <p:nvPr/>
            </p:nvSpPr>
            <p:spPr>
              <a:xfrm>
                <a:off x="2437" y="4026"/>
                <a:ext cx="306" cy="192"/>
              </a:xfrm>
              <a:prstGeom prst="ellipse">
                <a:avLst/>
              </a:prstGeom>
              <a:gradFill rotWithShape="0">
                <a:gsLst>
                  <a:gs pos="0">
                    <a:schemeClr val="accent2">
                      <a:gamma/>
                      <a:shade val="87843"/>
                      <a:invGamma/>
                    </a:schemeClr>
                  </a:gs>
                  <a:gs pos="100000">
                    <a:schemeClr val="accent2"/>
                  </a:gs>
                </a:gsLst>
                <a:lin ang="5400000" scaled="1"/>
                <a:tileRect/>
              </a:gradFill>
              <a:ln w="9525">
                <a:noFill/>
              </a:ln>
            </p:spPr>
            <p:txBody>
              <a:bodyPr/>
              <a:p>
                <a:endParaRPr lang="zh-CN" altLang="en-US"/>
              </a:p>
            </p:txBody>
          </p:sp>
          <p:sp>
            <p:nvSpPr>
              <p:cNvPr id="137239" name="椭圆 137238"/>
              <p:cNvSpPr/>
              <p:nvPr/>
            </p:nvSpPr>
            <p:spPr>
              <a:xfrm>
                <a:off x="2476" y="4056"/>
                <a:ext cx="227" cy="135"/>
              </a:xfrm>
              <a:prstGeom prst="ellipse">
                <a:avLst/>
              </a:prstGeom>
              <a:gradFill rotWithShape="0">
                <a:gsLst>
                  <a:gs pos="0">
                    <a:schemeClr val="accent2"/>
                  </a:gs>
                  <a:gs pos="100000">
                    <a:schemeClr val="accent2">
                      <a:gamma/>
                      <a:shade val="90980"/>
                      <a:invGamma/>
                    </a:schemeClr>
                  </a:gs>
                </a:gsLst>
                <a:lin ang="2700000" scaled="1"/>
                <a:tileRect/>
              </a:gradFill>
              <a:ln w="9525">
                <a:noFill/>
              </a:ln>
            </p:spPr>
            <p:txBody>
              <a:bodyPr/>
              <a:p>
                <a:endParaRPr lang="zh-CN" altLang="en-US"/>
              </a:p>
            </p:txBody>
          </p:sp>
          <p:sp>
            <p:nvSpPr>
              <p:cNvPr id="137240" name="椭圆 137239"/>
              <p:cNvSpPr/>
              <p:nvPr/>
            </p:nvSpPr>
            <p:spPr>
              <a:xfrm>
                <a:off x="2542" y="4097"/>
                <a:ext cx="90" cy="60"/>
              </a:xfrm>
              <a:prstGeom prst="ellipse">
                <a:avLst/>
              </a:prstGeom>
              <a:gradFill rotWithShape="0">
                <a:gsLst>
                  <a:gs pos="0">
                    <a:schemeClr val="accent2"/>
                  </a:gs>
                  <a:gs pos="100000">
                    <a:schemeClr val="accent2">
                      <a:gamma/>
                      <a:shade val="90980"/>
                      <a:invGamma/>
                    </a:schemeClr>
                  </a:gs>
                </a:gsLst>
                <a:lin ang="0" scaled="1"/>
                <a:tileRect/>
              </a:gradFill>
              <a:ln w="9525">
                <a:noFill/>
              </a:ln>
            </p:spPr>
            <p:txBody>
              <a:bodyPr/>
              <a:p>
                <a:endParaRPr lang="zh-CN" altLang="en-US"/>
              </a:p>
            </p:txBody>
          </p:sp>
          <p:sp>
            <p:nvSpPr>
              <p:cNvPr id="137241" name="任意多边形 137240"/>
              <p:cNvSpPr/>
              <p:nvPr/>
            </p:nvSpPr>
            <p:spPr>
              <a:xfrm>
                <a:off x="2585" y="3822"/>
                <a:ext cx="449" cy="186"/>
              </a:xfrm>
              <a:custGeom>
                <a:avLst/>
                <a:gdLst/>
                <a:ahLst/>
                <a:cxnLst/>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7242" name="任意多边形 137241"/>
              <p:cNvSpPr/>
              <p:nvPr/>
            </p:nvSpPr>
            <p:spPr>
              <a:xfrm>
                <a:off x="2142" y="3852"/>
                <a:ext cx="892" cy="462"/>
              </a:xfrm>
              <a:custGeom>
                <a:avLst/>
                <a:gdLst/>
                <a:ahLst/>
                <a:cxnLst/>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alpha val="100000"/>
                    </a:schemeClr>
                  </a:gs>
                  <a:gs pos="100000">
                    <a:schemeClr val="accent2">
                      <a:gamma/>
                      <a:shade val="84706"/>
                      <a:invGamma/>
                      <a:alpha val="100000"/>
                    </a:schemeClr>
                  </a:gs>
                </a:gsLst>
                <a:lin ang="2700000" scaled="1"/>
                <a:tileRect/>
              </a:gradFill>
              <a:ln w="9525">
                <a:noFill/>
              </a:ln>
            </p:spPr>
            <p:txBody>
              <a:bodyPr/>
              <a:p>
                <a:endParaRPr lang="zh-CN" altLang="en-US"/>
              </a:p>
            </p:txBody>
          </p:sp>
          <p:sp>
            <p:nvSpPr>
              <p:cNvPr id="137243" name="任意多边形 137242"/>
              <p:cNvSpPr/>
              <p:nvPr/>
            </p:nvSpPr>
            <p:spPr>
              <a:xfrm>
                <a:off x="2082" y="3828"/>
                <a:ext cx="407" cy="486"/>
              </a:xfrm>
              <a:custGeom>
                <a:avLst/>
                <a:gdLst/>
                <a:ahLst/>
                <a:cxnLst/>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alpha val="100000"/>
                    </a:schemeClr>
                  </a:gs>
                  <a:gs pos="100000">
                    <a:schemeClr val="accent2">
                      <a:gamma/>
                      <a:shade val="90980"/>
                      <a:invGamma/>
                      <a:alpha val="100000"/>
                    </a:schemeClr>
                  </a:gs>
                </a:gsLst>
                <a:lin ang="0" scaled="1"/>
                <a:tileRect/>
              </a:gradFill>
              <a:ln w="9525">
                <a:noFill/>
              </a:ln>
            </p:spPr>
            <p:txBody>
              <a:bodyPr/>
              <a:p>
                <a:endParaRPr lang="zh-CN" altLang="en-US"/>
              </a:p>
            </p:txBody>
          </p:sp>
          <p:sp>
            <p:nvSpPr>
              <p:cNvPr id="137244" name="任意多边形 137243"/>
              <p:cNvSpPr/>
              <p:nvPr/>
            </p:nvSpPr>
            <p:spPr>
              <a:xfrm>
                <a:off x="2987" y="4044"/>
                <a:ext cx="108" cy="252"/>
              </a:xfrm>
              <a:custGeom>
                <a:avLst/>
                <a:gdLst/>
                <a:ahLst/>
                <a:cxnLst/>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alpha val="100000"/>
                    </a:schemeClr>
                  </a:gs>
                  <a:gs pos="100000">
                    <a:schemeClr val="accent2">
                      <a:gamma/>
                      <a:shade val="81961"/>
                      <a:invGamma/>
                      <a:alpha val="100000"/>
                    </a:schemeClr>
                  </a:gs>
                </a:gsLst>
                <a:lin ang="5400000" scaled="1"/>
                <a:tileRect/>
              </a:gradFill>
              <a:ln w="9525">
                <a:noFill/>
              </a:ln>
            </p:spPr>
            <p:txBody>
              <a:bodyPr/>
              <a:p>
                <a:endParaRPr lang="zh-CN" altLang="en-US"/>
              </a:p>
            </p:txBody>
          </p:sp>
          <p:sp>
            <p:nvSpPr>
              <p:cNvPr id="137245" name="任意多边形 137244"/>
              <p:cNvSpPr/>
              <p:nvPr/>
            </p:nvSpPr>
            <p:spPr>
              <a:xfrm>
                <a:off x="2068" y="3685"/>
                <a:ext cx="835" cy="150"/>
              </a:xfrm>
              <a:custGeom>
                <a:avLst/>
                <a:gdLst/>
                <a:ahLst/>
                <a:cxnLst/>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alpha val="100000"/>
                </a:schemeClr>
              </a:solidFill>
              <a:ln w="9525">
                <a:noFill/>
              </a:ln>
            </p:spPr>
            <p:txBody>
              <a:bodyPr/>
              <a:p>
                <a:endParaRPr lang="zh-CN" altLang="en-US"/>
              </a:p>
            </p:txBody>
          </p:sp>
          <p:sp>
            <p:nvSpPr>
              <p:cNvPr id="137246" name="任意多边形 137245"/>
              <p:cNvSpPr/>
              <p:nvPr/>
            </p:nvSpPr>
            <p:spPr>
              <a:xfrm>
                <a:off x="1867" y="3853"/>
                <a:ext cx="171" cy="461"/>
              </a:xfrm>
              <a:custGeom>
                <a:avLst/>
                <a:gdLst/>
                <a:ahLst/>
                <a:cxnLst/>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alpha val="100000"/>
                </a:schemeClr>
              </a:solidFill>
              <a:ln w="9525">
                <a:noFill/>
              </a:ln>
            </p:spPr>
            <p:txBody>
              <a:bodyPr/>
              <a:p>
                <a:endParaRPr lang="zh-CN" altLang="en-US"/>
              </a:p>
            </p:txBody>
          </p:sp>
          <p:sp>
            <p:nvSpPr>
              <p:cNvPr id="137247" name="任意多边形 137246"/>
              <p:cNvSpPr/>
              <p:nvPr/>
            </p:nvSpPr>
            <p:spPr>
              <a:xfrm>
                <a:off x="2951" y="3751"/>
                <a:ext cx="360" cy="563"/>
              </a:xfrm>
              <a:custGeom>
                <a:avLst/>
                <a:gdLst/>
                <a:ahLst/>
                <a:cxnLst/>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alpha val="100000"/>
                    </a:schemeClr>
                  </a:gs>
                  <a:gs pos="100000">
                    <a:schemeClr val="accent2">
                      <a:gamma/>
                      <a:shade val="87843"/>
                      <a:invGamma/>
                      <a:alpha val="100000"/>
                    </a:schemeClr>
                  </a:gs>
                </a:gsLst>
                <a:lin ang="5400000" scaled="1"/>
                <a:tileRect/>
              </a:gradFill>
              <a:ln w="9525">
                <a:noFill/>
              </a:ln>
            </p:spPr>
            <p:txBody>
              <a:bodyPr/>
              <a:p>
                <a:endParaRPr lang="zh-CN" altLang="en-US"/>
              </a:p>
            </p:txBody>
          </p:sp>
          <p:sp>
            <p:nvSpPr>
              <p:cNvPr id="137248" name="任意多边形 137247"/>
              <p:cNvSpPr/>
              <p:nvPr/>
            </p:nvSpPr>
            <p:spPr>
              <a:xfrm>
                <a:off x="2318" y="3631"/>
                <a:ext cx="1078" cy="425"/>
              </a:xfrm>
              <a:custGeom>
                <a:avLst/>
                <a:gdLst/>
                <a:ahLst/>
                <a:cxnLst/>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alpha val="100000"/>
                    </a:schemeClr>
                  </a:gs>
                  <a:gs pos="100000">
                    <a:schemeClr val="accent2">
                      <a:gamma/>
                      <a:shade val="87843"/>
                      <a:invGamma/>
                      <a:alpha val="100000"/>
                    </a:schemeClr>
                  </a:gs>
                </a:gsLst>
                <a:lin ang="5400000" scaled="1"/>
                <a:tileRect/>
              </a:gradFill>
              <a:ln w="9525">
                <a:noFill/>
              </a:ln>
            </p:spPr>
            <p:txBody>
              <a:bodyPr/>
              <a:p>
                <a:endParaRPr lang="zh-CN" altLang="en-US"/>
              </a:p>
            </p:txBody>
          </p:sp>
          <p:sp>
            <p:nvSpPr>
              <p:cNvPr id="137249" name="任意多边形 137248"/>
              <p:cNvSpPr/>
              <p:nvPr/>
            </p:nvSpPr>
            <p:spPr>
              <a:xfrm>
                <a:off x="3304" y="4080"/>
                <a:ext cx="98" cy="234"/>
              </a:xfrm>
              <a:custGeom>
                <a:avLst/>
                <a:gdLst/>
                <a:ahLst/>
                <a:cxnLst/>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alpha val="100000"/>
                    </a:schemeClr>
                  </a:gs>
                  <a:gs pos="100000">
                    <a:schemeClr val="accent2">
                      <a:gamma/>
                      <a:shade val="87843"/>
                      <a:invGamma/>
                      <a:alpha val="100000"/>
                    </a:schemeClr>
                  </a:gs>
                </a:gsLst>
                <a:lin ang="5400000" scaled="1"/>
                <a:tileRect/>
              </a:gradFill>
              <a:ln w="9525">
                <a:noFill/>
              </a:ln>
            </p:spPr>
            <p:txBody>
              <a:bodyPr/>
              <a:p>
                <a:endParaRPr lang="zh-CN" altLang="en-US"/>
              </a:p>
            </p:txBody>
          </p:sp>
          <p:sp>
            <p:nvSpPr>
              <p:cNvPr id="137250" name="任意多边形 137249"/>
              <p:cNvSpPr/>
              <p:nvPr/>
            </p:nvSpPr>
            <p:spPr>
              <a:xfrm>
                <a:off x="1776" y="3673"/>
                <a:ext cx="481" cy="641"/>
              </a:xfrm>
              <a:custGeom>
                <a:avLst/>
                <a:gdLst/>
                <a:ahLst/>
                <a:cxnLst/>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alpha val="100000"/>
                </a:schemeClr>
              </a:solidFill>
              <a:ln w="9525">
                <a:noFill/>
              </a:ln>
            </p:spPr>
            <p:txBody>
              <a:bodyPr/>
              <a:p>
                <a:endParaRPr lang="zh-CN" altLang="en-US"/>
              </a:p>
            </p:txBody>
          </p:sp>
        </p:grpSp>
        <p:grpSp>
          <p:nvGrpSpPr>
            <p:cNvPr id="137251" name="组合 137250"/>
            <p:cNvGrpSpPr/>
            <p:nvPr userDrawn="1"/>
          </p:nvGrpSpPr>
          <p:grpSpPr>
            <a:xfrm>
              <a:off x="4128" y="3360"/>
              <a:ext cx="1351" cy="821"/>
              <a:chOff x="4128" y="3360"/>
              <a:chExt cx="1351" cy="821"/>
            </a:xfrm>
          </p:grpSpPr>
          <p:sp>
            <p:nvSpPr>
              <p:cNvPr id="137252" name="任意多边形 137251"/>
              <p:cNvSpPr>
                <a:spLocks noEditPoints="1"/>
              </p:cNvSpPr>
              <p:nvPr/>
            </p:nvSpPr>
            <p:spPr>
              <a:xfrm>
                <a:off x="4200" y="3402"/>
                <a:ext cx="1201" cy="731"/>
              </a:xfrm>
              <a:custGeom>
                <a:avLst/>
                <a:gdLst/>
                <a:ahLst/>
                <a:cxnLst/>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7253" name="任意多边形 137252"/>
              <p:cNvSpPr/>
              <p:nvPr/>
            </p:nvSpPr>
            <p:spPr>
              <a:xfrm>
                <a:off x="4128" y="3366"/>
                <a:ext cx="544" cy="737"/>
              </a:xfrm>
              <a:custGeom>
                <a:avLst/>
                <a:gdLst/>
                <a:ahLst/>
                <a:cxnLst/>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7254" name="任意多边形 137253"/>
              <p:cNvSpPr/>
              <p:nvPr/>
            </p:nvSpPr>
            <p:spPr>
              <a:xfrm>
                <a:off x="4792" y="3360"/>
                <a:ext cx="609" cy="252"/>
              </a:xfrm>
              <a:custGeom>
                <a:avLst/>
                <a:gdLst/>
                <a:ahLst/>
                <a:cxnLst/>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7255" name="任意多边形 137254"/>
              <p:cNvSpPr/>
              <p:nvPr/>
            </p:nvSpPr>
            <p:spPr>
              <a:xfrm>
                <a:off x="5246" y="4007"/>
                <a:ext cx="72" cy="54"/>
              </a:xfrm>
              <a:custGeom>
                <a:avLst/>
                <a:gdLst/>
                <a:ahLst/>
                <a:cxnLst/>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alpha val="100000"/>
                    </a:schemeClr>
                  </a:gs>
                  <a:gs pos="100000">
                    <a:schemeClr val="accent2">
                      <a:gamma/>
                      <a:shade val="94118"/>
                      <a:invGamma/>
                      <a:alpha val="100000"/>
                    </a:schemeClr>
                  </a:gs>
                </a:gsLst>
                <a:lin ang="5400000" scaled="1"/>
                <a:tileRect/>
              </a:gradFill>
              <a:ln w="9525">
                <a:noFill/>
              </a:ln>
            </p:spPr>
            <p:txBody>
              <a:bodyPr/>
              <a:p>
                <a:endParaRPr lang="zh-CN" altLang="en-US"/>
              </a:p>
            </p:txBody>
          </p:sp>
          <p:sp>
            <p:nvSpPr>
              <p:cNvPr id="137256" name="任意多边形 137255"/>
              <p:cNvSpPr/>
              <p:nvPr/>
            </p:nvSpPr>
            <p:spPr>
              <a:xfrm>
                <a:off x="4505" y="4073"/>
                <a:ext cx="705" cy="108"/>
              </a:xfrm>
              <a:custGeom>
                <a:avLst/>
                <a:gdLst/>
                <a:ahLst/>
                <a:cxnLst/>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alpha val="100000"/>
                    </a:schemeClr>
                  </a:gs>
                  <a:gs pos="100000">
                    <a:schemeClr val="accent2">
                      <a:gamma/>
                      <a:shade val="94118"/>
                      <a:invGamma/>
                      <a:alpha val="100000"/>
                    </a:schemeClr>
                  </a:gs>
                </a:gsLst>
                <a:lin ang="5400000" scaled="1"/>
                <a:tileRect/>
              </a:gradFill>
              <a:ln w="9525">
                <a:noFill/>
              </a:ln>
            </p:spPr>
            <p:txBody>
              <a:bodyPr/>
              <a:p>
                <a:endParaRPr lang="zh-CN" altLang="en-US"/>
              </a:p>
            </p:txBody>
          </p:sp>
          <p:sp>
            <p:nvSpPr>
              <p:cNvPr id="137257" name="任意多边形 137256"/>
              <p:cNvSpPr/>
              <p:nvPr/>
            </p:nvSpPr>
            <p:spPr>
              <a:xfrm>
                <a:off x="5336" y="3654"/>
                <a:ext cx="143" cy="341"/>
              </a:xfrm>
              <a:custGeom>
                <a:avLst/>
                <a:gdLst/>
                <a:ahLst/>
                <a:cxnLst/>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alpha val="100000"/>
                    </a:schemeClr>
                  </a:gs>
                  <a:gs pos="100000">
                    <a:schemeClr val="accent2">
                      <a:gamma/>
                      <a:shade val="94118"/>
                      <a:invGamma/>
                      <a:alpha val="100000"/>
                    </a:schemeClr>
                  </a:gs>
                </a:gsLst>
                <a:lin ang="5400000" scaled="1"/>
                <a:tileRect/>
              </a:gradFill>
              <a:ln w="9525">
                <a:noFill/>
              </a:ln>
            </p:spPr>
            <p:txBody>
              <a:bodyPr/>
              <a:p>
                <a:endParaRPr lang="zh-CN" altLang="en-US"/>
              </a:p>
            </p:txBody>
          </p:sp>
          <p:sp>
            <p:nvSpPr>
              <p:cNvPr id="137258" name="任意多边形 137257"/>
              <p:cNvSpPr/>
              <p:nvPr/>
            </p:nvSpPr>
            <p:spPr>
              <a:xfrm>
                <a:off x="5061" y="3624"/>
                <a:ext cx="83" cy="90"/>
              </a:xfrm>
              <a:custGeom>
                <a:avLst/>
                <a:gdLst/>
                <a:ahLst/>
                <a:cxnLst/>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alpha val="100000"/>
                    </a:schemeClr>
                  </a:gs>
                  <a:gs pos="100000">
                    <a:schemeClr val="accent2">
                      <a:gamma/>
                      <a:shade val="94118"/>
                      <a:invGamma/>
                      <a:alpha val="100000"/>
                    </a:schemeClr>
                  </a:gs>
                </a:gsLst>
                <a:lin ang="5400000" scaled="1"/>
                <a:tileRect/>
              </a:gradFill>
              <a:ln w="9525">
                <a:noFill/>
              </a:ln>
            </p:spPr>
            <p:txBody>
              <a:bodyPr/>
              <a:p>
                <a:endParaRPr lang="zh-CN" altLang="en-US"/>
              </a:p>
            </p:txBody>
          </p:sp>
          <p:sp>
            <p:nvSpPr>
              <p:cNvPr id="137259" name="任意多边形 137258"/>
              <p:cNvSpPr/>
              <p:nvPr/>
            </p:nvSpPr>
            <p:spPr>
              <a:xfrm>
                <a:off x="4445" y="3552"/>
                <a:ext cx="717" cy="431"/>
              </a:xfrm>
              <a:custGeom>
                <a:avLst/>
                <a:gdLst/>
                <a:ahLst/>
                <a:cxnLst/>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alpha val="100000"/>
                </a:schemeClr>
              </a:solidFill>
              <a:ln w="9525">
                <a:noFill/>
              </a:ln>
            </p:spPr>
            <p:txBody>
              <a:bodyPr/>
              <a:p>
                <a:endParaRPr lang="zh-CN" altLang="en-US"/>
              </a:p>
            </p:txBody>
          </p:sp>
          <p:sp>
            <p:nvSpPr>
              <p:cNvPr id="137260" name="任意多边形 137259"/>
              <p:cNvSpPr/>
              <p:nvPr/>
            </p:nvSpPr>
            <p:spPr>
              <a:xfrm>
                <a:off x="4349" y="3510"/>
                <a:ext cx="909" cy="533"/>
              </a:xfrm>
              <a:custGeom>
                <a:avLst/>
                <a:gdLst/>
                <a:ahLst/>
                <a:cxnLst/>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alpha val="100000"/>
                    </a:schemeClr>
                  </a:gs>
                  <a:gs pos="100000">
                    <a:schemeClr val="accent2">
                      <a:alpha val="100000"/>
                    </a:schemeClr>
                  </a:gs>
                </a:gsLst>
                <a:lin ang="0" scaled="1"/>
                <a:tileRect/>
              </a:gradFill>
              <a:ln w="9525">
                <a:noFill/>
              </a:ln>
            </p:spPr>
            <p:txBody>
              <a:bodyPr/>
              <a:p>
                <a:endParaRPr lang="zh-CN" altLang="en-US"/>
              </a:p>
            </p:txBody>
          </p:sp>
          <p:sp>
            <p:nvSpPr>
              <p:cNvPr id="137261" name="任意多边形 137260"/>
              <p:cNvSpPr/>
              <p:nvPr/>
            </p:nvSpPr>
            <p:spPr>
              <a:xfrm>
                <a:off x="4564" y="3492"/>
                <a:ext cx="365" cy="66"/>
              </a:xfrm>
              <a:custGeom>
                <a:avLst/>
                <a:gdLst/>
                <a:ahLst/>
                <a:cxnLst/>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7262" name="任意多边形 137261"/>
              <p:cNvSpPr/>
              <p:nvPr/>
            </p:nvSpPr>
            <p:spPr>
              <a:xfrm>
                <a:off x="4463" y="3558"/>
                <a:ext cx="66" cy="48"/>
              </a:xfrm>
              <a:custGeom>
                <a:avLst/>
                <a:gdLst/>
                <a:ahLst/>
                <a:cxnLst/>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7263" name="椭圆 137262"/>
              <p:cNvSpPr/>
              <p:nvPr/>
            </p:nvSpPr>
            <p:spPr>
              <a:xfrm>
                <a:off x="4546" y="3608"/>
                <a:ext cx="518" cy="319"/>
              </a:xfrm>
              <a:prstGeom prst="ellipse">
                <a:avLst/>
              </a:prstGeom>
              <a:gradFill rotWithShape="0">
                <a:gsLst>
                  <a:gs pos="0">
                    <a:schemeClr val="accent2">
                      <a:gamma/>
                      <a:shade val="94118"/>
                      <a:invGamma/>
                    </a:schemeClr>
                  </a:gs>
                  <a:gs pos="100000">
                    <a:schemeClr val="accent2"/>
                  </a:gs>
                </a:gsLst>
                <a:lin ang="0" scaled="1"/>
                <a:tileRect/>
              </a:gradFill>
              <a:ln w="9525">
                <a:noFill/>
              </a:ln>
            </p:spPr>
            <p:txBody>
              <a:bodyPr/>
              <a:p>
                <a:endParaRPr lang="zh-CN" altLang="en-US"/>
              </a:p>
            </p:txBody>
          </p:sp>
          <p:sp>
            <p:nvSpPr>
              <p:cNvPr id="137264" name="椭圆 137263"/>
              <p:cNvSpPr/>
              <p:nvPr/>
            </p:nvSpPr>
            <p:spPr>
              <a:xfrm>
                <a:off x="4578" y="3630"/>
                <a:ext cx="446" cy="271"/>
              </a:xfrm>
              <a:prstGeom prst="ellipse">
                <a:avLst/>
              </a:prstGeom>
              <a:gradFill rotWithShape="0">
                <a:gsLst>
                  <a:gs pos="0">
                    <a:schemeClr val="accent2">
                      <a:gamma/>
                      <a:tint val="96863"/>
                      <a:invGamma/>
                    </a:schemeClr>
                  </a:gs>
                  <a:gs pos="100000">
                    <a:schemeClr val="accent2"/>
                  </a:gs>
                </a:gsLst>
                <a:lin ang="5400000" scaled="1"/>
                <a:tileRect/>
              </a:gradFill>
              <a:ln w="9525">
                <a:noFill/>
              </a:ln>
            </p:spPr>
            <p:txBody>
              <a:bodyPr/>
              <a:p>
                <a:endParaRPr lang="zh-CN" altLang="en-US"/>
              </a:p>
            </p:txBody>
          </p:sp>
          <p:sp>
            <p:nvSpPr>
              <p:cNvPr id="137265" name="椭圆 137264"/>
              <p:cNvSpPr/>
              <p:nvPr/>
            </p:nvSpPr>
            <p:spPr>
              <a:xfrm>
                <a:off x="4610" y="3650"/>
                <a:ext cx="386" cy="233"/>
              </a:xfrm>
              <a:prstGeom prst="ellipse">
                <a:avLst/>
              </a:prstGeom>
              <a:gradFill rotWithShape="0">
                <a:gsLst>
                  <a:gs pos="0">
                    <a:schemeClr val="accent2"/>
                  </a:gs>
                  <a:gs pos="100000">
                    <a:schemeClr val="accent2">
                      <a:gamma/>
                      <a:shade val="94118"/>
                      <a:invGamma/>
                    </a:schemeClr>
                  </a:gs>
                </a:gsLst>
                <a:lin ang="5400000" scaled="1"/>
                <a:tileRect/>
              </a:gradFill>
              <a:ln w="9525">
                <a:noFill/>
              </a:ln>
            </p:spPr>
            <p:txBody>
              <a:bodyPr/>
              <a:p>
                <a:endParaRPr lang="zh-CN" altLang="en-US"/>
              </a:p>
            </p:txBody>
          </p:sp>
          <p:sp>
            <p:nvSpPr>
              <p:cNvPr id="137266" name="椭圆 137265"/>
              <p:cNvSpPr/>
              <p:nvPr/>
            </p:nvSpPr>
            <p:spPr>
              <a:xfrm>
                <a:off x="4654" y="3678"/>
                <a:ext cx="298" cy="177"/>
              </a:xfrm>
              <a:prstGeom prst="ellipse">
                <a:avLst/>
              </a:prstGeom>
              <a:gradFill rotWithShape="0">
                <a:gsLst>
                  <a:gs pos="0">
                    <a:schemeClr val="accent2">
                      <a:gamma/>
                      <a:shade val="94118"/>
                      <a:invGamma/>
                    </a:schemeClr>
                  </a:gs>
                  <a:gs pos="100000">
                    <a:schemeClr val="accent2"/>
                  </a:gs>
                </a:gsLst>
                <a:lin ang="5400000" scaled="1"/>
                <a:tileRect/>
              </a:gradFill>
              <a:ln w="9525">
                <a:noFill/>
              </a:ln>
            </p:spPr>
            <p:txBody>
              <a:bodyPr/>
              <a:p>
                <a:endParaRPr lang="zh-CN" altLang="en-US"/>
              </a:p>
            </p:txBody>
          </p:sp>
          <p:sp>
            <p:nvSpPr>
              <p:cNvPr id="137267" name="椭圆 137266"/>
              <p:cNvSpPr/>
              <p:nvPr/>
            </p:nvSpPr>
            <p:spPr>
              <a:xfrm>
                <a:off x="4690" y="3698"/>
                <a:ext cx="222" cy="139"/>
              </a:xfrm>
              <a:prstGeom prst="ellipse">
                <a:avLst/>
              </a:prstGeom>
              <a:gradFill rotWithShape="0">
                <a:gsLst>
                  <a:gs pos="0">
                    <a:schemeClr val="accent2"/>
                  </a:gs>
                  <a:gs pos="100000">
                    <a:schemeClr val="accent2">
                      <a:gamma/>
                      <a:shade val="94118"/>
                      <a:invGamma/>
                    </a:schemeClr>
                  </a:gs>
                </a:gsLst>
                <a:lin ang="5400000" scaled="1"/>
                <a:tileRect/>
              </a:gradFill>
              <a:ln w="9525">
                <a:noFill/>
              </a:ln>
            </p:spPr>
            <p:txBody>
              <a:bodyPr/>
              <a:p>
                <a:endParaRPr lang="zh-CN" altLang="en-US"/>
              </a:p>
            </p:txBody>
          </p:sp>
          <p:sp>
            <p:nvSpPr>
              <p:cNvPr id="137268" name="椭圆 137267"/>
              <p:cNvSpPr/>
              <p:nvPr/>
            </p:nvSpPr>
            <p:spPr>
              <a:xfrm>
                <a:off x="4738" y="3728"/>
                <a:ext cx="126" cy="81"/>
              </a:xfrm>
              <a:prstGeom prst="ellipse">
                <a:avLst/>
              </a:prstGeom>
              <a:gradFill rotWithShape="0">
                <a:gsLst>
                  <a:gs pos="0">
                    <a:schemeClr val="accent2">
                      <a:gamma/>
                      <a:shade val="96863"/>
                      <a:invGamma/>
                    </a:schemeClr>
                  </a:gs>
                  <a:gs pos="100000">
                    <a:schemeClr val="accent2"/>
                  </a:gs>
                </a:gsLst>
                <a:lin ang="5400000" scaled="1"/>
                <a:tileRect/>
              </a:gradFill>
              <a:ln w="9525">
                <a:noFill/>
              </a:ln>
            </p:spPr>
            <p:txBody>
              <a:bodyPr/>
              <a:p>
                <a:endParaRPr lang="zh-CN" altLang="en-US"/>
              </a:p>
            </p:txBody>
          </p:sp>
        </p:grpSp>
        <p:grpSp>
          <p:nvGrpSpPr>
            <p:cNvPr id="137269" name="组合 137268"/>
            <p:cNvGrpSpPr/>
            <p:nvPr userDrawn="1"/>
          </p:nvGrpSpPr>
          <p:grpSpPr>
            <a:xfrm>
              <a:off x="5280" y="3024"/>
              <a:ext cx="425" cy="258"/>
              <a:chOff x="5280" y="3024"/>
              <a:chExt cx="425" cy="258"/>
            </a:xfrm>
          </p:grpSpPr>
          <p:sp>
            <p:nvSpPr>
              <p:cNvPr id="137270" name="任意多边形 137269"/>
              <p:cNvSpPr/>
              <p:nvPr/>
            </p:nvSpPr>
            <p:spPr>
              <a:xfrm>
                <a:off x="5280" y="3186"/>
                <a:ext cx="383" cy="96"/>
              </a:xfrm>
              <a:custGeom>
                <a:avLst/>
                <a:gdLst/>
                <a:ahLst/>
                <a:cxnLst/>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sp>
            <p:nvSpPr>
              <p:cNvPr id="137271" name="任意多边形 137270"/>
              <p:cNvSpPr/>
              <p:nvPr/>
            </p:nvSpPr>
            <p:spPr>
              <a:xfrm>
                <a:off x="5315" y="3024"/>
                <a:ext cx="258" cy="54"/>
              </a:xfrm>
              <a:custGeom>
                <a:avLst/>
                <a:gdLst/>
                <a:ahLst/>
                <a:cxnLst/>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sp>
            <p:nvSpPr>
              <p:cNvPr id="137272" name="任意多边形 137271"/>
              <p:cNvSpPr/>
              <p:nvPr/>
            </p:nvSpPr>
            <p:spPr>
              <a:xfrm>
                <a:off x="5645" y="3066"/>
                <a:ext cx="60" cy="156"/>
              </a:xfrm>
              <a:custGeom>
                <a:avLst/>
                <a:gdLst/>
                <a:ahLst/>
                <a:cxnLst/>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sp>
            <p:nvSpPr>
              <p:cNvPr id="137273" name="任意多边形 137272"/>
              <p:cNvSpPr/>
              <p:nvPr/>
            </p:nvSpPr>
            <p:spPr>
              <a:xfrm>
                <a:off x="5375" y="3246"/>
                <a:ext cx="192" cy="18"/>
              </a:xfrm>
              <a:custGeom>
                <a:avLst/>
                <a:gdLst/>
                <a:ahLst/>
                <a:cxnLst/>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sp>
            <p:nvSpPr>
              <p:cNvPr id="137274" name="任意多边形 137273"/>
              <p:cNvSpPr/>
              <p:nvPr/>
            </p:nvSpPr>
            <p:spPr>
              <a:xfrm>
                <a:off x="5304" y="3042"/>
                <a:ext cx="161" cy="186"/>
              </a:xfrm>
              <a:custGeom>
                <a:avLst/>
                <a:gdLst/>
                <a:ahLst/>
                <a:cxnLst/>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alpha val="100000"/>
                    </a:schemeClr>
                  </a:gs>
                  <a:gs pos="100000">
                    <a:schemeClr val="accent2">
                      <a:alpha val="100000"/>
                    </a:schemeClr>
                  </a:gs>
                </a:gsLst>
                <a:lin ang="5400000" scaled="1"/>
                <a:tileRect/>
              </a:gradFill>
              <a:ln w="9525">
                <a:noFill/>
              </a:ln>
            </p:spPr>
            <p:txBody>
              <a:bodyPr/>
              <a:p>
                <a:endParaRPr lang="zh-CN" altLang="en-US"/>
              </a:p>
            </p:txBody>
          </p:sp>
          <p:sp>
            <p:nvSpPr>
              <p:cNvPr id="137275" name="任意多边形 137274"/>
              <p:cNvSpPr/>
              <p:nvPr/>
            </p:nvSpPr>
            <p:spPr>
              <a:xfrm>
                <a:off x="5489" y="3042"/>
                <a:ext cx="186" cy="210"/>
              </a:xfrm>
              <a:custGeom>
                <a:avLst/>
                <a:gdLst/>
                <a:ahLst/>
                <a:cxnLst/>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alpha val="100000"/>
                    </a:schemeClr>
                  </a:gs>
                  <a:gs pos="100000">
                    <a:schemeClr val="accent2">
                      <a:alpha val="100000"/>
                    </a:schemeClr>
                  </a:gs>
                </a:gsLst>
                <a:lin ang="5400000" scaled="1"/>
                <a:tileRect/>
              </a:gradFill>
              <a:ln w="9525">
                <a:noFill/>
              </a:ln>
            </p:spPr>
            <p:txBody>
              <a:bodyPr/>
              <a:p>
                <a:endParaRPr lang="zh-CN" altLang="en-US"/>
              </a:p>
            </p:txBody>
          </p:sp>
          <p:sp>
            <p:nvSpPr>
              <p:cNvPr id="137276" name="任意多边形 137275"/>
              <p:cNvSpPr>
                <a:spLocks noEditPoints="1"/>
              </p:cNvSpPr>
              <p:nvPr/>
            </p:nvSpPr>
            <p:spPr>
              <a:xfrm>
                <a:off x="5345" y="3058"/>
                <a:ext cx="299" cy="186"/>
              </a:xfrm>
              <a:custGeom>
                <a:avLst/>
                <a:gdLst/>
                <a:ahLst/>
                <a:cxnLst/>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grpSp>
            <p:nvGrpSpPr>
              <p:cNvPr id="137277" name="组合 137276"/>
              <p:cNvGrpSpPr/>
              <p:nvPr/>
            </p:nvGrpSpPr>
            <p:grpSpPr>
              <a:xfrm>
                <a:off x="5381" y="3085"/>
                <a:ext cx="227" cy="132"/>
                <a:chOff x="5381" y="3085"/>
                <a:chExt cx="227" cy="132"/>
              </a:xfrm>
            </p:grpSpPr>
            <p:sp>
              <p:nvSpPr>
                <p:cNvPr id="137278" name="椭圆 137277"/>
                <p:cNvSpPr/>
                <p:nvPr userDrawn="1"/>
              </p:nvSpPr>
              <p:spPr>
                <a:xfrm>
                  <a:off x="5381" y="3085"/>
                  <a:ext cx="227" cy="132"/>
                </a:xfrm>
                <a:prstGeom prst="ellipse">
                  <a:avLst/>
                </a:prstGeom>
                <a:gradFill rotWithShape="0">
                  <a:gsLst>
                    <a:gs pos="0">
                      <a:schemeClr val="bg1"/>
                    </a:gs>
                    <a:gs pos="100000">
                      <a:schemeClr val="accent2"/>
                    </a:gs>
                  </a:gsLst>
                  <a:lin ang="5400000" scaled="1"/>
                  <a:tileRect/>
                </a:gradFill>
                <a:ln w="9525">
                  <a:noFill/>
                </a:ln>
              </p:spPr>
              <p:txBody>
                <a:bodyPr/>
                <a:p>
                  <a:endParaRPr lang="zh-CN" altLang="en-US"/>
                </a:p>
              </p:txBody>
            </p:sp>
            <p:sp>
              <p:nvSpPr>
                <p:cNvPr id="137279" name="椭圆 137278"/>
                <p:cNvSpPr/>
                <p:nvPr userDrawn="1"/>
              </p:nvSpPr>
              <p:spPr>
                <a:xfrm>
                  <a:off x="5403" y="3099"/>
                  <a:ext cx="182" cy="102"/>
                </a:xfrm>
                <a:prstGeom prst="ellipse">
                  <a:avLst/>
                </a:prstGeom>
                <a:gradFill rotWithShape="0">
                  <a:gsLst>
                    <a:gs pos="0">
                      <a:schemeClr val="accent2"/>
                    </a:gs>
                    <a:gs pos="100000">
                      <a:schemeClr val="bg1"/>
                    </a:gs>
                  </a:gsLst>
                  <a:lin ang="5400000" scaled="1"/>
                  <a:tileRect/>
                </a:gradFill>
                <a:ln w="9525">
                  <a:noFill/>
                </a:ln>
              </p:spPr>
              <p:txBody>
                <a:bodyPr/>
                <a:p>
                  <a:endParaRPr lang="zh-CN" altLang="en-US"/>
                </a:p>
              </p:txBody>
            </p:sp>
            <p:sp>
              <p:nvSpPr>
                <p:cNvPr id="137280" name="椭圆 137279"/>
                <p:cNvSpPr/>
                <p:nvPr userDrawn="1"/>
              </p:nvSpPr>
              <p:spPr>
                <a:xfrm>
                  <a:off x="5431" y="3109"/>
                  <a:ext cx="125" cy="82"/>
                </a:xfrm>
                <a:prstGeom prst="ellipse">
                  <a:avLst/>
                </a:prstGeom>
                <a:gradFill rotWithShape="0">
                  <a:gsLst>
                    <a:gs pos="0">
                      <a:schemeClr val="bg1"/>
                    </a:gs>
                    <a:gs pos="100000">
                      <a:schemeClr val="accent2"/>
                    </a:gs>
                  </a:gsLst>
                  <a:lin ang="5400000" scaled="1"/>
                  <a:tileRect/>
                </a:gradFill>
                <a:ln w="9525">
                  <a:noFill/>
                </a:ln>
              </p:spPr>
              <p:txBody>
                <a:bodyPr/>
                <a:p>
                  <a:endParaRPr lang="zh-CN" altLang="en-US"/>
                </a:p>
              </p:txBody>
            </p:sp>
            <p:sp>
              <p:nvSpPr>
                <p:cNvPr id="137281" name="椭圆 137280"/>
                <p:cNvSpPr/>
                <p:nvPr userDrawn="1"/>
              </p:nvSpPr>
              <p:spPr>
                <a:xfrm>
                  <a:off x="5458" y="3125"/>
                  <a:ext cx="73" cy="47"/>
                </a:xfrm>
                <a:prstGeom prst="ellipse">
                  <a:avLst/>
                </a:prstGeom>
                <a:gradFill rotWithShape="0">
                  <a:gsLst>
                    <a:gs pos="0">
                      <a:schemeClr val="accent2"/>
                    </a:gs>
                    <a:gs pos="100000">
                      <a:schemeClr val="bg1"/>
                    </a:gs>
                  </a:gsLst>
                  <a:lin ang="5400000" scaled="1"/>
                  <a:tileRect/>
                </a:gradFill>
                <a:ln w="9525">
                  <a:noFill/>
                </a:ln>
              </p:spPr>
              <p:txBody>
                <a:bodyPr/>
                <a:p>
                  <a:endParaRPr lang="zh-CN" altLang="en-US"/>
                </a:p>
              </p:txBody>
            </p:sp>
          </p:grpSp>
        </p:grpSp>
      </p:grpSp>
      <p:sp>
        <p:nvSpPr>
          <p:cNvPr id="137282" name="标题 137281"/>
          <p:cNvSpPr>
            <a:spLocks noGrp="1"/>
          </p:cNvSpPr>
          <p:nvPr>
            <p:ph type="ctrTitle" sz="quarter"/>
          </p:nvPr>
        </p:nvSpPr>
        <p:spPr>
          <a:xfrm>
            <a:off x="685800" y="1692275"/>
            <a:ext cx="7772400" cy="1736725"/>
          </a:xfrm>
          <a:prstGeom prst="rect">
            <a:avLst/>
          </a:prstGeom>
          <a:noFill/>
          <a:ln w="9525">
            <a:noFill/>
          </a:ln>
        </p:spPr>
        <p:txBody>
          <a:bodyPr anchor="b" anchorCtr="1"/>
          <a:lstStyle>
            <a:lvl1pPr lvl="0">
              <a:defRPr sz="5400"/>
            </a:lvl1pPr>
          </a:lstStyle>
          <a:p>
            <a:pPr lvl="0"/>
            <a:r>
              <a:rPr lang="zh-CN" altLang="en-US" dirty="0"/>
              <a:t>单击此处编辑母版标题样式</a:t>
            </a:r>
            <a:endParaRPr lang="zh-CN" altLang="en-US" dirty="0"/>
          </a:p>
        </p:txBody>
      </p:sp>
      <p:sp>
        <p:nvSpPr>
          <p:cNvPr id="137283" name="副标题 137282"/>
          <p:cNvSpPr>
            <a:spLocks noGrp="1"/>
          </p:cNvSpPr>
          <p:nvPr>
            <p:ph type="subTitle" sz="quarter" idx="1"/>
          </p:nvPr>
        </p:nvSpPr>
        <p:spPr>
          <a:xfrm>
            <a:off x="1371600" y="3886200"/>
            <a:ext cx="6400800" cy="17526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dirty="0"/>
              <a:t>单击此处编辑母版副标题样式</a:t>
            </a:r>
            <a:endParaRPr lang="zh-CN" altLang="en-US" dirty="0"/>
          </a:p>
        </p:txBody>
      </p:sp>
      <p:sp>
        <p:nvSpPr>
          <p:cNvPr id="137284" name="日期占位符 137283"/>
          <p:cNvSpPr>
            <a:spLocks noGrp="1"/>
          </p:cNvSpPr>
          <p:nvPr>
            <p:ph type="dt" sz="quarter" idx="2"/>
          </p:nvPr>
        </p:nvSpPr>
        <p:spPr>
          <a:xfrm>
            <a:off x="457200" y="6248400"/>
            <a:ext cx="2133600" cy="457200"/>
          </a:xfrm>
          <a:prstGeom prst="rect">
            <a:avLst/>
          </a:prstGeom>
          <a:noFill/>
          <a:ln w="9525">
            <a:noFill/>
          </a:ln>
        </p:spPr>
        <p:txBody>
          <a:bodyPr anchor="b"/>
          <a:lstStyle>
            <a:lvl1pPr>
              <a:defRPr sz="1400" b="0"/>
            </a:lvl1pPr>
          </a:lstStyle>
          <a:p>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137285" name="页脚占位符 137284"/>
          <p:cNvSpPr>
            <a:spLocks noGrp="1"/>
          </p:cNvSpPr>
          <p:nvPr>
            <p:ph type="ftr" sz="quarter" idx="3"/>
          </p:nvPr>
        </p:nvSpPr>
        <p:spPr>
          <a:xfrm>
            <a:off x="3124200" y="6248400"/>
            <a:ext cx="2895600" cy="457200"/>
          </a:xfrm>
          <a:prstGeom prst="rect">
            <a:avLst/>
          </a:prstGeom>
          <a:noFill/>
          <a:ln w="9525">
            <a:noFill/>
          </a:ln>
        </p:spPr>
        <p:txBody>
          <a:bodyPr anchor="b"/>
          <a:lstStyle>
            <a:lvl1pPr algn="ctr">
              <a:defRPr sz="1400" b="0"/>
            </a:lvl1pPr>
          </a:lstStyle>
          <a:p>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137286" name="灯片编号占位符 137285"/>
          <p:cNvSpPr>
            <a:spLocks noGrp="1"/>
          </p:cNvSpPr>
          <p:nvPr>
            <p:ph type="sldNum" sz="quarter" idx="4"/>
          </p:nvPr>
        </p:nvSpPr>
        <p:spPr>
          <a:xfrm>
            <a:off x="6553200" y="6248400"/>
            <a:ext cx="2133600" cy="457200"/>
          </a:xfrm>
          <a:prstGeom prst="rect">
            <a:avLst/>
          </a:prstGeom>
          <a:noFill/>
          <a:ln w="9525">
            <a:noFill/>
          </a:ln>
        </p:spPr>
        <p:txBody>
          <a:bodyPr anchor="b"/>
          <a:lstStyle>
            <a:lvl1pPr algn="r">
              <a:defRPr sz="1400" b="0"/>
            </a:lvl1pPr>
          </a:lstStyle>
          <a:p>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483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52930" cy="58483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145410" name="标题 145409"/>
          <p:cNvSpPr>
            <a:spLocks noGrp="1" noRot="1"/>
          </p:cNvSpPr>
          <p:nvPr>
            <p:ph type="ctrTitle"/>
          </p:nvPr>
        </p:nvSpPr>
        <p:spPr>
          <a:xfrm>
            <a:off x="685800" y="2286000"/>
            <a:ext cx="7772400" cy="1143000"/>
          </a:xfrm>
          <a:prstGeom prst="rect">
            <a:avLst/>
          </a:prstGeom>
          <a:noFill/>
          <a:ln w="9525">
            <a:noFill/>
          </a:ln>
        </p:spPr>
        <p:txBody>
          <a:bodyPr anchor="ctr"/>
          <a:lstStyle>
            <a:lvl1pPr lvl="0">
              <a:defRPr/>
            </a:lvl1pPr>
          </a:lstStyle>
          <a:p>
            <a:pPr lvl="0"/>
            <a:r>
              <a:rPr lang="zh-CN" altLang="en-US" dirty="0"/>
              <a:t>单击此处编辑母版标题样式</a:t>
            </a:r>
            <a:endParaRPr lang="zh-CN" altLang="en-US" dirty="0"/>
          </a:p>
        </p:txBody>
      </p:sp>
      <p:sp>
        <p:nvSpPr>
          <p:cNvPr id="145411" name="副标题 145410"/>
          <p:cNvSpPr>
            <a:spLocks noGrp="1" noRot="1"/>
          </p:cNvSpPr>
          <p:nvPr>
            <p:ph type="subTitle" idx="1"/>
          </p:nvPr>
        </p:nvSpPr>
        <p:spPr>
          <a:xfrm>
            <a:off x="1371600" y="3886200"/>
            <a:ext cx="6400800" cy="17526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a:r>
              <a:rPr lang="zh-CN" altLang="en-US" dirty="0"/>
              <a:t>单击此处编辑母版副标题样式</a:t>
            </a:r>
            <a:endParaRPr lang="zh-CN" altLang="en-US" dirty="0"/>
          </a:p>
        </p:txBody>
      </p:sp>
      <p:sp>
        <p:nvSpPr>
          <p:cNvPr id="145412" name="日期占位符 145411"/>
          <p:cNvSpPr>
            <a:spLocks noGrp="1"/>
          </p:cNvSpPr>
          <p:nvPr>
            <p:ph type="dt" sz="half" idx="2"/>
          </p:nvPr>
        </p:nvSpPr>
        <p:spPr>
          <a:xfrm>
            <a:off x="301625" y="6245225"/>
            <a:ext cx="2289175" cy="476250"/>
          </a:xfrm>
          <a:prstGeom prst="rect">
            <a:avLst/>
          </a:prstGeom>
          <a:noFill/>
          <a:ln w="9525">
            <a:noFill/>
          </a:ln>
        </p:spPr>
        <p:txBody>
          <a:bodyPr anchor="t"/>
          <a:lstStyle>
            <a:lvl1pPr>
              <a:defRPr sz="1400" b="0"/>
            </a:lvl1pPr>
          </a:lstStyle>
          <a:p>
            <a:endParaRPr lang="zh-CN" altLang="en-US" dirty="0">
              <a:latin typeface="Arial" panose="020B0604020202020204" pitchFamily="34" charset="0"/>
              <a:ea typeface="宋体" panose="02010600030101010101" pitchFamily="2" charset="-122"/>
            </a:endParaRPr>
          </a:p>
        </p:txBody>
      </p:sp>
      <p:sp>
        <p:nvSpPr>
          <p:cNvPr id="145413" name="页脚占位符 145412"/>
          <p:cNvSpPr>
            <a:spLocks noGrp="1"/>
          </p:cNvSpPr>
          <p:nvPr>
            <p:ph type="ftr" sz="quarter" idx="3"/>
          </p:nvPr>
        </p:nvSpPr>
        <p:spPr>
          <a:xfrm>
            <a:off x="3124200" y="6245225"/>
            <a:ext cx="2895600" cy="476250"/>
          </a:xfrm>
          <a:prstGeom prst="rect">
            <a:avLst/>
          </a:prstGeom>
          <a:noFill/>
          <a:ln w="9525">
            <a:noFill/>
          </a:ln>
        </p:spPr>
        <p:txBody>
          <a:bodyPr anchor="t"/>
          <a:lstStyle>
            <a:lvl1pPr algn="ctr">
              <a:defRPr sz="1400" b="0"/>
            </a:lvl1pPr>
          </a:lstStyle>
          <a:p>
            <a:endParaRPr lang="zh-CN" altLang="en-US" dirty="0">
              <a:latin typeface="Arial" panose="020B0604020202020204" pitchFamily="34" charset="0"/>
              <a:ea typeface="宋体" panose="02010600030101010101" pitchFamily="2" charset="-122"/>
            </a:endParaRPr>
          </a:p>
        </p:txBody>
      </p:sp>
      <p:sp>
        <p:nvSpPr>
          <p:cNvPr id="145414" name="灯片编号占位符 145413"/>
          <p:cNvSpPr>
            <a:spLocks noGrp="1"/>
          </p:cNvSpPr>
          <p:nvPr>
            <p:ph type="sldNum" sz="quarter" idx="4"/>
          </p:nvPr>
        </p:nvSpPr>
        <p:spPr>
          <a:xfrm>
            <a:off x="6553200" y="6245225"/>
            <a:ext cx="2289175" cy="476250"/>
          </a:xfrm>
          <a:prstGeom prst="rect">
            <a:avLst/>
          </a:prstGeom>
          <a:noFill/>
          <a:ln w="9525">
            <a:noFill/>
          </a:ln>
        </p:spPr>
        <p:txBody>
          <a:bodyPr anchor="t"/>
          <a:lstStyle>
            <a:lvl1pPr algn="r">
              <a:defRPr sz="1400" b="0"/>
            </a:lvl1pPr>
          </a:lstStyle>
          <a:p>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hf sldNum="0" hdr="0" ftr="0" dt="0"/>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1625" y="1905000"/>
            <a:ext cx="4184968" cy="41941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7408" y="1905000"/>
            <a:ext cx="4184968" cy="41941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9" Type="http://schemas.openxmlformats.org/officeDocument/2006/relationships/slideLayout" Target="../slideLayouts/slideLayout109.xml"/><Relationship Id="rId8" Type="http://schemas.openxmlformats.org/officeDocument/2006/relationships/slideLayout" Target="../slideLayouts/slideLayout108.xml"/><Relationship Id="rId7" Type="http://schemas.openxmlformats.org/officeDocument/2006/relationships/slideLayout" Target="../slideLayouts/slideLayout107.xml"/><Relationship Id="rId6" Type="http://schemas.openxmlformats.org/officeDocument/2006/relationships/slideLayout" Target="../slideLayouts/slideLayout106.xml"/><Relationship Id="rId5" Type="http://schemas.openxmlformats.org/officeDocument/2006/relationships/slideLayout" Target="../slideLayouts/slideLayout105.xml"/><Relationship Id="rId4" Type="http://schemas.openxmlformats.org/officeDocument/2006/relationships/slideLayout" Target="../slideLayouts/slideLayout104.xml"/><Relationship Id="rId3" Type="http://schemas.openxmlformats.org/officeDocument/2006/relationships/slideLayout" Target="../slideLayouts/slideLayout103.xml"/><Relationship Id="rId2" Type="http://schemas.openxmlformats.org/officeDocument/2006/relationships/slideLayout" Target="../slideLayouts/slideLayout102.xml"/><Relationship Id="rId13" Type="http://schemas.openxmlformats.org/officeDocument/2006/relationships/theme" Target="../theme/theme10.xml"/><Relationship Id="rId12" Type="http://schemas.openxmlformats.org/officeDocument/2006/relationships/image" Target="../media/image4.jpeg"/><Relationship Id="rId11" Type="http://schemas.openxmlformats.org/officeDocument/2006/relationships/slideLayout" Target="../slideLayouts/slideLayout111.xml"/><Relationship Id="rId10" Type="http://schemas.openxmlformats.org/officeDocument/2006/relationships/slideLayout" Target="../slideLayouts/slideLayout110.xml"/><Relationship Id="rId1" Type="http://schemas.openxmlformats.org/officeDocument/2006/relationships/slideLayout" Target="../slideLayouts/slideLayout10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2" Type="http://schemas.openxmlformats.org/officeDocument/2006/relationships/theme" Target="../theme/theme4.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3.xml"/><Relationship Id="rId8" Type="http://schemas.openxmlformats.org/officeDocument/2006/relationships/slideLayout" Target="../slideLayouts/slideLayout52.xml"/><Relationship Id="rId7" Type="http://schemas.openxmlformats.org/officeDocument/2006/relationships/slideLayout" Target="../slideLayouts/slideLayout51.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3" Type="http://schemas.openxmlformats.org/officeDocument/2006/relationships/slideLayout" Target="../slideLayouts/slideLayout47.xml"/><Relationship Id="rId2" Type="http://schemas.openxmlformats.org/officeDocument/2006/relationships/slideLayout" Target="../slideLayouts/slideLayout46.xml"/><Relationship Id="rId12" Type="http://schemas.openxmlformats.org/officeDocument/2006/relationships/theme" Target="../theme/theme5.xml"/><Relationship Id="rId11" Type="http://schemas.openxmlformats.org/officeDocument/2006/relationships/slideLayout" Target="../slideLayouts/slideLayout55.xml"/><Relationship Id="rId10" Type="http://schemas.openxmlformats.org/officeDocument/2006/relationships/slideLayout" Target="../slideLayouts/slideLayout54.xml"/><Relationship Id="rId1"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9" Type="http://schemas.openxmlformats.org/officeDocument/2006/relationships/slideLayout" Target="../slideLayouts/slideLayout64.xml"/><Relationship Id="rId8" Type="http://schemas.openxmlformats.org/officeDocument/2006/relationships/slideLayout" Target="../slideLayouts/slideLayout63.xml"/><Relationship Id="rId7" Type="http://schemas.openxmlformats.org/officeDocument/2006/relationships/slideLayout" Target="../slideLayouts/slideLayout62.xml"/><Relationship Id="rId6" Type="http://schemas.openxmlformats.org/officeDocument/2006/relationships/slideLayout" Target="../slideLayouts/slideLayout61.xml"/><Relationship Id="rId5" Type="http://schemas.openxmlformats.org/officeDocument/2006/relationships/slideLayout" Target="../slideLayouts/slideLayout60.xml"/><Relationship Id="rId4" Type="http://schemas.openxmlformats.org/officeDocument/2006/relationships/slideLayout" Target="../slideLayouts/slideLayout59.xml"/><Relationship Id="rId3" Type="http://schemas.openxmlformats.org/officeDocument/2006/relationships/slideLayout" Target="../slideLayouts/slideLayout58.xml"/><Relationship Id="rId2" Type="http://schemas.openxmlformats.org/officeDocument/2006/relationships/slideLayout" Target="../slideLayouts/slideLayout57.xml"/><Relationship Id="rId12" Type="http://schemas.openxmlformats.org/officeDocument/2006/relationships/theme" Target="../theme/theme6.xml"/><Relationship Id="rId11" Type="http://schemas.openxmlformats.org/officeDocument/2006/relationships/slideLayout" Target="../slideLayouts/slideLayout66.xml"/><Relationship Id="rId10" Type="http://schemas.openxmlformats.org/officeDocument/2006/relationships/slideLayout" Target="../slideLayouts/slideLayout65.xml"/><Relationship Id="rId1" Type="http://schemas.openxmlformats.org/officeDocument/2006/relationships/slideLayout" Target="../slideLayouts/slideLayout56.xml"/></Relationships>
</file>

<file path=ppt/slideMasters/_rels/slideMaster7.xml.rels><?xml version="1.0" encoding="UTF-8" standalone="yes"?>
<Relationships xmlns="http://schemas.openxmlformats.org/package/2006/relationships"><Relationship Id="rId9" Type="http://schemas.openxmlformats.org/officeDocument/2006/relationships/slideLayout" Target="../slideLayouts/slideLayout75.xml"/><Relationship Id="rId8" Type="http://schemas.openxmlformats.org/officeDocument/2006/relationships/slideLayout" Target="../slideLayouts/slideLayout74.xml"/><Relationship Id="rId7" Type="http://schemas.openxmlformats.org/officeDocument/2006/relationships/slideLayout" Target="../slideLayouts/slideLayout73.xml"/><Relationship Id="rId6" Type="http://schemas.openxmlformats.org/officeDocument/2006/relationships/slideLayout" Target="../slideLayouts/slideLayout72.xml"/><Relationship Id="rId5" Type="http://schemas.openxmlformats.org/officeDocument/2006/relationships/slideLayout" Target="../slideLayouts/slideLayout71.xml"/><Relationship Id="rId4" Type="http://schemas.openxmlformats.org/officeDocument/2006/relationships/slideLayout" Target="../slideLayouts/slideLayout70.xml"/><Relationship Id="rId3" Type="http://schemas.openxmlformats.org/officeDocument/2006/relationships/slideLayout" Target="../slideLayouts/slideLayout69.xml"/><Relationship Id="rId2" Type="http://schemas.openxmlformats.org/officeDocument/2006/relationships/slideLayout" Target="../slideLayouts/slideLayout68.xml"/><Relationship Id="rId13" Type="http://schemas.openxmlformats.org/officeDocument/2006/relationships/theme" Target="../theme/theme7.xml"/><Relationship Id="rId12" Type="http://schemas.openxmlformats.org/officeDocument/2006/relationships/slideLayout" Target="../slideLayouts/slideLayout78.xml"/><Relationship Id="rId11" Type="http://schemas.openxmlformats.org/officeDocument/2006/relationships/slideLayout" Target="../slideLayouts/slideLayout77.xml"/><Relationship Id="rId10" Type="http://schemas.openxmlformats.org/officeDocument/2006/relationships/slideLayout" Target="../slideLayouts/slideLayout76.xml"/><Relationship Id="rId1" Type="http://schemas.openxmlformats.org/officeDocument/2006/relationships/slideLayout" Target="../slideLayouts/slideLayout67.xml"/></Relationships>
</file>

<file path=ppt/slideMasters/_rels/slideMaster8.xml.rels><?xml version="1.0" encoding="UTF-8" standalone="yes"?>
<Relationships xmlns="http://schemas.openxmlformats.org/package/2006/relationships"><Relationship Id="rId9" Type="http://schemas.openxmlformats.org/officeDocument/2006/relationships/slideLayout" Target="../slideLayouts/slideLayout87.xml"/><Relationship Id="rId8" Type="http://schemas.openxmlformats.org/officeDocument/2006/relationships/slideLayout" Target="../slideLayouts/slideLayout86.xml"/><Relationship Id="rId7" Type="http://schemas.openxmlformats.org/officeDocument/2006/relationships/slideLayout" Target="../slideLayouts/slideLayout85.xml"/><Relationship Id="rId6" Type="http://schemas.openxmlformats.org/officeDocument/2006/relationships/slideLayout" Target="../slideLayouts/slideLayout84.xml"/><Relationship Id="rId5" Type="http://schemas.openxmlformats.org/officeDocument/2006/relationships/slideLayout" Target="../slideLayouts/slideLayout83.xml"/><Relationship Id="rId4" Type="http://schemas.openxmlformats.org/officeDocument/2006/relationships/slideLayout" Target="../slideLayouts/slideLayout82.xml"/><Relationship Id="rId3" Type="http://schemas.openxmlformats.org/officeDocument/2006/relationships/slideLayout" Target="../slideLayouts/slideLayout81.xml"/><Relationship Id="rId2" Type="http://schemas.openxmlformats.org/officeDocument/2006/relationships/slideLayout" Target="../slideLayouts/slideLayout80.xml"/><Relationship Id="rId12" Type="http://schemas.openxmlformats.org/officeDocument/2006/relationships/theme" Target="../theme/theme8.xml"/><Relationship Id="rId11" Type="http://schemas.openxmlformats.org/officeDocument/2006/relationships/slideLayout" Target="../slideLayouts/slideLayout89.xml"/><Relationship Id="rId10" Type="http://schemas.openxmlformats.org/officeDocument/2006/relationships/slideLayout" Target="../slideLayouts/slideLayout88.xml"/><Relationship Id="rId1" Type="http://schemas.openxmlformats.org/officeDocument/2006/relationships/slideLayout" Target="../slideLayouts/slideLayout79.xml"/></Relationships>
</file>

<file path=ppt/slideMasters/_rels/slideMaster9.xml.rels><?xml version="1.0" encoding="UTF-8" standalone="yes"?>
<Relationships xmlns="http://schemas.openxmlformats.org/package/2006/relationships"><Relationship Id="rId9" Type="http://schemas.openxmlformats.org/officeDocument/2006/relationships/slideLayout" Target="../slideLayouts/slideLayout98.xml"/><Relationship Id="rId8" Type="http://schemas.openxmlformats.org/officeDocument/2006/relationships/slideLayout" Target="../slideLayouts/slideLayout97.xml"/><Relationship Id="rId7" Type="http://schemas.openxmlformats.org/officeDocument/2006/relationships/slideLayout" Target="../slideLayouts/slideLayout96.xml"/><Relationship Id="rId6" Type="http://schemas.openxmlformats.org/officeDocument/2006/relationships/slideLayout" Target="../slideLayouts/slideLayout95.xml"/><Relationship Id="rId5" Type="http://schemas.openxmlformats.org/officeDocument/2006/relationships/slideLayout" Target="../slideLayouts/slideLayout94.xml"/><Relationship Id="rId4" Type="http://schemas.openxmlformats.org/officeDocument/2006/relationships/slideLayout" Target="../slideLayouts/slideLayout93.xml"/><Relationship Id="rId3" Type="http://schemas.openxmlformats.org/officeDocument/2006/relationships/slideLayout" Target="../slideLayouts/slideLayout92.xml"/><Relationship Id="rId2" Type="http://schemas.openxmlformats.org/officeDocument/2006/relationships/slideLayout" Target="../slideLayouts/slideLayout91.xml"/><Relationship Id="rId13" Type="http://schemas.openxmlformats.org/officeDocument/2006/relationships/theme" Target="../theme/theme9.xml"/><Relationship Id="rId12" Type="http://schemas.openxmlformats.org/officeDocument/2006/relationships/image" Target="../media/image2.jpeg"/><Relationship Id="rId11" Type="http://schemas.openxmlformats.org/officeDocument/2006/relationships/slideLayout" Target="../slideLayouts/slideLayout100.xml"/><Relationship Id="rId10" Type="http://schemas.openxmlformats.org/officeDocument/2006/relationships/slideLayout" Target="../slideLayouts/slideLayout99.xml"/><Relationship Id="rId1" Type="http://schemas.openxmlformats.org/officeDocument/2006/relationships/slideLayout" Target="../slideLayouts/slideLayout9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tileRect/>
        </a:gradFill>
        <a:effectLst/>
      </p:bgPr>
    </p:bg>
    <p:spTree>
      <p:nvGrpSpPr>
        <p:cNvPr id="1" name=""/>
        <p:cNvGrpSpPr/>
        <p:nvPr/>
      </p:nvGrpSpPr>
      <p:grpSpPr/>
      <p:grpSp>
        <p:nvGrpSpPr>
          <p:cNvPr id="6146" name="组合 6145"/>
          <p:cNvGrpSpPr/>
          <p:nvPr/>
        </p:nvGrpSpPr>
        <p:grpSpPr>
          <a:xfrm>
            <a:off x="319088" y="1828800"/>
            <a:ext cx="8824912" cy="5029200"/>
            <a:chOff x="201" y="1152"/>
            <a:chExt cx="5559" cy="3168"/>
          </a:xfrm>
        </p:grpSpPr>
        <p:sp>
          <p:nvSpPr>
            <p:cNvPr id="6147" name="任意多边形 6146"/>
            <p:cNvSpPr/>
            <p:nvPr/>
          </p:nvSpPr>
          <p:spPr>
            <a:xfrm>
              <a:off x="528" y="2909"/>
              <a:ext cx="5232" cy="1411"/>
            </a:xfrm>
            <a:custGeom>
              <a:avLst/>
              <a:gdLst/>
              <a:ahLst/>
              <a:cxnLst/>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ln>
          </p:spPr>
          <p:txBody>
            <a:bodyPr/>
            <a:p>
              <a:endParaRPr lang="zh-CN" altLang="en-US"/>
            </a:p>
          </p:txBody>
        </p:sp>
        <p:sp>
          <p:nvSpPr>
            <p:cNvPr id="6148" name="任意多边形 6147"/>
            <p:cNvSpPr/>
            <p:nvPr/>
          </p:nvSpPr>
          <p:spPr>
            <a:xfrm>
              <a:off x="210" y="1152"/>
              <a:ext cx="5550" cy="3168"/>
            </a:xfrm>
            <a:custGeom>
              <a:avLst/>
              <a:gdLst/>
              <a:ahLst/>
              <a:cxnLst/>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ln>
          </p:spPr>
          <p:txBody>
            <a:bodyPr/>
            <a:p>
              <a:endParaRPr lang="zh-CN" altLang="en-US"/>
            </a:p>
          </p:txBody>
        </p:sp>
        <p:sp>
          <p:nvSpPr>
            <p:cNvPr id="6149" name="任意多边形 6148"/>
            <p:cNvSpPr/>
            <p:nvPr/>
          </p:nvSpPr>
          <p:spPr>
            <a:xfrm>
              <a:off x="528" y="2932"/>
              <a:ext cx="5232" cy="1388"/>
            </a:xfrm>
            <a:custGeom>
              <a:avLst/>
              <a:gdLst/>
              <a:ahLst/>
              <a:cxnLst/>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ln>
          </p:spPr>
          <p:txBody>
            <a:bodyPr/>
            <a:p>
              <a:endParaRPr lang="zh-CN" altLang="en-US"/>
            </a:p>
          </p:txBody>
        </p:sp>
        <p:sp>
          <p:nvSpPr>
            <p:cNvPr id="6150" name="任意多边形 6149"/>
            <p:cNvSpPr/>
            <p:nvPr/>
          </p:nvSpPr>
          <p:spPr>
            <a:xfrm>
              <a:off x="528" y="1152"/>
              <a:ext cx="4607" cy="29"/>
            </a:xfrm>
            <a:custGeom>
              <a:avLst/>
              <a:gdLst/>
              <a:ahLst/>
              <a:cxnLst/>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alpha val="100000"/>
                  </a:schemeClr>
                </a:gs>
              </a:gsLst>
              <a:lin ang="0" scaled="1"/>
              <a:tileRect/>
            </a:gradFill>
            <a:ln w="9525">
              <a:noFill/>
            </a:ln>
          </p:spPr>
          <p:txBody>
            <a:bodyPr/>
            <a:p>
              <a:endParaRPr lang="zh-CN" altLang="en-US"/>
            </a:p>
          </p:txBody>
        </p:sp>
        <p:sp>
          <p:nvSpPr>
            <p:cNvPr id="6151" name="任意多边形 6150"/>
            <p:cNvSpPr/>
            <p:nvPr/>
          </p:nvSpPr>
          <p:spPr>
            <a:xfrm>
              <a:off x="528" y="1152"/>
              <a:ext cx="29" cy="1785"/>
            </a:xfrm>
            <a:custGeom>
              <a:avLst/>
              <a:gdLst/>
              <a:ahLst/>
              <a:cxnLst/>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alpha val="100000"/>
                  </a:schemeClr>
                </a:gs>
                <a:gs pos="100000">
                  <a:schemeClr val="bg2">
                    <a:alpha val="100000"/>
                  </a:schemeClr>
                </a:gs>
              </a:gsLst>
              <a:lin ang="5400000" scaled="1"/>
              <a:tileRect/>
            </a:gradFill>
            <a:ln w="9525">
              <a:noFill/>
            </a:ln>
          </p:spPr>
          <p:txBody>
            <a:bodyPr/>
            <a:p>
              <a:endParaRPr lang="zh-CN" altLang="en-US"/>
            </a:p>
          </p:txBody>
        </p:sp>
        <p:sp>
          <p:nvSpPr>
            <p:cNvPr id="6152" name="任意多边形 6151"/>
            <p:cNvSpPr/>
            <p:nvPr/>
          </p:nvSpPr>
          <p:spPr>
            <a:xfrm>
              <a:off x="527" y="2904"/>
              <a:ext cx="29" cy="1416"/>
            </a:xfrm>
            <a:custGeom>
              <a:avLst/>
              <a:gdLst/>
              <a:ahLst/>
              <a:cxnLst/>
              <a:pathLst>
                <a:path w="29" h="1416">
                  <a:moveTo>
                    <a:pt x="0" y="1416"/>
                  </a:moveTo>
                  <a:lnTo>
                    <a:pt x="29" y="1416"/>
                  </a:lnTo>
                  <a:lnTo>
                    <a:pt x="28" y="24"/>
                  </a:lnTo>
                  <a:lnTo>
                    <a:pt x="0" y="0"/>
                  </a:lnTo>
                  <a:lnTo>
                    <a:pt x="0" y="1416"/>
                  </a:lnTo>
                  <a:close/>
                </a:path>
              </a:pathLst>
            </a:custGeom>
            <a:gradFill rotWithShape="1">
              <a:gsLst>
                <a:gs pos="0">
                  <a:schemeClr val="bg2">
                    <a:gamma/>
                    <a:tint val="87843"/>
                    <a:invGamma/>
                    <a:alpha val="100000"/>
                  </a:schemeClr>
                </a:gs>
                <a:gs pos="100000">
                  <a:schemeClr val="bg2">
                    <a:alpha val="0"/>
                  </a:schemeClr>
                </a:gs>
              </a:gsLst>
              <a:lin ang="5400000" scaled="1"/>
              <a:tileRect/>
            </a:gradFill>
            <a:ln w="9525">
              <a:noFill/>
            </a:ln>
          </p:spPr>
          <p:txBody>
            <a:bodyPr/>
            <a:p>
              <a:endParaRPr lang="zh-CN" altLang="en-US"/>
            </a:p>
          </p:txBody>
        </p:sp>
        <p:sp>
          <p:nvSpPr>
            <p:cNvPr id="6153" name="任意多边形 6152"/>
            <p:cNvSpPr/>
            <p:nvPr/>
          </p:nvSpPr>
          <p:spPr>
            <a:xfrm>
              <a:off x="201" y="2904"/>
              <a:ext cx="2879" cy="29"/>
            </a:xfrm>
            <a:custGeom>
              <a:avLst/>
              <a:gdLst/>
              <a:ahLst/>
              <a:cxnLst/>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alpha val="100000"/>
                  </a:schemeClr>
                </a:gs>
              </a:gsLst>
              <a:lin ang="0" scaled="1"/>
              <a:tileRect/>
            </a:gradFill>
            <a:ln w="9525">
              <a:noFill/>
            </a:ln>
          </p:spPr>
          <p:txBody>
            <a:bodyPr/>
            <a:p>
              <a:endParaRPr lang="zh-CN" altLang="en-US"/>
            </a:p>
          </p:txBody>
        </p:sp>
        <p:sp>
          <p:nvSpPr>
            <p:cNvPr id="6154" name="任意多边形 6153"/>
            <p:cNvSpPr/>
            <p:nvPr/>
          </p:nvSpPr>
          <p:spPr>
            <a:xfrm>
              <a:off x="201" y="2904"/>
              <a:ext cx="30" cy="1416"/>
            </a:xfrm>
            <a:custGeom>
              <a:avLst/>
              <a:gdLst/>
              <a:ahLst/>
              <a:cxnLst/>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alpha val="100000"/>
                  </a:schemeClr>
                </a:gs>
                <a:gs pos="100000">
                  <a:schemeClr val="bg2">
                    <a:alpha val="10001"/>
                  </a:schemeClr>
                </a:gs>
              </a:gsLst>
              <a:lin ang="5400000" scaled="1"/>
              <a:tileRect/>
            </a:gradFill>
            <a:ln w="9525">
              <a:noFill/>
            </a:ln>
          </p:spPr>
          <p:txBody>
            <a:bodyPr/>
            <a:p>
              <a:endParaRPr lang="zh-CN" altLang="en-US"/>
            </a:p>
          </p:txBody>
        </p:sp>
      </p:grpSp>
      <p:sp>
        <p:nvSpPr>
          <p:cNvPr id="6155" name="日期占位符 6154"/>
          <p:cNvSpPr>
            <a:spLocks noGrp="1"/>
          </p:cNvSpPr>
          <p:nvPr>
            <p:ph type="dt" sz="half" idx="2"/>
          </p:nvPr>
        </p:nvSpPr>
        <p:spPr>
          <a:xfrm>
            <a:off x="838200" y="6245225"/>
            <a:ext cx="1901825" cy="476250"/>
          </a:xfrm>
          <a:prstGeom prst="rect">
            <a:avLst/>
          </a:prstGeom>
          <a:noFill/>
          <a:ln w="9525">
            <a:noFill/>
          </a:ln>
        </p:spPr>
        <p:txBody>
          <a:bodyPr/>
          <a:lstStyle>
            <a:lvl1pPr>
              <a:defRPr sz="1400" b="0"/>
            </a:lvl1p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156" name="页脚占位符 6155"/>
          <p:cNvSpPr>
            <a:spLocks noGrp="1"/>
          </p:cNvSpPr>
          <p:nvPr>
            <p:ph type="ftr" sz="quarter" idx="3"/>
          </p:nvPr>
        </p:nvSpPr>
        <p:spPr>
          <a:xfrm>
            <a:off x="3429000" y="6245225"/>
            <a:ext cx="2895600" cy="476250"/>
          </a:xfrm>
          <a:prstGeom prst="rect">
            <a:avLst/>
          </a:prstGeom>
          <a:noFill/>
          <a:ln w="9525">
            <a:noFill/>
          </a:ln>
        </p:spPr>
        <p:txBody>
          <a:bodyPr/>
          <a:lstStyle>
            <a:lvl1pPr algn="ctr">
              <a:defRPr sz="1400" b="0"/>
            </a:lvl1p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157" name="灯片编号占位符 6156"/>
          <p:cNvSpPr>
            <a:spLocks noGrp="1"/>
          </p:cNvSpPr>
          <p:nvPr>
            <p:ph type="sldNum" sz="quarter" idx="4"/>
          </p:nvPr>
        </p:nvSpPr>
        <p:spPr>
          <a:xfrm>
            <a:off x="6937375" y="6245225"/>
            <a:ext cx="1901825" cy="476250"/>
          </a:xfrm>
          <a:prstGeom prst="rect">
            <a:avLst/>
          </a:prstGeom>
          <a:noFill/>
          <a:ln w="9525">
            <a:noFill/>
          </a:ln>
        </p:spPr>
        <p:txBody>
          <a:bodyPr/>
          <a:lstStyle>
            <a:lvl1pPr algn="r">
              <a:defRPr sz="1400" b="0"/>
            </a:lvl1p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6158" name="标题 6157"/>
          <p:cNvSpPr>
            <a:spLocks noGrp="1" noRot="1"/>
          </p:cNvSpPr>
          <p:nvPr>
            <p:ph type="title"/>
          </p:nvPr>
        </p:nvSpPr>
        <p:spPr>
          <a:xfrm>
            <a:off x="457200" y="244475"/>
            <a:ext cx="8385175" cy="1431925"/>
          </a:xfrm>
          <a:prstGeom prst="rect">
            <a:avLst/>
          </a:prstGeom>
          <a:noFill/>
          <a:ln w="9525">
            <a:noFill/>
          </a:ln>
        </p:spPr>
        <p:txBody>
          <a:bodyPr anchor="ctr"/>
          <a:p>
            <a:pPr lvl="0"/>
            <a:r>
              <a:rPr lang="zh-CN" altLang="en-US" dirty="0"/>
              <a:t>单击此处编辑母版标题样式</a:t>
            </a:r>
            <a:endParaRPr lang="zh-CN" altLang="en-US" dirty="0"/>
          </a:p>
        </p:txBody>
      </p:sp>
      <p:sp>
        <p:nvSpPr>
          <p:cNvPr id="6159" name="文本占位符 6158"/>
          <p:cNvSpPr>
            <a:spLocks noGrp="1" noRot="1"/>
          </p:cNvSpPr>
          <p:nvPr>
            <p:ph type="body" idx="1"/>
          </p:nvPr>
        </p:nvSpPr>
        <p:spPr>
          <a:xfrm>
            <a:off x="838200" y="1905000"/>
            <a:ext cx="8007350" cy="41910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4400" b="1" i="0" u="none" kern="1200" baseline="0">
          <a:solidFill>
            <a:schemeClr val="tx2"/>
          </a:solidFill>
          <a:effectLst>
            <a:outerShdw blurRad="38100" dist="38100" dir="2700000">
              <a:srgbClr val="C0C0C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3200" b="0" i="0" u="none" kern="1200" baseline="0">
          <a:solidFill>
            <a:schemeClr val="tx1"/>
          </a:solidFill>
          <a:effectLst>
            <a:outerShdw blurRad="38100" dist="38100" dir="2700000">
              <a:srgbClr val="C0C0C0"/>
            </a:outerShdw>
          </a:effectLst>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
        <a:defRPr sz="2800" b="0" i="0" u="none" kern="1200" baseline="0">
          <a:solidFill>
            <a:schemeClr val="tx1"/>
          </a:solidFill>
          <a:effectLst>
            <a:outerShdw blurRad="38100" dist="38100" dir="2700000">
              <a:srgbClr val="C0C0C0"/>
            </a:outerShdw>
          </a:effectLst>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400" b="0" i="0" u="none" kern="1200" baseline="0">
          <a:solidFill>
            <a:schemeClr val="tx1"/>
          </a:solidFill>
          <a:effectLst>
            <a:outerShdw blurRad="38100" dist="38100" dir="2700000">
              <a:srgbClr val="C0C0C0"/>
            </a:outerShdw>
          </a:effectLst>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
        <a:defRPr sz="2000" b="0" i="0" u="none" kern="1200" baseline="0">
          <a:solidFill>
            <a:schemeClr val="tx1"/>
          </a:solidFill>
          <a:effectLst>
            <a:outerShdw blurRad="38100" dist="38100" dir="2700000">
              <a:srgbClr val="C0C0C0"/>
            </a:outerShdw>
          </a:effectLst>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C0C0C0"/>
            </a:outerShdw>
          </a:effectLst>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C0C0C0"/>
            </a:outerShdw>
          </a:effectLst>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C0C0C0"/>
            </a:outerShdw>
          </a:effectLst>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C0C0C0"/>
            </a:outerShdw>
          </a:effectLst>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C0C0C0"/>
            </a:outerShdw>
          </a:effectLst>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49506" name="组合 149505"/>
          <p:cNvGrpSpPr/>
          <p:nvPr/>
        </p:nvGrpSpPr>
        <p:grpSpPr>
          <a:xfrm>
            <a:off x="0" y="0"/>
            <a:ext cx="2667000" cy="6858000"/>
            <a:chOff x="0" y="0"/>
            <a:chExt cx="1680" cy="4320"/>
          </a:xfrm>
        </p:grpSpPr>
        <p:sp>
          <p:nvSpPr>
            <p:cNvPr id="149507" name="矩形 149506"/>
            <p:cNvSpPr/>
            <p:nvPr/>
          </p:nvSpPr>
          <p:spPr>
            <a:xfrm>
              <a:off x="1248" y="0"/>
              <a:ext cx="432" cy="4320"/>
            </a:xfrm>
            <a:prstGeom prst="rect">
              <a:avLst/>
            </a:prstGeom>
            <a:gradFill rotWithShape="0">
              <a:gsLst>
                <a:gs pos="0">
                  <a:schemeClr val="bg1">
                    <a:gamma/>
                    <a:shade val="45490"/>
                    <a:invGamma/>
                  </a:schemeClr>
                </a:gs>
                <a:gs pos="100000">
                  <a:schemeClr val="bg1"/>
                </a:gs>
              </a:gsLst>
              <a:lin ang="0" scaled="1"/>
              <a:tileRect/>
            </a:gradFill>
            <a:ln w="9525">
              <a:noFill/>
            </a:ln>
          </p:spPr>
          <p:txBody>
            <a:bodyPr wrap="none" anchor="ctr"/>
            <a:p>
              <a:pPr lvl="0" algn="ctr"/>
              <a:endParaRPr sz="1800" b="0" dirty="0">
                <a:latin typeface="Arial" panose="020B0604020202020204" pitchFamily="34" charset="0"/>
                <a:ea typeface="宋体" panose="02010600030101010101" pitchFamily="2" charset="-122"/>
              </a:endParaRPr>
            </a:p>
          </p:txBody>
        </p:sp>
        <p:pic>
          <p:nvPicPr>
            <p:cNvPr id="149508" name="图片 149507" descr="slidemaster_med3"/>
            <p:cNvPicPr>
              <a:picLocks noChangeAspect="1"/>
            </p:cNvPicPr>
            <p:nvPr/>
          </p:nvPicPr>
          <p:blipFill>
            <a:blip r:embed="rId12"/>
            <a:stretch>
              <a:fillRect/>
            </a:stretch>
          </p:blipFill>
          <p:spPr>
            <a:xfrm>
              <a:off x="0" y="0"/>
              <a:ext cx="1348" cy="4320"/>
            </a:xfrm>
            <a:prstGeom prst="rect">
              <a:avLst/>
            </a:prstGeom>
            <a:noFill/>
            <a:ln w="9525">
              <a:noFill/>
            </a:ln>
          </p:spPr>
        </p:pic>
      </p:grpSp>
      <p:sp>
        <p:nvSpPr>
          <p:cNvPr id="149509" name="标题 149508"/>
          <p:cNvSpPr>
            <a:spLocks noGrp="1"/>
          </p:cNvSpPr>
          <p:nvPr>
            <p:ph type="title"/>
          </p:nvPr>
        </p:nvSpPr>
        <p:spPr>
          <a:xfrm>
            <a:off x="2438400" y="228600"/>
            <a:ext cx="6400800" cy="1219200"/>
          </a:xfrm>
          <a:prstGeom prst="rect">
            <a:avLst/>
          </a:prstGeom>
          <a:noFill/>
          <a:ln w="9525">
            <a:noFill/>
          </a:ln>
        </p:spPr>
        <p:txBody>
          <a:bodyPr anchor="ctr"/>
          <a:p>
            <a:pPr lvl="0"/>
            <a:r>
              <a:rPr lang="zh-CN" altLang="en-US" dirty="0"/>
              <a:t>单击此处编辑母版标题样式</a:t>
            </a:r>
            <a:endParaRPr lang="zh-CN" altLang="en-US" dirty="0"/>
          </a:p>
        </p:txBody>
      </p:sp>
      <p:sp>
        <p:nvSpPr>
          <p:cNvPr id="149510" name="文本占位符 149509"/>
          <p:cNvSpPr>
            <a:spLocks noGrp="1"/>
          </p:cNvSpPr>
          <p:nvPr>
            <p:ph type="body" idx="1"/>
          </p:nvPr>
        </p:nvSpPr>
        <p:spPr>
          <a:xfrm>
            <a:off x="2438400" y="1600200"/>
            <a:ext cx="6400800" cy="4495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49511" name="日期占位符 149510"/>
          <p:cNvSpPr>
            <a:spLocks noGrp="1"/>
          </p:cNvSpPr>
          <p:nvPr>
            <p:ph type="dt" sz="half" idx="2"/>
          </p:nvPr>
        </p:nvSpPr>
        <p:spPr>
          <a:xfrm>
            <a:off x="152400" y="6248400"/>
            <a:ext cx="1901825" cy="457200"/>
          </a:xfrm>
          <a:prstGeom prst="rect">
            <a:avLst/>
          </a:prstGeom>
          <a:noFill/>
          <a:ln w="9525">
            <a:noFill/>
          </a:ln>
        </p:spPr>
        <p:txBody>
          <a:bodyPr/>
          <a:lstStyle>
            <a:lvl1pPr>
              <a:defRPr sz="1000" b="0"/>
            </a:lvl1p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149512" name="页脚占位符 149511"/>
          <p:cNvSpPr>
            <a:spLocks noGrp="1"/>
          </p:cNvSpPr>
          <p:nvPr>
            <p:ph type="ftr" sz="quarter" idx="3"/>
          </p:nvPr>
        </p:nvSpPr>
        <p:spPr>
          <a:xfrm>
            <a:off x="3124200" y="6248400"/>
            <a:ext cx="2895600" cy="457200"/>
          </a:xfrm>
          <a:prstGeom prst="rect">
            <a:avLst/>
          </a:prstGeom>
          <a:noFill/>
          <a:ln w="9525">
            <a:noFill/>
          </a:ln>
        </p:spPr>
        <p:txBody>
          <a:bodyPr/>
          <a:lstStyle>
            <a:lvl1pPr algn="ctr">
              <a:defRPr sz="1000" b="0"/>
            </a:lvl1pPr>
          </a:lstStyle>
          <a:p>
            <a:pPr lvl="0"/>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
        <p:nvSpPr>
          <p:cNvPr id="149513" name="灯片编号占位符 149512"/>
          <p:cNvSpPr>
            <a:spLocks noGrp="1"/>
          </p:cNvSpPr>
          <p:nvPr>
            <p:ph type="sldNum" sz="quarter" idx="4"/>
          </p:nvPr>
        </p:nvSpPr>
        <p:spPr>
          <a:xfrm>
            <a:off x="6934200" y="6248400"/>
            <a:ext cx="1905000" cy="457200"/>
          </a:xfrm>
          <a:prstGeom prst="rect">
            <a:avLst/>
          </a:prstGeom>
          <a:noFill/>
          <a:ln w="9525">
            <a:noFill/>
          </a:ln>
        </p:spPr>
        <p:txBody>
          <a:bodyPr/>
          <a:lstStyle>
            <a:lvl1pPr algn="r">
              <a:defRPr sz="1000" b="0"/>
            </a:lvl1pPr>
          </a:lstStyle>
          <a:p>
            <a:pPr lvl="0"/>
            <a:fld id="{9A0DB2DC-4C9A-4742-B13C-FB6460FD3503}" type="slidenum">
              <a:rPr lang="zh-CN" altLang="en-US" dirty="0">
                <a:effectLst>
                  <a:outerShdw blurRad="38100" dist="38100" dir="2700000">
                    <a:srgbClr val="C0C0C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C0C0C0"/>
                </a:outerShdw>
              </a:effectLst>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spd="slow">
    <p:randomBar dir="vert"/>
  </p:transition>
  <p:hf sldNum="0" hdr="0" ftr="0" dt="0"/>
  <p:txStyles>
    <p:titleStyle>
      <a:lvl1pPr marL="0" lvl="0" indent="0" algn="l" defTabSz="914400" rtl="0" eaLnBrk="1" fontAlgn="base" latinLnBrk="0" hangingPunct="1">
        <a:lnSpc>
          <a:spcPct val="100000"/>
        </a:lnSpc>
        <a:spcBef>
          <a:spcPct val="0"/>
        </a:spcBef>
        <a:spcAft>
          <a:spcPct val="0"/>
        </a:spcAft>
        <a:buNone/>
        <a:defRPr sz="3600" b="0" i="0" u="none" kern="1200" baseline="0">
          <a:solidFill>
            <a:schemeClr val="tx2"/>
          </a:solidFill>
          <a:effectLst>
            <a:outerShdw blurRad="38100" dist="38100" dir="2700000">
              <a:srgbClr val="C0C0C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3200" b="0" i="0" u="none" kern="1200" baseline="0">
          <a:solidFill>
            <a:schemeClr val="tx1"/>
          </a:solidFill>
          <a:effectLst>
            <a:outerShdw blurRad="38100" dist="38100" dir="2700000">
              <a:srgbClr val="C0C0C0"/>
            </a:outerShdw>
          </a:effectLst>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folHlink"/>
        </a:buClr>
        <a:buSzPct val="70000"/>
        <a:buFont typeface="Wingdings" panose="05000000000000000000" pitchFamily="2" charset="2"/>
        <a:buChar char="l"/>
        <a:defRPr sz="2800" b="0" i="0" u="none" kern="1200" baseline="0">
          <a:solidFill>
            <a:schemeClr val="tx1"/>
          </a:solidFill>
          <a:effectLst>
            <a:outerShdw blurRad="38100" dist="38100" dir="2700000">
              <a:srgbClr val="C0C0C0"/>
            </a:outerShdw>
          </a:effectLst>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400" b="0" i="0" u="none" kern="1200" baseline="0">
          <a:solidFill>
            <a:schemeClr val="tx1"/>
          </a:solidFill>
          <a:effectLst>
            <a:outerShdw blurRad="38100" dist="38100" dir="2700000">
              <a:srgbClr val="C0C0C0"/>
            </a:outerShdw>
          </a:effectLst>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folHlink"/>
        </a:buClr>
        <a:buSzPct val="70000"/>
        <a:buFont typeface="Wingdings" panose="05000000000000000000" pitchFamily="2" charset="2"/>
        <a:buChar char="l"/>
        <a:defRPr sz="2000" b="0" i="0" u="none" kern="1200" baseline="0">
          <a:solidFill>
            <a:schemeClr val="tx1"/>
          </a:solidFill>
          <a:effectLst>
            <a:outerShdw blurRad="38100" dist="38100" dir="2700000">
              <a:srgbClr val="C0C0C0"/>
            </a:outerShdw>
          </a:effectLst>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p:sp>
        <p:nvSpPr>
          <p:cNvPr id="12290" name="标题 12289"/>
          <p:cNvSpPr>
            <a:spLocks noGrp="1"/>
          </p:cNvSpPr>
          <p:nvPr>
            <p:ph type="title"/>
          </p:nvPr>
        </p:nvSpPr>
        <p:spPr>
          <a:xfrm>
            <a:off x="574675" y="304800"/>
            <a:ext cx="8001000" cy="1216025"/>
          </a:xfrm>
          <a:prstGeom prst="rect">
            <a:avLst/>
          </a:prstGeom>
          <a:noFill/>
          <a:ln w="9525">
            <a:noFill/>
          </a:ln>
        </p:spPr>
        <p:txBody>
          <a:bodyPr anchor="b"/>
          <a:p>
            <a:pPr lvl="0"/>
            <a:r>
              <a:rPr lang="zh-CN" altLang="en-US" dirty="0"/>
              <a:t>单击此处编辑母版标题样式</a:t>
            </a:r>
            <a:endParaRPr lang="zh-CN" altLang="en-US" dirty="0"/>
          </a:p>
        </p:txBody>
      </p:sp>
      <p:sp>
        <p:nvSpPr>
          <p:cNvPr id="12291" name="文本占位符 12290"/>
          <p:cNvSpPr>
            <a:spLocks noGrp="1"/>
          </p:cNvSpPr>
          <p:nvPr>
            <p:ph type="body" idx="1"/>
          </p:nvPr>
        </p:nvSpPr>
        <p:spPr>
          <a:xfrm>
            <a:off x="566738" y="1752600"/>
            <a:ext cx="8001000" cy="42672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2292" name="任意多边形 12291"/>
          <p:cNvSpPr/>
          <p:nvPr/>
        </p:nvSpPr>
        <p:spPr>
          <a:xfrm>
            <a:off x="609600" y="1566863"/>
            <a:ext cx="7958138" cy="109537"/>
          </a:xfrm>
          <a:custGeom>
            <a:avLst/>
            <a:gdLst>
              <a:gd name="A1" fmla="val 585"/>
              <a:gd name="A3" fmla="val 0"/>
              <a:gd name="G0" fmla="+- A1 0 0"/>
            </a:gdLst>
            <a:ahLst/>
            <a:cxnLst/>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cap="flat" cmpd="sng">
            <a:solidFill>
              <a:schemeClr val="accent2"/>
            </a:solidFill>
            <a:prstDash val="solid"/>
            <a:round/>
            <a:headEnd type="none" w="med" len="med"/>
            <a:tailEnd type="none" w="med" len="med"/>
          </a:ln>
        </p:spPr>
        <p:txBody>
          <a:bodyPr/>
          <a:p>
            <a:pPr lvl="0" algn="l">
              <a:buClr>
                <a:schemeClr val="bg1"/>
              </a:buClr>
            </a:pPr>
            <a:endParaRPr sz="2400" b="0" dirty="0">
              <a:latin typeface="Times New Roman" panose="02020603050405020304" charset="0"/>
              <a:ea typeface="宋体" panose="02010600030101010101" pitchFamily="2" charset="-122"/>
            </a:endParaRPr>
          </a:p>
        </p:txBody>
      </p:sp>
      <p:sp>
        <p:nvSpPr>
          <p:cNvPr id="12293" name="直接连接符 12292"/>
          <p:cNvSpPr/>
          <p:nvPr/>
        </p:nvSpPr>
        <p:spPr>
          <a:xfrm flipV="1">
            <a:off x="609600" y="6172200"/>
            <a:ext cx="7924800" cy="0"/>
          </a:xfrm>
          <a:prstGeom prst="line">
            <a:avLst/>
          </a:prstGeom>
          <a:ln w="3175" cap="flat" cmpd="sng">
            <a:solidFill>
              <a:schemeClr val="accent2"/>
            </a:solidFill>
            <a:prstDash val="solid"/>
            <a:headEnd type="none" w="med" len="med"/>
            <a:tailEnd type="none" w="med" len="med"/>
          </a:ln>
        </p:spPr>
      </p:sp>
      <p:sp>
        <p:nvSpPr>
          <p:cNvPr id="12294" name="日期占位符 12293"/>
          <p:cNvSpPr>
            <a:spLocks noGrp="1"/>
          </p:cNvSpPr>
          <p:nvPr>
            <p:ph type="dt" sz="half" idx="2"/>
          </p:nvPr>
        </p:nvSpPr>
        <p:spPr>
          <a:xfrm>
            <a:off x="609600" y="6245225"/>
            <a:ext cx="1981200" cy="476250"/>
          </a:xfrm>
          <a:prstGeom prst="rect">
            <a:avLst/>
          </a:prstGeom>
          <a:noFill/>
          <a:ln w="9525">
            <a:noFill/>
          </a:ln>
        </p:spPr>
        <p:txBody>
          <a:bodyPr/>
          <a:lstStyle>
            <a:lvl1pPr>
              <a:defRPr sz="1200" b="0">
                <a:latin typeface="Verdana" panose="020B0604030504040204" pitchFamily="34" charset="0"/>
              </a:defRPr>
            </a:lvl1pPr>
          </a:lstStyle>
          <a:p>
            <a:pPr lvl="0"/>
            <a:endParaRPr lang="zh-CN" altLang="en-US" dirty="0">
              <a:latin typeface="Arial" panose="020B0604020202020204" pitchFamily="34" charset="0"/>
              <a:ea typeface="宋体" panose="02010600030101010101" pitchFamily="2" charset="-122"/>
            </a:endParaRPr>
          </a:p>
        </p:txBody>
      </p:sp>
      <p:sp>
        <p:nvSpPr>
          <p:cNvPr id="12295" name="页脚占位符 12294"/>
          <p:cNvSpPr>
            <a:spLocks noGrp="1"/>
          </p:cNvSpPr>
          <p:nvPr>
            <p:ph type="ftr" sz="quarter" idx="3"/>
          </p:nvPr>
        </p:nvSpPr>
        <p:spPr>
          <a:xfrm>
            <a:off x="3124200" y="6245225"/>
            <a:ext cx="2895600" cy="476250"/>
          </a:xfrm>
          <a:prstGeom prst="rect">
            <a:avLst/>
          </a:prstGeom>
          <a:noFill/>
          <a:ln w="9525">
            <a:noFill/>
          </a:ln>
        </p:spPr>
        <p:txBody>
          <a:bodyPr/>
          <a:lstStyle>
            <a:lvl1pPr algn="ctr">
              <a:defRPr sz="1200" b="0">
                <a:latin typeface="Verdana" panose="020B0604030504040204" pitchFamily="34" charset="0"/>
              </a:defRPr>
            </a:lvl1pPr>
          </a:lstStyle>
          <a:p>
            <a:pPr lvl="0"/>
            <a:endParaRPr lang="zh-CN" altLang="en-US" dirty="0">
              <a:ea typeface="宋体" panose="02010600030101010101" pitchFamily="2" charset="-122"/>
            </a:endParaRPr>
          </a:p>
        </p:txBody>
      </p:sp>
      <p:sp>
        <p:nvSpPr>
          <p:cNvPr id="12296" name="灯片编号占位符 12295"/>
          <p:cNvSpPr>
            <a:spLocks noGrp="1"/>
          </p:cNvSpPr>
          <p:nvPr>
            <p:ph type="sldNum" sz="quarter" idx="4"/>
          </p:nvPr>
        </p:nvSpPr>
        <p:spPr>
          <a:xfrm>
            <a:off x="6553200" y="6245225"/>
            <a:ext cx="1981200" cy="476250"/>
          </a:xfrm>
          <a:prstGeom prst="rect">
            <a:avLst/>
          </a:prstGeom>
          <a:noFill/>
          <a:ln w="9525">
            <a:noFill/>
          </a:ln>
        </p:spPr>
        <p:txBody>
          <a:bodyPr/>
          <a:lstStyle>
            <a:lvl1pPr algn="r">
              <a:defRPr sz="1200" b="0">
                <a:latin typeface="Verdana" panose="020B0604030504040204" pitchFamily="34" charset="0"/>
              </a:defRPr>
            </a:lvl1pPr>
          </a:lstStyle>
          <a:p>
            <a:pPr lvl="0"/>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3800" b="0" i="0" u="none" kern="1200" baseline="0">
          <a:solidFill>
            <a:schemeClr val="tx2"/>
          </a:solidFill>
          <a:latin typeface="+mj-lt"/>
          <a:ea typeface="+mj-ea"/>
          <a:cs typeface="+mj-cs"/>
        </a:defRPr>
      </a:lvl1pPr>
    </p:titleStyle>
    <p:bodyStyle>
      <a:lvl1pPr marL="469900" lvl="0" indent="-4699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3000" b="0" i="0" u="none" kern="1200" baseline="0">
          <a:solidFill>
            <a:schemeClr val="tx1"/>
          </a:solidFill>
          <a:latin typeface="+mn-lt"/>
          <a:ea typeface="+mn-ea"/>
          <a:cs typeface="+mn-cs"/>
        </a:defRPr>
      </a:lvl1pPr>
      <a:lvl2pPr marL="908050" lvl="1" indent="-436245"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600" b="0" i="0" u="none" kern="1200" baseline="0">
          <a:solidFill>
            <a:schemeClr val="tx1"/>
          </a:solidFill>
          <a:latin typeface="+mn-lt"/>
          <a:ea typeface="+mn-ea"/>
          <a:cs typeface="+mn-cs"/>
        </a:defRPr>
      </a:lvl2pPr>
      <a:lvl3pPr marL="1304925" lvl="2" indent="-39497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o"/>
        <a:defRPr sz="2300" b="0" i="0" u="none" kern="1200" baseline="0">
          <a:solidFill>
            <a:schemeClr val="tx1"/>
          </a:solidFill>
          <a:latin typeface="+mn-lt"/>
          <a:ea typeface="+mn-ea"/>
          <a:cs typeface="+mn-cs"/>
        </a:defRPr>
      </a:lvl3pPr>
      <a:lvl4pPr marL="1694180" lvl="3" indent="-38735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n"/>
        <a:defRPr sz="2000" b="0" i="0" u="none" kern="1200" baseline="0">
          <a:solidFill>
            <a:schemeClr val="tx1"/>
          </a:solidFill>
          <a:latin typeface="+mn-lt"/>
          <a:ea typeface="+mn-ea"/>
          <a:cs typeface="+mn-cs"/>
        </a:defRPr>
      </a:lvl4pPr>
      <a:lvl5pPr marL="2094230" lvl="4" indent="-39878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5000"/>
        </a:spcBef>
        <a:spcAft>
          <a:spcPct val="0"/>
        </a:spcAft>
        <a:buClr>
          <a:schemeClr val="accent2"/>
        </a:buClr>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4818" name="任意多边形 34817"/>
          <p:cNvSpPr/>
          <p:nvPr/>
        </p:nvSpPr>
        <p:spPr>
          <a:xfrm rot="-3172564">
            <a:off x="7777163" y="-14287"/>
            <a:ext cx="1162050" cy="2084387"/>
          </a:xfrm>
          <a:custGeom>
            <a:avLst/>
            <a:gdLst/>
            <a:ahLst/>
            <a:cxnLst/>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ln>
        </p:spPr>
        <p:txBody>
          <a:bodyPr/>
          <a:p>
            <a:endParaRPr lang="zh-CN" altLang="en-US"/>
          </a:p>
        </p:txBody>
      </p:sp>
      <p:sp>
        <p:nvSpPr>
          <p:cNvPr id="34819" name="标题 34818"/>
          <p:cNvSpPr>
            <a:spLocks noGrp="1"/>
          </p:cNvSpPr>
          <p:nvPr>
            <p:ph type="title"/>
          </p:nvPr>
        </p:nvSpPr>
        <p:spPr>
          <a:xfrm>
            <a:off x="685800" y="152400"/>
            <a:ext cx="6870700" cy="1600200"/>
          </a:xfrm>
          <a:prstGeom prst="rect">
            <a:avLst/>
          </a:prstGeom>
          <a:noFill/>
          <a:ln w="9525">
            <a:noFill/>
          </a:ln>
        </p:spPr>
        <p:txBody>
          <a:bodyPr anchor="b"/>
          <a:p>
            <a:pPr lvl="0"/>
            <a:r>
              <a:rPr lang="zh-CN" altLang="en-US" dirty="0"/>
              <a:t>单击此处编辑母版标题样式</a:t>
            </a:r>
            <a:endParaRPr lang="zh-CN" altLang="en-US" dirty="0"/>
          </a:p>
        </p:txBody>
      </p:sp>
      <p:sp>
        <p:nvSpPr>
          <p:cNvPr id="34820" name="文本占位符 34819"/>
          <p:cNvSpPr>
            <a:spLocks noGrp="1"/>
          </p:cNvSpPr>
          <p:nvPr>
            <p:ph type="body" idx="1"/>
          </p:nvPr>
        </p:nvSpPr>
        <p:spPr>
          <a:xfrm>
            <a:off x="685800" y="1828800"/>
            <a:ext cx="7696200" cy="36576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4821" name="日期占位符 34820"/>
          <p:cNvSpPr>
            <a:spLocks noGrp="1"/>
          </p:cNvSpPr>
          <p:nvPr>
            <p:ph type="dt" sz="half" idx="2"/>
          </p:nvPr>
        </p:nvSpPr>
        <p:spPr>
          <a:xfrm>
            <a:off x="1371600" y="6248400"/>
            <a:ext cx="1905000" cy="457200"/>
          </a:xfrm>
          <a:prstGeom prst="rect">
            <a:avLst/>
          </a:prstGeom>
          <a:noFill/>
          <a:ln w="9525">
            <a:noFill/>
          </a:ln>
        </p:spPr>
        <p:txBody>
          <a:bodyPr/>
          <a:lstStyle>
            <a:lvl1pPr>
              <a:defRPr sz="1400" b="0">
                <a:latin typeface="Comic Sans MS" panose="030F0702030302020204" pitchFamily="66" charset="0"/>
              </a:defRPr>
            </a:lvl1p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34822" name="页脚占位符 34821"/>
          <p:cNvSpPr>
            <a:spLocks noGrp="1"/>
          </p:cNvSpPr>
          <p:nvPr>
            <p:ph type="ftr" sz="quarter" idx="3"/>
          </p:nvPr>
        </p:nvSpPr>
        <p:spPr>
          <a:xfrm>
            <a:off x="3556000" y="6248400"/>
            <a:ext cx="2895600" cy="457200"/>
          </a:xfrm>
          <a:prstGeom prst="rect">
            <a:avLst/>
          </a:prstGeom>
          <a:noFill/>
          <a:ln w="9525">
            <a:noFill/>
          </a:ln>
        </p:spPr>
        <p:txBody>
          <a:bodyPr/>
          <a:lstStyle>
            <a:lvl1pPr algn="ctr">
              <a:defRPr sz="1400" b="0">
                <a:latin typeface="Comic Sans MS" panose="030F0702030302020204" pitchFamily="66" charset="0"/>
              </a:defRPr>
            </a:lvl1pPr>
          </a:lstStyle>
          <a:p>
            <a:pPr lvl="0">
              <a:buClr>
                <a:schemeClr val="bg1"/>
              </a:buClr>
            </a:pPr>
            <a:endParaRPr lang="zh-CN" altLang="en-US" dirty="0">
              <a:ea typeface="宋体" panose="02010600030101010101" pitchFamily="2" charset="-122"/>
            </a:endParaRPr>
          </a:p>
        </p:txBody>
      </p:sp>
      <p:sp>
        <p:nvSpPr>
          <p:cNvPr id="34823" name="灯片编号占位符 34822"/>
          <p:cNvSpPr>
            <a:spLocks noGrp="1"/>
          </p:cNvSpPr>
          <p:nvPr>
            <p:ph type="sldNum" sz="quarter" idx="4"/>
          </p:nvPr>
        </p:nvSpPr>
        <p:spPr>
          <a:xfrm>
            <a:off x="6718300" y="6248400"/>
            <a:ext cx="1905000" cy="457200"/>
          </a:xfrm>
          <a:prstGeom prst="rect">
            <a:avLst/>
          </a:prstGeom>
          <a:noFill/>
          <a:ln w="9525">
            <a:noFill/>
          </a:ln>
        </p:spPr>
        <p:txBody>
          <a:bodyPr/>
          <a:lstStyle>
            <a:lvl1pPr algn="r">
              <a:defRPr sz="1400" b="0">
                <a:latin typeface="Comic Sans MS" panose="030F0702030302020204" pitchFamily="66" charset="0"/>
              </a:defRPr>
            </a:lvl1p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
        <p:nvSpPr>
          <p:cNvPr id="34824" name="任意多边形 34823"/>
          <p:cNvSpPr/>
          <p:nvPr/>
        </p:nvSpPr>
        <p:spPr>
          <a:xfrm rot="-3172564">
            <a:off x="7864475" y="23813"/>
            <a:ext cx="1165225" cy="2097087"/>
          </a:xfrm>
          <a:custGeom>
            <a:avLst/>
            <a:gdLst/>
            <a:ahLst/>
            <a:cxnLst/>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ln>
        </p:spPr>
        <p:txBody>
          <a:bodyPr/>
          <a:p>
            <a:endParaRPr lang="zh-CN" altLang="en-US"/>
          </a:p>
        </p:txBody>
      </p:sp>
      <p:sp>
        <p:nvSpPr>
          <p:cNvPr id="34825" name="任意多边形 34824"/>
          <p:cNvSpPr/>
          <p:nvPr/>
        </p:nvSpPr>
        <p:spPr>
          <a:xfrm rot="-3172564">
            <a:off x="7831138" y="192088"/>
            <a:ext cx="1025525" cy="1571625"/>
          </a:xfrm>
          <a:custGeom>
            <a:avLst/>
            <a:gdLst/>
            <a:ahLst/>
            <a:cxnLst/>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ln>
        </p:spPr>
        <p:txBody>
          <a:bodyPr/>
          <a:p>
            <a:endParaRPr lang="zh-CN" altLang="en-US"/>
          </a:p>
        </p:txBody>
      </p:sp>
      <p:grpSp>
        <p:nvGrpSpPr>
          <p:cNvPr id="34826" name="组合 34825"/>
          <p:cNvGrpSpPr/>
          <p:nvPr/>
        </p:nvGrpSpPr>
        <p:grpSpPr>
          <a:xfrm>
            <a:off x="7938" y="5540375"/>
            <a:ext cx="1784350" cy="1246188"/>
            <a:chOff x="5" y="3490"/>
            <a:chExt cx="1124" cy="785"/>
          </a:xfrm>
        </p:grpSpPr>
        <p:sp>
          <p:nvSpPr>
            <p:cNvPr id="34827" name="任意多边形 34826"/>
            <p:cNvSpPr/>
            <p:nvPr userDrawn="1"/>
          </p:nvSpPr>
          <p:spPr>
            <a:xfrm>
              <a:off x="24" y="3505"/>
              <a:ext cx="1089" cy="649"/>
            </a:xfrm>
            <a:custGeom>
              <a:avLst/>
              <a:gdLst/>
              <a:ahLst/>
              <a:cxnLst/>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ln>
          </p:spPr>
          <p:txBody>
            <a:bodyPr/>
            <a:p>
              <a:endParaRPr lang="zh-CN" altLang="en-US"/>
            </a:p>
          </p:txBody>
        </p:sp>
        <p:sp>
          <p:nvSpPr>
            <p:cNvPr id="34828" name="任意多边形 34827"/>
            <p:cNvSpPr/>
            <p:nvPr userDrawn="1"/>
          </p:nvSpPr>
          <p:spPr>
            <a:xfrm>
              <a:off x="1022" y="3582"/>
              <a:ext cx="71" cy="129"/>
            </a:xfrm>
            <a:custGeom>
              <a:avLst/>
              <a:gdLst/>
              <a:ahLst/>
              <a:cxnLst/>
              <a:pathLst>
                <a:path w="143" h="258">
                  <a:moveTo>
                    <a:pt x="0" y="7"/>
                  </a:moveTo>
                  <a:lnTo>
                    <a:pt x="120" y="0"/>
                  </a:lnTo>
                  <a:lnTo>
                    <a:pt x="143" y="233"/>
                  </a:lnTo>
                  <a:lnTo>
                    <a:pt x="8" y="258"/>
                  </a:lnTo>
                  <a:lnTo>
                    <a:pt x="0" y="7"/>
                  </a:lnTo>
                  <a:lnTo>
                    <a:pt x="0" y="7"/>
                  </a:lnTo>
                  <a:close/>
                </a:path>
              </a:pathLst>
            </a:custGeom>
            <a:solidFill>
              <a:schemeClr val="accent1"/>
            </a:solidFill>
            <a:ln w="9525">
              <a:noFill/>
            </a:ln>
          </p:spPr>
          <p:txBody>
            <a:bodyPr/>
            <a:p>
              <a:endParaRPr lang="zh-CN" altLang="en-US"/>
            </a:p>
          </p:txBody>
        </p:sp>
        <p:sp>
          <p:nvSpPr>
            <p:cNvPr id="34829" name="任意多边形 34828"/>
            <p:cNvSpPr/>
            <p:nvPr userDrawn="1"/>
          </p:nvSpPr>
          <p:spPr>
            <a:xfrm>
              <a:off x="20" y="3774"/>
              <a:ext cx="792" cy="410"/>
            </a:xfrm>
            <a:custGeom>
              <a:avLst/>
              <a:gdLst/>
              <a:ahLst/>
              <a:cxnLst/>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ln>
          </p:spPr>
          <p:txBody>
            <a:bodyPr/>
            <a:p>
              <a:endParaRPr lang="zh-CN" altLang="en-US"/>
            </a:p>
          </p:txBody>
        </p:sp>
        <p:sp>
          <p:nvSpPr>
            <p:cNvPr id="34830" name="任意多边形 34829"/>
            <p:cNvSpPr/>
            <p:nvPr userDrawn="1"/>
          </p:nvSpPr>
          <p:spPr>
            <a:xfrm>
              <a:off x="129" y="3808"/>
              <a:ext cx="525" cy="374"/>
            </a:xfrm>
            <a:custGeom>
              <a:avLst/>
              <a:gdLst/>
              <a:ahLst/>
              <a:cxnLst/>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ln>
          </p:spPr>
          <p:txBody>
            <a:bodyPr/>
            <a:p>
              <a:endParaRPr lang="zh-CN" altLang="en-US"/>
            </a:p>
          </p:txBody>
        </p:sp>
        <p:sp>
          <p:nvSpPr>
            <p:cNvPr id="34831" name="任意多边形 34830"/>
            <p:cNvSpPr/>
            <p:nvPr userDrawn="1"/>
          </p:nvSpPr>
          <p:spPr>
            <a:xfrm>
              <a:off x="485" y="3532"/>
              <a:ext cx="135" cy="121"/>
            </a:xfrm>
            <a:custGeom>
              <a:avLst/>
              <a:gdLst/>
              <a:ahLst/>
              <a:cxnLst/>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ln>
          </p:spPr>
          <p:txBody>
            <a:bodyPr/>
            <a:p>
              <a:endParaRPr lang="zh-CN" altLang="en-US"/>
            </a:p>
          </p:txBody>
        </p:sp>
        <p:sp>
          <p:nvSpPr>
            <p:cNvPr id="34832" name="任意多边形 34831"/>
            <p:cNvSpPr/>
            <p:nvPr userDrawn="1"/>
          </p:nvSpPr>
          <p:spPr>
            <a:xfrm>
              <a:off x="641" y="4163"/>
              <a:ext cx="76" cy="112"/>
            </a:xfrm>
            <a:custGeom>
              <a:avLst/>
              <a:gdLst/>
              <a:ahLst/>
              <a:cxnLst/>
              <a:pathLst>
                <a:path w="152" h="224">
                  <a:moveTo>
                    <a:pt x="152" y="4"/>
                  </a:moveTo>
                  <a:lnTo>
                    <a:pt x="152" y="224"/>
                  </a:lnTo>
                  <a:lnTo>
                    <a:pt x="0" y="8"/>
                  </a:lnTo>
                  <a:lnTo>
                    <a:pt x="72" y="0"/>
                  </a:lnTo>
                  <a:lnTo>
                    <a:pt x="152" y="4"/>
                  </a:lnTo>
                  <a:lnTo>
                    <a:pt x="152" y="4"/>
                  </a:lnTo>
                  <a:close/>
                </a:path>
              </a:pathLst>
            </a:custGeom>
            <a:solidFill>
              <a:schemeClr val="hlink"/>
            </a:solidFill>
            <a:ln w="9525">
              <a:noFill/>
            </a:ln>
          </p:spPr>
          <p:txBody>
            <a:bodyPr/>
            <a:p>
              <a:endParaRPr lang="zh-CN" altLang="en-US"/>
            </a:p>
          </p:txBody>
        </p:sp>
        <p:sp>
          <p:nvSpPr>
            <p:cNvPr id="34833" name="任意多边形 34832"/>
            <p:cNvSpPr/>
            <p:nvPr userDrawn="1"/>
          </p:nvSpPr>
          <p:spPr>
            <a:xfrm>
              <a:off x="504" y="3607"/>
              <a:ext cx="193" cy="383"/>
            </a:xfrm>
            <a:custGeom>
              <a:avLst/>
              <a:gdLst/>
              <a:ahLst/>
              <a:cxnLst/>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ln>
          </p:spPr>
          <p:txBody>
            <a:bodyPr/>
            <a:p>
              <a:endParaRPr lang="zh-CN" altLang="en-US"/>
            </a:p>
          </p:txBody>
        </p:sp>
        <p:sp>
          <p:nvSpPr>
            <p:cNvPr id="34834" name="任意多边形 34833"/>
            <p:cNvSpPr/>
            <p:nvPr userDrawn="1"/>
          </p:nvSpPr>
          <p:spPr>
            <a:xfrm>
              <a:off x="668" y="3590"/>
              <a:ext cx="364" cy="174"/>
            </a:xfrm>
            <a:custGeom>
              <a:avLst/>
              <a:gdLst/>
              <a:ahLst/>
              <a:cxnLst/>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ln>
          </p:spPr>
          <p:txBody>
            <a:bodyPr/>
            <a:p>
              <a:endParaRPr lang="zh-CN" altLang="en-US"/>
            </a:p>
          </p:txBody>
        </p:sp>
        <p:sp>
          <p:nvSpPr>
            <p:cNvPr id="34835" name="任意多边形 34834"/>
            <p:cNvSpPr/>
            <p:nvPr userDrawn="1"/>
          </p:nvSpPr>
          <p:spPr>
            <a:xfrm>
              <a:off x="347" y="3693"/>
              <a:ext cx="156" cy="67"/>
            </a:xfrm>
            <a:custGeom>
              <a:avLst/>
              <a:gdLst/>
              <a:ahLst/>
              <a:cxnLst/>
              <a:pathLst>
                <a:path w="312" h="135">
                  <a:moveTo>
                    <a:pt x="272" y="0"/>
                  </a:moveTo>
                  <a:lnTo>
                    <a:pt x="0" y="78"/>
                  </a:lnTo>
                  <a:lnTo>
                    <a:pt x="312" y="135"/>
                  </a:lnTo>
                  <a:lnTo>
                    <a:pt x="272" y="0"/>
                  </a:lnTo>
                  <a:lnTo>
                    <a:pt x="272" y="0"/>
                  </a:lnTo>
                  <a:close/>
                </a:path>
              </a:pathLst>
            </a:custGeom>
            <a:solidFill>
              <a:schemeClr val="accent1"/>
            </a:solidFill>
            <a:ln w="9525">
              <a:noFill/>
            </a:ln>
          </p:spPr>
          <p:txBody>
            <a:bodyPr/>
            <a:p>
              <a:endParaRPr lang="zh-CN" altLang="en-US"/>
            </a:p>
          </p:txBody>
        </p:sp>
        <p:grpSp>
          <p:nvGrpSpPr>
            <p:cNvPr id="34836" name="组合 34835"/>
            <p:cNvGrpSpPr/>
            <p:nvPr userDrawn="1"/>
          </p:nvGrpSpPr>
          <p:grpSpPr>
            <a:xfrm>
              <a:off x="5" y="3490"/>
              <a:ext cx="1124" cy="780"/>
              <a:chOff x="5" y="3490"/>
              <a:chExt cx="1124" cy="780"/>
            </a:xfrm>
          </p:grpSpPr>
          <p:grpSp>
            <p:nvGrpSpPr>
              <p:cNvPr id="34837" name="组合 34836"/>
              <p:cNvGrpSpPr/>
              <p:nvPr userDrawn="1"/>
            </p:nvGrpSpPr>
            <p:grpSpPr>
              <a:xfrm>
                <a:off x="499" y="3562"/>
                <a:ext cx="548" cy="708"/>
                <a:chOff x="499" y="3562"/>
                <a:chExt cx="548" cy="708"/>
              </a:xfrm>
            </p:grpSpPr>
            <p:sp>
              <p:nvSpPr>
                <p:cNvPr id="34838" name="任意多边形 34837"/>
                <p:cNvSpPr/>
                <p:nvPr userDrawn="1"/>
              </p:nvSpPr>
              <p:spPr>
                <a:xfrm>
                  <a:off x="499" y="3587"/>
                  <a:ext cx="157" cy="87"/>
                </a:xfrm>
                <a:custGeom>
                  <a:avLst/>
                  <a:gdLst/>
                  <a:ahLst/>
                  <a:cxnLst/>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ln>
              </p:spPr>
              <p:txBody>
                <a:bodyPr/>
                <a:p>
                  <a:endParaRPr lang="zh-CN" altLang="en-US"/>
                </a:p>
              </p:txBody>
            </p:sp>
            <p:sp>
              <p:nvSpPr>
                <p:cNvPr id="34839" name="任意多边形 34838"/>
                <p:cNvSpPr/>
                <p:nvPr userDrawn="1"/>
              </p:nvSpPr>
              <p:spPr>
                <a:xfrm>
                  <a:off x="636" y="4137"/>
                  <a:ext cx="115" cy="133"/>
                </a:xfrm>
                <a:custGeom>
                  <a:avLst/>
                  <a:gdLst/>
                  <a:ahLst/>
                  <a:cxnLst/>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ln>
              </p:spPr>
              <p:txBody>
                <a:bodyPr/>
                <a:p>
                  <a:endParaRPr lang="zh-CN" altLang="en-US"/>
                </a:p>
              </p:txBody>
            </p:sp>
            <p:sp>
              <p:nvSpPr>
                <p:cNvPr id="34840" name="任意多边形 34839"/>
                <p:cNvSpPr/>
                <p:nvPr userDrawn="1"/>
              </p:nvSpPr>
              <p:spPr>
                <a:xfrm>
                  <a:off x="1004" y="3562"/>
                  <a:ext cx="43" cy="117"/>
                </a:xfrm>
                <a:custGeom>
                  <a:avLst/>
                  <a:gdLst/>
                  <a:ahLst/>
                  <a:cxnLst/>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ln>
              </p:spPr>
              <p:txBody>
                <a:bodyPr/>
                <a:p>
                  <a:endParaRPr lang="zh-CN" altLang="en-US"/>
                </a:p>
              </p:txBody>
            </p:sp>
          </p:grpSp>
          <p:sp>
            <p:nvSpPr>
              <p:cNvPr id="34841" name="任意多边形 34840"/>
              <p:cNvSpPr/>
              <p:nvPr userDrawn="1"/>
            </p:nvSpPr>
            <p:spPr>
              <a:xfrm>
                <a:off x="76" y="3732"/>
                <a:ext cx="595" cy="250"/>
              </a:xfrm>
              <a:custGeom>
                <a:avLst/>
                <a:gdLst/>
                <a:ahLst/>
                <a:cxnLst/>
                <a:pathLst>
                  <a:path w="1190" h="500">
                    <a:moveTo>
                      <a:pt x="100" y="0"/>
                    </a:moveTo>
                    <a:lnTo>
                      <a:pt x="1190" y="490"/>
                    </a:lnTo>
                    <a:lnTo>
                      <a:pt x="1076" y="500"/>
                    </a:lnTo>
                    <a:lnTo>
                      <a:pt x="0" y="27"/>
                    </a:lnTo>
                    <a:lnTo>
                      <a:pt x="100" y="0"/>
                    </a:lnTo>
                    <a:lnTo>
                      <a:pt x="100" y="0"/>
                    </a:lnTo>
                    <a:close/>
                  </a:path>
                </a:pathLst>
              </a:custGeom>
              <a:solidFill>
                <a:schemeClr val="accent2"/>
              </a:solidFill>
              <a:ln w="9525">
                <a:noFill/>
              </a:ln>
            </p:spPr>
            <p:txBody>
              <a:bodyPr/>
              <a:p>
                <a:endParaRPr lang="zh-CN" altLang="en-US"/>
              </a:p>
            </p:txBody>
          </p:sp>
          <p:sp>
            <p:nvSpPr>
              <p:cNvPr id="34842" name="任意多边形 34841"/>
              <p:cNvSpPr/>
              <p:nvPr userDrawn="1"/>
            </p:nvSpPr>
            <p:spPr>
              <a:xfrm>
                <a:off x="260" y="3886"/>
                <a:ext cx="244" cy="148"/>
              </a:xfrm>
              <a:custGeom>
                <a:avLst/>
                <a:gdLst/>
                <a:ahLst/>
                <a:cxnLst/>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ln>
            </p:spPr>
            <p:txBody>
              <a:bodyPr/>
              <a:p>
                <a:endParaRPr lang="zh-CN" altLang="en-US"/>
              </a:p>
            </p:txBody>
          </p:sp>
          <p:sp>
            <p:nvSpPr>
              <p:cNvPr id="34843" name="任意多边形 34842"/>
              <p:cNvSpPr/>
              <p:nvPr userDrawn="1"/>
            </p:nvSpPr>
            <p:spPr>
              <a:xfrm>
                <a:off x="565" y="3680"/>
                <a:ext cx="107" cy="238"/>
              </a:xfrm>
              <a:custGeom>
                <a:avLst/>
                <a:gdLst/>
                <a:ahLst/>
                <a:cxnLst/>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ln>
            </p:spPr>
            <p:txBody>
              <a:bodyPr/>
              <a:p>
                <a:endParaRPr lang="zh-CN" altLang="en-US"/>
              </a:p>
            </p:txBody>
          </p:sp>
          <p:grpSp>
            <p:nvGrpSpPr>
              <p:cNvPr id="34844" name="组合 34843"/>
              <p:cNvGrpSpPr/>
              <p:nvPr userDrawn="1"/>
            </p:nvGrpSpPr>
            <p:grpSpPr>
              <a:xfrm>
                <a:off x="5" y="3490"/>
                <a:ext cx="1124" cy="678"/>
                <a:chOff x="5" y="3490"/>
                <a:chExt cx="1124" cy="678"/>
              </a:xfrm>
            </p:grpSpPr>
            <p:sp>
              <p:nvSpPr>
                <p:cNvPr id="34845" name="任意多边形 34844"/>
                <p:cNvSpPr/>
                <p:nvPr userDrawn="1"/>
              </p:nvSpPr>
              <p:spPr>
                <a:xfrm>
                  <a:off x="669" y="4048"/>
                  <a:ext cx="75" cy="87"/>
                </a:xfrm>
                <a:custGeom>
                  <a:avLst/>
                  <a:gdLst/>
                  <a:ahLst/>
                  <a:cxnLst/>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ln>
              </p:spPr>
              <p:txBody>
                <a:bodyPr/>
                <a:p>
                  <a:endParaRPr lang="zh-CN" altLang="en-US"/>
                </a:p>
              </p:txBody>
            </p:sp>
            <p:sp>
              <p:nvSpPr>
                <p:cNvPr id="34846" name="任意多边形 34845"/>
                <p:cNvSpPr/>
                <p:nvPr userDrawn="1"/>
              </p:nvSpPr>
              <p:spPr>
                <a:xfrm>
                  <a:off x="5" y="3728"/>
                  <a:ext cx="842" cy="440"/>
                </a:xfrm>
                <a:custGeom>
                  <a:avLst/>
                  <a:gdLst/>
                  <a:ahLst/>
                  <a:cxnLst/>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ln>
              </p:spPr>
              <p:txBody>
                <a:bodyPr/>
                <a:p>
                  <a:endParaRPr lang="zh-CN" altLang="en-US"/>
                </a:p>
              </p:txBody>
            </p:sp>
            <p:sp>
              <p:nvSpPr>
                <p:cNvPr id="34847" name="任意多边形 34846"/>
                <p:cNvSpPr/>
                <p:nvPr userDrawn="1"/>
              </p:nvSpPr>
              <p:spPr>
                <a:xfrm>
                  <a:off x="106" y="3770"/>
                  <a:ext cx="80" cy="167"/>
                </a:xfrm>
                <a:custGeom>
                  <a:avLst/>
                  <a:gdLst/>
                  <a:ahLst/>
                  <a:cxnLst/>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ln>
              </p:spPr>
              <p:txBody>
                <a:bodyPr/>
                <a:p>
                  <a:endParaRPr lang="zh-CN" altLang="en-US"/>
                </a:p>
              </p:txBody>
            </p:sp>
            <p:sp>
              <p:nvSpPr>
                <p:cNvPr id="34848" name="任意多边形 34847"/>
                <p:cNvSpPr/>
                <p:nvPr userDrawn="1"/>
              </p:nvSpPr>
              <p:spPr>
                <a:xfrm>
                  <a:off x="449" y="3490"/>
                  <a:ext cx="322" cy="594"/>
                </a:xfrm>
                <a:custGeom>
                  <a:avLst/>
                  <a:gdLst/>
                  <a:ahLst/>
                  <a:cxnLst/>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ln>
              </p:spPr>
              <p:txBody>
                <a:bodyPr/>
                <a:p>
                  <a:endParaRPr lang="zh-CN" altLang="en-US"/>
                </a:p>
              </p:txBody>
            </p:sp>
            <p:sp>
              <p:nvSpPr>
                <p:cNvPr id="34849" name="任意多边形 34848"/>
                <p:cNvSpPr/>
                <p:nvPr userDrawn="1"/>
              </p:nvSpPr>
              <p:spPr>
                <a:xfrm>
                  <a:off x="578" y="3650"/>
                  <a:ext cx="96" cy="252"/>
                </a:xfrm>
                <a:custGeom>
                  <a:avLst/>
                  <a:gdLst/>
                  <a:ahLst/>
                  <a:cxnLst/>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ln>
              </p:spPr>
              <p:txBody>
                <a:bodyPr/>
                <a:p>
                  <a:endParaRPr lang="zh-CN" altLang="en-US"/>
                </a:p>
              </p:txBody>
            </p:sp>
            <p:sp>
              <p:nvSpPr>
                <p:cNvPr id="34850" name="任意多边形 34849"/>
                <p:cNvSpPr/>
                <p:nvPr userDrawn="1"/>
              </p:nvSpPr>
              <p:spPr>
                <a:xfrm>
                  <a:off x="328" y="3630"/>
                  <a:ext cx="195" cy="135"/>
                </a:xfrm>
                <a:custGeom>
                  <a:avLst/>
                  <a:gdLst/>
                  <a:ahLst/>
                  <a:cxnLst/>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ln>
              </p:spPr>
              <p:txBody>
                <a:bodyPr/>
                <a:p>
                  <a:endParaRPr lang="zh-CN" altLang="en-US"/>
                </a:p>
              </p:txBody>
            </p:sp>
            <p:sp>
              <p:nvSpPr>
                <p:cNvPr id="34851" name="任意多边形 34850"/>
                <p:cNvSpPr/>
                <p:nvPr userDrawn="1"/>
              </p:nvSpPr>
              <p:spPr>
                <a:xfrm>
                  <a:off x="658" y="3538"/>
                  <a:ext cx="471" cy="212"/>
                </a:xfrm>
                <a:custGeom>
                  <a:avLst/>
                  <a:gdLst/>
                  <a:ahLst/>
                  <a:cxnLst/>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ln>
              </p:spPr>
              <p:txBody>
                <a:bodyPr/>
                <a:p>
                  <a:endParaRPr lang="zh-CN" altLang="en-US"/>
                </a:p>
              </p:txBody>
            </p:sp>
            <p:sp>
              <p:nvSpPr>
                <p:cNvPr id="34852" name="任意多边形 34851"/>
                <p:cNvSpPr/>
                <p:nvPr userDrawn="1"/>
              </p:nvSpPr>
              <p:spPr>
                <a:xfrm>
                  <a:off x="717" y="3606"/>
                  <a:ext cx="245" cy="86"/>
                </a:xfrm>
                <a:custGeom>
                  <a:avLst/>
                  <a:gdLst/>
                  <a:ahLst/>
                  <a:cxnLst/>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ln>
              </p:spPr>
              <p:txBody>
                <a:bodyPr/>
                <a:p>
                  <a:endParaRPr lang="zh-CN" altLang="en-US"/>
                </a:p>
              </p:txBody>
            </p:sp>
          </p:grpSp>
        </p:grpSp>
      </p:grpSp>
      <p:grpSp>
        <p:nvGrpSpPr>
          <p:cNvPr id="34853" name="组合 34852"/>
          <p:cNvGrpSpPr/>
          <p:nvPr/>
        </p:nvGrpSpPr>
        <p:grpSpPr>
          <a:xfrm>
            <a:off x="8680450" y="2116138"/>
            <a:ext cx="385763" cy="4308475"/>
            <a:chOff x="5468" y="1333"/>
            <a:chExt cx="243" cy="2714"/>
          </a:xfrm>
        </p:grpSpPr>
        <p:sp>
          <p:nvSpPr>
            <p:cNvPr id="34854" name="任意多边形 34853"/>
            <p:cNvSpPr/>
            <p:nvPr userDrawn="1"/>
          </p:nvSpPr>
          <p:spPr>
            <a:xfrm flipH="1">
              <a:off x="5468" y="2620"/>
              <a:ext cx="205" cy="1427"/>
            </a:xfrm>
            <a:custGeom>
              <a:avLst/>
              <a:gdLst/>
              <a:ahLst/>
              <a:cxnLst/>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ln>
          </p:spPr>
          <p:txBody>
            <a:bodyPr/>
            <a:p>
              <a:endParaRPr lang="zh-CN" altLang="en-US"/>
            </a:p>
          </p:txBody>
        </p:sp>
        <p:sp>
          <p:nvSpPr>
            <p:cNvPr id="34855" name="任意多边形 34854"/>
            <p:cNvSpPr/>
            <p:nvPr userDrawn="1"/>
          </p:nvSpPr>
          <p:spPr>
            <a:xfrm flipH="1">
              <a:off x="5506" y="1333"/>
              <a:ext cx="205" cy="1633"/>
            </a:xfrm>
            <a:custGeom>
              <a:avLst/>
              <a:gdLst/>
              <a:ahLst/>
              <a:cxnLst/>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ln>
          </p:spPr>
          <p:txBody>
            <a:bodyPr/>
            <a:p>
              <a:endParaRPr lang="zh-CN" altLang="en-US"/>
            </a:p>
          </p:txBody>
        </p:sp>
      </p:grpSp>
      <p:grpSp>
        <p:nvGrpSpPr>
          <p:cNvPr id="34856" name="组合 34855"/>
          <p:cNvGrpSpPr/>
          <p:nvPr/>
        </p:nvGrpSpPr>
        <p:grpSpPr>
          <a:xfrm>
            <a:off x="7318375" y="90488"/>
            <a:ext cx="2133600" cy="1911350"/>
            <a:chOff x="4610" y="57"/>
            <a:chExt cx="1344" cy="1204"/>
          </a:xfrm>
        </p:grpSpPr>
        <p:grpSp>
          <p:nvGrpSpPr>
            <p:cNvPr id="34857" name="组合 34856"/>
            <p:cNvGrpSpPr/>
            <p:nvPr userDrawn="1"/>
          </p:nvGrpSpPr>
          <p:grpSpPr>
            <a:xfrm>
              <a:off x="4610" y="57"/>
              <a:ext cx="1344" cy="1204"/>
              <a:chOff x="4610" y="57"/>
              <a:chExt cx="1344" cy="1204"/>
            </a:xfrm>
          </p:grpSpPr>
          <p:sp>
            <p:nvSpPr>
              <p:cNvPr id="34858" name="任意多边形 34857"/>
              <p:cNvSpPr/>
              <p:nvPr userDrawn="1"/>
            </p:nvSpPr>
            <p:spPr>
              <a:xfrm rot="-3172564">
                <a:off x="5430" y="1086"/>
                <a:ext cx="62" cy="288"/>
              </a:xfrm>
              <a:custGeom>
                <a:avLst/>
                <a:gdLst/>
                <a:ahLst/>
                <a:cxnLst/>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ln>
            </p:spPr>
            <p:txBody>
              <a:bodyPr/>
              <a:p>
                <a:endParaRPr lang="zh-CN" altLang="en-US"/>
              </a:p>
            </p:txBody>
          </p:sp>
          <p:grpSp>
            <p:nvGrpSpPr>
              <p:cNvPr id="34859" name="组合 34858"/>
              <p:cNvGrpSpPr/>
              <p:nvPr userDrawn="1"/>
            </p:nvGrpSpPr>
            <p:grpSpPr>
              <a:xfrm>
                <a:off x="4610" y="57"/>
                <a:ext cx="1344" cy="985"/>
                <a:chOff x="4610" y="57"/>
                <a:chExt cx="1344" cy="985"/>
              </a:xfrm>
            </p:grpSpPr>
            <p:sp>
              <p:nvSpPr>
                <p:cNvPr id="34860" name="任意多边形 34859"/>
                <p:cNvSpPr/>
                <p:nvPr userDrawn="1"/>
              </p:nvSpPr>
              <p:spPr>
                <a:xfrm rot="-3172564">
                  <a:off x="4966" y="71"/>
                  <a:ext cx="153" cy="125"/>
                </a:xfrm>
                <a:custGeom>
                  <a:avLst/>
                  <a:gdLst/>
                  <a:ahLst/>
                  <a:cxnLst/>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ln>
              </p:spPr>
              <p:txBody>
                <a:bodyPr/>
                <a:p>
                  <a:endParaRPr lang="zh-CN" altLang="en-US"/>
                </a:p>
              </p:txBody>
            </p:sp>
            <p:sp>
              <p:nvSpPr>
                <p:cNvPr id="34861" name="任意多边形 34860"/>
                <p:cNvSpPr/>
                <p:nvPr userDrawn="1"/>
              </p:nvSpPr>
              <p:spPr>
                <a:xfrm rot="-3172564">
                  <a:off x="5048" y="331"/>
                  <a:ext cx="269" cy="438"/>
                </a:xfrm>
                <a:custGeom>
                  <a:avLst/>
                  <a:gdLst/>
                  <a:ahLst/>
                  <a:cxnLst/>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ln>
              </p:spPr>
              <p:txBody>
                <a:bodyPr/>
                <a:p>
                  <a:endParaRPr lang="zh-CN" altLang="en-US"/>
                </a:p>
              </p:txBody>
            </p:sp>
            <p:sp>
              <p:nvSpPr>
                <p:cNvPr id="34862" name="任意多边形 34861"/>
                <p:cNvSpPr/>
                <p:nvPr userDrawn="1"/>
              </p:nvSpPr>
              <p:spPr>
                <a:xfrm rot="-3172564">
                  <a:off x="4858" y="181"/>
                  <a:ext cx="505" cy="898"/>
                </a:xfrm>
                <a:custGeom>
                  <a:avLst/>
                  <a:gdLst/>
                  <a:ahLst/>
                  <a:cxnLst/>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ln>
              </p:spPr>
              <p:txBody>
                <a:bodyPr/>
                <a:p>
                  <a:endParaRPr lang="zh-CN" altLang="en-US"/>
                </a:p>
              </p:txBody>
            </p:sp>
            <p:sp>
              <p:nvSpPr>
                <p:cNvPr id="34863" name="任意多边形 34862"/>
                <p:cNvSpPr/>
                <p:nvPr userDrawn="1"/>
              </p:nvSpPr>
              <p:spPr>
                <a:xfrm rot="-3172564">
                  <a:off x="4903" y="-19"/>
                  <a:ext cx="758" cy="1344"/>
                </a:xfrm>
                <a:custGeom>
                  <a:avLst/>
                  <a:gdLst/>
                  <a:ahLst/>
                  <a:cxnLst/>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ln>
              </p:spPr>
              <p:txBody>
                <a:bodyPr/>
                <a:p>
                  <a:endParaRPr lang="zh-CN" altLang="en-US"/>
                </a:p>
              </p:txBody>
            </p:sp>
            <p:sp>
              <p:nvSpPr>
                <p:cNvPr id="34864" name="任意多边形 34863"/>
                <p:cNvSpPr/>
                <p:nvPr userDrawn="1"/>
              </p:nvSpPr>
              <p:spPr>
                <a:xfrm rot="-3172564">
                  <a:off x="5297" y="896"/>
                  <a:ext cx="169" cy="122"/>
                </a:xfrm>
                <a:custGeom>
                  <a:avLst/>
                  <a:gdLst/>
                  <a:ahLst/>
                  <a:cxnLst/>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ln>
              </p:spPr>
              <p:txBody>
                <a:bodyPr/>
                <a:p>
                  <a:endParaRPr lang="zh-CN" altLang="en-US"/>
                </a:p>
              </p:txBody>
            </p:sp>
            <p:sp>
              <p:nvSpPr>
                <p:cNvPr id="34865" name="任意多边形 34864"/>
                <p:cNvSpPr/>
                <p:nvPr userDrawn="1"/>
              </p:nvSpPr>
              <p:spPr>
                <a:xfrm rot="-3172564">
                  <a:off x="5253" y="805"/>
                  <a:ext cx="181" cy="144"/>
                </a:xfrm>
                <a:custGeom>
                  <a:avLst/>
                  <a:gdLst/>
                  <a:ahLst/>
                  <a:cxnLst/>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ln>
              </p:spPr>
              <p:txBody>
                <a:bodyPr/>
                <a:p>
                  <a:endParaRPr lang="zh-CN" altLang="en-US"/>
                </a:p>
              </p:txBody>
            </p:sp>
            <p:sp>
              <p:nvSpPr>
                <p:cNvPr id="34866" name="任意多边形 34865"/>
                <p:cNvSpPr/>
                <p:nvPr userDrawn="1"/>
              </p:nvSpPr>
              <p:spPr>
                <a:xfrm rot="-3172564">
                  <a:off x="4985" y="210"/>
                  <a:ext cx="181" cy="147"/>
                </a:xfrm>
                <a:custGeom>
                  <a:avLst/>
                  <a:gdLst/>
                  <a:ahLst/>
                  <a:cxnLst/>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ln>
              </p:spPr>
              <p:txBody>
                <a:bodyPr/>
                <a:p>
                  <a:endParaRPr lang="zh-CN" altLang="en-US"/>
                </a:p>
              </p:txBody>
            </p:sp>
            <p:sp>
              <p:nvSpPr>
                <p:cNvPr id="34867" name="任意多边形 34866"/>
                <p:cNvSpPr/>
                <p:nvPr userDrawn="1"/>
              </p:nvSpPr>
              <p:spPr>
                <a:xfrm rot="-3172564">
                  <a:off x="4948" y="141"/>
                  <a:ext cx="179" cy="138"/>
                </a:xfrm>
                <a:custGeom>
                  <a:avLst/>
                  <a:gdLst/>
                  <a:ahLst/>
                  <a:cxnLst/>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ln>
              </p:spPr>
              <p:txBody>
                <a:bodyPr/>
                <a:p>
                  <a:endParaRPr lang="zh-CN" altLang="en-US"/>
                </a:p>
              </p:txBody>
            </p:sp>
          </p:grpSp>
        </p:grpSp>
        <p:sp>
          <p:nvSpPr>
            <p:cNvPr id="34868" name="直接连接符 34867"/>
            <p:cNvSpPr/>
            <p:nvPr userDrawn="1"/>
          </p:nvSpPr>
          <p:spPr>
            <a:xfrm>
              <a:off x="4870" y="84"/>
              <a:ext cx="42" cy="96"/>
            </a:xfrm>
            <a:prstGeom prst="line">
              <a:avLst/>
            </a:prstGeom>
            <a:ln w="38100" cap="flat" cmpd="sng">
              <a:solidFill>
                <a:schemeClr val="accent2"/>
              </a:solidFill>
              <a:prstDash val="solid"/>
              <a:headEnd type="none" w="med" len="med"/>
              <a:tailEnd type="none" w="med" len="med"/>
            </a:ln>
          </p:spPr>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1"/>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51202" name="组合 51201"/>
          <p:cNvGrpSpPr/>
          <p:nvPr/>
        </p:nvGrpSpPr>
        <p:grpSpPr>
          <a:xfrm>
            <a:off x="0" y="0"/>
            <a:ext cx="7620000" cy="6858000"/>
            <a:chOff x="0" y="0"/>
            <a:chExt cx="4800" cy="4320"/>
          </a:xfrm>
        </p:grpSpPr>
        <p:grpSp>
          <p:nvGrpSpPr>
            <p:cNvPr id="51203" name="组合 51202"/>
            <p:cNvGrpSpPr/>
            <p:nvPr userDrawn="1"/>
          </p:nvGrpSpPr>
          <p:grpSpPr>
            <a:xfrm>
              <a:off x="0" y="0"/>
              <a:ext cx="2016" cy="4320"/>
              <a:chOff x="0" y="0"/>
              <a:chExt cx="2016" cy="4320"/>
            </a:xfrm>
          </p:grpSpPr>
          <p:sp>
            <p:nvSpPr>
              <p:cNvPr id="51204" name="矩形 51203"/>
              <p:cNvSpPr/>
              <p:nvPr userDrawn="1"/>
            </p:nvSpPr>
            <p:spPr>
              <a:xfrm>
                <a:off x="0" y="0"/>
                <a:ext cx="480" cy="4320"/>
              </a:xfrm>
              <a:prstGeom prst="rect">
                <a:avLst/>
              </a:prstGeom>
              <a:solidFill>
                <a:schemeClr val="accent2"/>
              </a:solidFill>
              <a:ln w="9525">
                <a:noFill/>
              </a:ln>
            </p:spPr>
            <p:txBody>
              <a:bodyPr/>
              <a:p>
                <a:endParaRPr lang="zh-CN" altLang="en-US"/>
              </a:p>
            </p:txBody>
          </p:sp>
          <p:sp>
            <p:nvSpPr>
              <p:cNvPr id="51205" name="任意多边形 51204"/>
              <p:cNvSpPr/>
              <p:nvPr userDrawn="1"/>
            </p:nvSpPr>
            <p:spPr>
              <a:xfrm>
                <a:off x="288" y="0"/>
                <a:ext cx="1728" cy="735"/>
              </a:xfrm>
              <a:custGeom>
                <a:avLst/>
                <a:gdLst/>
                <a:ahLst/>
                <a:cxnLst/>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alpha val="100000"/>
                </a:schemeClr>
              </a:solidFill>
              <a:ln w="9525">
                <a:noFill/>
              </a:ln>
            </p:spPr>
            <p:txBody>
              <a:bodyPr/>
              <a:p>
                <a:endParaRPr lang="zh-CN" altLang="en-US"/>
              </a:p>
            </p:txBody>
          </p:sp>
        </p:grpSp>
        <p:grpSp>
          <p:nvGrpSpPr>
            <p:cNvPr id="51206" name="组合 51205"/>
            <p:cNvGrpSpPr/>
            <p:nvPr/>
          </p:nvGrpSpPr>
          <p:grpSpPr>
            <a:xfrm>
              <a:off x="144" y="1248"/>
              <a:ext cx="4656" cy="201"/>
              <a:chOff x="144" y="1248"/>
              <a:chExt cx="4656" cy="201"/>
            </a:xfrm>
          </p:grpSpPr>
          <p:sp>
            <p:nvSpPr>
              <p:cNvPr id="51207" name="圆角矩形 51206"/>
              <p:cNvSpPr/>
              <p:nvPr/>
            </p:nvSpPr>
            <p:spPr>
              <a:xfrm>
                <a:off x="384" y="1248"/>
                <a:ext cx="4416" cy="200"/>
              </a:xfrm>
              <a:prstGeom prst="roundRect">
                <a:avLst>
                  <a:gd name="adj" fmla="val 0"/>
                </a:avLst>
              </a:prstGeom>
              <a:solidFill>
                <a:schemeClr val="hlink"/>
              </a:solidFill>
              <a:ln w="9525">
                <a:noFill/>
              </a:ln>
            </p:spPr>
            <p:txBody>
              <a:bodyPr/>
              <a:p>
                <a:endParaRPr lang="zh-CN" altLang="en-US"/>
              </a:p>
            </p:txBody>
          </p:sp>
          <p:sp>
            <p:nvSpPr>
              <p:cNvPr id="51208" name="流程图: 延期 51207"/>
              <p:cNvSpPr/>
              <p:nvPr/>
            </p:nvSpPr>
            <p:spPr>
              <a:xfrm flipH="1">
                <a:off x="144" y="1248"/>
                <a:ext cx="248" cy="201"/>
              </a:xfrm>
              <a:prstGeom prst="flowChartDelay">
                <a:avLst/>
              </a:prstGeom>
              <a:solidFill>
                <a:schemeClr val="hlink"/>
              </a:solidFill>
              <a:ln w="9525">
                <a:noFill/>
              </a:ln>
            </p:spPr>
            <p:txBody>
              <a:bodyPr/>
              <a:p>
                <a:endParaRPr lang="zh-CN" altLang="en-US"/>
              </a:p>
            </p:txBody>
          </p:sp>
        </p:grpSp>
      </p:grpSp>
      <p:sp>
        <p:nvSpPr>
          <p:cNvPr id="51209" name="标题 51208"/>
          <p:cNvSpPr>
            <a:spLocks noGrp="1"/>
          </p:cNvSpPr>
          <p:nvPr>
            <p:ph type="title"/>
          </p:nvPr>
        </p:nvSpPr>
        <p:spPr>
          <a:xfrm>
            <a:off x="762000" y="762000"/>
            <a:ext cx="7924800" cy="1143000"/>
          </a:xfrm>
          <a:prstGeom prst="roundRect">
            <a:avLst>
              <a:gd name="adj" fmla="val 21667"/>
            </a:avLst>
          </a:prstGeom>
          <a:noFill/>
          <a:ln w="9525">
            <a:noFill/>
          </a:ln>
        </p:spPr>
        <p:txBody>
          <a:bodyPr anchor="b"/>
          <a:p>
            <a:pPr lvl="0"/>
            <a:r>
              <a:rPr lang="zh-CN" altLang="en-US" dirty="0"/>
              <a:t>单击此处编辑母版标题样式</a:t>
            </a:r>
            <a:endParaRPr lang="zh-CN" altLang="en-US" dirty="0"/>
          </a:p>
        </p:txBody>
      </p:sp>
      <p:sp>
        <p:nvSpPr>
          <p:cNvPr id="51210" name="文本占位符 51209"/>
          <p:cNvSpPr>
            <a:spLocks noGrp="1"/>
          </p:cNvSpPr>
          <p:nvPr>
            <p:ph type="body" idx="1"/>
          </p:nvPr>
        </p:nvSpPr>
        <p:spPr>
          <a:xfrm>
            <a:off x="838200" y="2362200"/>
            <a:ext cx="7693025" cy="37242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1211" name="日期占位符 51210"/>
          <p:cNvSpPr>
            <a:spLocks noGrp="1"/>
          </p:cNvSpPr>
          <p:nvPr>
            <p:ph type="dt" sz="half" idx="2"/>
          </p:nvPr>
        </p:nvSpPr>
        <p:spPr>
          <a:xfrm>
            <a:off x="2438400" y="6248400"/>
            <a:ext cx="2130425" cy="474663"/>
          </a:xfrm>
          <a:prstGeom prst="rect">
            <a:avLst/>
          </a:prstGeom>
          <a:noFill/>
          <a:ln w="9525">
            <a:noFill/>
          </a:ln>
        </p:spPr>
        <p:txBody>
          <a:bodyPr anchor="b"/>
          <a:lstStyle>
            <a:lvl1pPr algn="r">
              <a:defRPr sz="1400" b="0"/>
            </a:lvl1p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1212" name="页脚占位符 51211"/>
          <p:cNvSpPr>
            <a:spLocks noGrp="1"/>
          </p:cNvSpPr>
          <p:nvPr>
            <p:ph type="ftr" sz="quarter" idx="3"/>
          </p:nvPr>
        </p:nvSpPr>
        <p:spPr>
          <a:xfrm>
            <a:off x="5791200" y="6248400"/>
            <a:ext cx="2897188" cy="474663"/>
          </a:xfrm>
          <a:prstGeom prst="rect">
            <a:avLst/>
          </a:prstGeom>
          <a:noFill/>
          <a:ln w="9525">
            <a:noFill/>
          </a:ln>
        </p:spPr>
        <p:txBody>
          <a:bodyPr anchor="b"/>
          <a:lstStyle>
            <a:lvl1pPr algn="ctr">
              <a:defRPr sz="1400" b="0"/>
            </a:lvl1p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51213" name="灯片编号占位符 51212"/>
          <p:cNvSpPr>
            <a:spLocks noGrp="1"/>
          </p:cNvSpPr>
          <p:nvPr>
            <p:ph type="sldNum" sz="quarter" idx="4"/>
          </p:nvPr>
        </p:nvSpPr>
        <p:spPr>
          <a:xfrm>
            <a:off x="84138" y="6242050"/>
            <a:ext cx="587375" cy="488950"/>
          </a:xfrm>
          <a:prstGeom prst="rect">
            <a:avLst/>
          </a:prstGeom>
          <a:noFill/>
          <a:ln w="9525">
            <a:noFill/>
          </a:ln>
        </p:spPr>
        <p:txBody>
          <a:bodyPr anchor="b" anchorCtr="1"/>
          <a:lstStyle>
            <a:lvl1pPr>
              <a:defRPr sz="2600" b="1">
                <a:solidFill>
                  <a:schemeClr val="bg1"/>
                </a:solidFill>
              </a:defRPr>
            </a:lvl1pPr>
          </a:lstStyle>
          <a:p>
            <a:pPr lvl="0">
              <a:buClr>
                <a:schemeClr val="bg1"/>
              </a:buClr>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marL="0" lvl="0" indent="0" algn="l" defTabSz="914400" rtl="0" eaLnBrk="1" fontAlgn="base" latinLnBrk="0" hangingPunct="1">
        <a:lnSpc>
          <a:spcPct val="90000"/>
        </a:lnSpc>
        <a:spcBef>
          <a:spcPct val="0"/>
        </a:spcBef>
        <a:spcAft>
          <a:spcPct val="0"/>
        </a:spcAft>
        <a:buNone/>
        <a:defRPr sz="3600" b="1"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Char char="l"/>
        <a:defRPr sz="28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Char char="–"/>
        <a:defRPr sz="24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Char char="l"/>
        <a:defRPr sz="20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tx1"/>
        </a:buClr>
        <a:buSzPct val="80000"/>
        <a:buFont typeface="Wingdings" panose="05000000000000000000" pitchFamily="2" charset="2"/>
        <a:buChar char="–"/>
        <a:defRPr sz="18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tx1"/>
        </a:buClr>
        <a:buSzPct val="65000"/>
        <a:buFont typeface="Wingdings" panose="05000000000000000000" pitchFamily="2" charset="2"/>
        <a:buChar char="l"/>
        <a:defRPr sz="18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tx1"/>
        </a:buClr>
        <a:buSzPct val="65000"/>
        <a:buFont typeface="Wingdings" panose="05000000000000000000" pitchFamily="2" charset="2"/>
        <a:buChar char="l"/>
        <a:defRPr sz="18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tx1"/>
        </a:buClr>
        <a:buSzPct val="65000"/>
        <a:buFont typeface="Wingdings" panose="05000000000000000000" pitchFamily="2" charset="2"/>
        <a:buChar char="l"/>
        <a:defRPr sz="18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tx1"/>
        </a:buClr>
        <a:buSzPct val="65000"/>
        <a:buFont typeface="Wingdings" panose="05000000000000000000" pitchFamily="2" charset="2"/>
        <a:buChar char="l"/>
        <a:defRPr sz="18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tx1"/>
        </a:buClr>
        <a:buSzPct val="65000"/>
        <a:buFont typeface="Wingdings" panose="05000000000000000000" pitchFamily="2" charset="2"/>
        <a:buChar char="l"/>
        <a:defRPr sz="18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3730" name="直接连接符 73729"/>
          <p:cNvSpPr/>
          <p:nvPr/>
        </p:nvSpPr>
        <p:spPr>
          <a:xfrm>
            <a:off x="7962900" y="152400"/>
            <a:ext cx="0" cy="1524000"/>
          </a:xfrm>
          <a:prstGeom prst="line">
            <a:avLst/>
          </a:prstGeom>
          <a:ln w="9525" cap="flat" cmpd="sng">
            <a:solidFill>
              <a:schemeClr val="tx1"/>
            </a:solidFill>
            <a:prstDash val="solid"/>
            <a:headEnd type="none" w="med" len="med"/>
            <a:tailEnd type="none" w="med" len="med"/>
          </a:ln>
        </p:spPr>
      </p:sp>
      <p:sp>
        <p:nvSpPr>
          <p:cNvPr id="73731" name="标题 73730"/>
          <p:cNvSpPr>
            <a:spLocks noGrp="1"/>
          </p:cNvSpPr>
          <p:nvPr>
            <p:ph type="title"/>
          </p:nvPr>
        </p:nvSpPr>
        <p:spPr>
          <a:xfrm>
            <a:off x="457200" y="122238"/>
            <a:ext cx="7543800" cy="1295400"/>
          </a:xfrm>
          <a:prstGeom prst="rect">
            <a:avLst/>
          </a:prstGeom>
          <a:noFill/>
          <a:ln w="9525">
            <a:noFill/>
          </a:ln>
        </p:spPr>
        <p:txBody>
          <a:bodyPr anchor="b"/>
          <a:p>
            <a:pPr lvl="0"/>
            <a:r>
              <a:rPr lang="zh-CN" altLang="en-US" dirty="0"/>
              <a:t>单击此处编辑母版标题样式</a:t>
            </a:r>
            <a:endParaRPr lang="zh-CN" altLang="en-US" dirty="0"/>
          </a:p>
        </p:txBody>
      </p:sp>
      <p:sp>
        <p:nvSpPr>
          <p:cNvPr id="73732" name="文本占位符 73731"/>
          <p:cNvSpPr>
            <a:spLocks noGrp="1"/>
          </p:cNvSpPr>
          <p:nvPr>
            <p:ph type="body" idx="1"/>
          </p:nvPr>
        </p:nvSpPr>
        <p:spPr>
          <a:xfrm>
            <a:off x="457200" y="1719263"/>
            <a:ext cx="8229600" cy="4411662"/>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3733" name="日期占位符 73732"/>
          <p:cNvSpPr>
            <a:spLocks noGrp="1"/>
          </p:cNvSpPr>
          <p:nvPr>
            <p:ph type="dt" sz="half" idx="2"/>
          </p:nvPr>
        </p:nvSpPr>
        <p:spPr>
          <a:xfrm>
            <a:off x="457200" y="6248400"/>
            <a:ext cx="2133600" cy="457200"/>
          </a:xfrm>
          <a:prstGeom prst="rect">
            <a:avLst/>
          </a:prstGeom>
          <a:noFill/>
          <a:ln w="9525">
            <a:noFill/>
          </a:ln>
        </p:spPr>
        <p:txBody>
          <a:bodyPr/>
          <a:lstStyle>
            <a:lvl1pPr>
              <a:defRPr sz="1000" b="0"/>
            </a:lvl1pPr>
          </a:lstStyle>
          <a:p>
            <a:pPr lvl="0"/>
            <a:endParaRPr lang="zh-CN" altLang="en-US" dirty="0">
              <a:latin typeface="Arial" panose="020B0604020202020204" pitchFamily="34" charset="0"/>
              <a:ea typeface="宋体" panose="02010600030101010101" pitchFamily="2" charset="-122"/>
            </a:endParaRPr>
          </a:p>
        </p:txBody>
      </p:sp>
      <p:sp>
        <p:nvSpPr>
          <p:cNvPr id="73734" name="页脚占位符 73733"/>
          <p:cNvSpPr>
            <a:spLocks noGrp="1"/>
          </p:cNvSpPr>
          <p:nvPr>
            <p:ph type="ftr" sz="quarter" idx="3"/>
          </p:nvPr>
        </p:nvSpPr>
        <p:spPr>
          <a:xfrm>
            <a:off x="3124200" y="6248400"/>
            <a:ext cx="2895600" cy="457200"/>
          </a:xfrm>
          <a:prstGeom prst="rect">
            <a:avLst/>
          </a:prstGeom>
          <a:noFill/>
          <a:ln w="9525">
            <a:noFill/>
          </a:ln>
        </p:spPr>
        <p:txBody>
          <a:bodyPr/>
          <a:lstStyle>
            <a:lvl1pPr algn="ctr">
              <a:defRPr sz="1000" b="0"/>
            </a:lvl1pPr>
          </a:lstStyle>
          <a:p>
            <a:pPr lvl="0"/>
            <a:endParaRPr lang="zh-CN" altLang="en-US" dirty="0">
              <a:latin typeface="Arial" panose="020B0604020202020204" pitchFamily="34" charset="0"/>
              <a:ea typeface="宋体" panose="02010600030101010101" pitchFamily="2" charset="-122"/>
            </a:endParaRPr>
          </a:p>
        </p:txBody>
      </p:sp>
      <p:sp>
        <p:nvSpPr>
          <p:cNvPr id="73735" name="灯片编号占位符 73734"/>
          <p:cNvSpPr>
            <a:spLocks noGrp="1"/>
          </p:cNvSpPr>
          <p:nvPr>
            <p:ph type="sldNum" sz="quarter" idx="4"/>
          </p:nvPr>
        </p:nvSpPr>
        <p:spPr>
          <a:xfrm>
            <a:off x="6553200" y="6248400"/>
            <a:ext cx="2133600" cy="457200"/>
          </a:xfrm>
          <a:prstGeom prst="rect">
            <a:avLst/>
          </a:prstGeom>
          <a:noFill/>
          <a:ln w="9525">
            <a:noFill/>
          </a:ln>
        </p:spPr>
        <p:txBody>
          <a:bodyPr/>
          <a:lstStyle>
            <a:lvl1pPr algn="r">
              <a:defRPr sz="1000" b="0"/>
            </a:lvl1p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grpSp>
        <p:nvGrpSpPr>
          <p:cNvPr id="73736" name="组合 73735"/>
          <p:cNvGrpSpPr/>
          <p:nvPr/>
        </p:nvGrpSpPr>
        <p:grpSpPr>
          <a:xfrm>
            <a:off x="8153400" y="152400"/>
            <a:ext cx="792163" cy="1295400"/>
            <a:chOff x="5136" y="960"/>
            <a:chExt cx="528" cy="864"/>
          </a:xfrm>
        </p:grpSpPr>
        <p:sp>
          <p:nvSpPr>
            <p:cNvPr id="73737" name="椭圆 73736"/>
            <p:cNvSpPr/>
            <p:nvPr/>
          </p:nvSpPr>
          <p:spPr>
            <a:xfrm>
              <a:off x="5136" y="960"/>
              <a:ext cx="80" cy="80"/>
            </a:xfrm>
            <a:prstGeom prst="ellipse">
              <a:avLst/>
            </a:prstGeom>
            <a:solidFill>
              <a:schemeClr val="tx2"/>
            </a:solidFill>
            <a:ln w="9525">
              <a:noFill/>
            </a:ln>
          </p:spPr>
          <p:txBody>
            <a:bodyPr/>
            <a:p>
              <a:endParaRPr lang="zh-CN" altLang="en-US"/>
            </a:p>
          </p:txBody>
        </p:sp>
        <p:sp>
          <p:nvSpPr>
            <p:cNvPr id="73738" name="椭圆 73737"/>
            <p:cNvSpPr/>
            <p:nvPr/>
          </p:nvSpPr>
          <p:spPr>
            <a:xfrm>
              <a:off x="5248" y="960"/>
              <a:ext cx="80" cy="80"/>
            </a:xfrm>
            <a:prstGeom prst="ellipse">
              <a:avLst/>
            </a:prstGeom>
            <a:solidFill>
              <a:schemeClr val="tx2"/>
            </a:solidFill>
            <a:ln w="9525">
              <a:noFill/>
            </a:ln>
          </p:spPr>
          <p:txBody>
            <a:bodyPr/>
            <a:p>
              <a:endParaRPr lang="zh-CN" altLang="en-US"/>
            </a:p>
          </p:txBody>
        </p:sp>
        <p:sp>
          <p:nvSpPr>
            <p:cNvPr id="73739" name="椭圆 73738"/>
            <p:cNvSpPr/>
            <p:nvPr/>
          </p:nvSpPr>
          <p:spPr>
            <a:xfrm>
              <a:off x="5360" y="960"/>
              <a:ext cx="80" cy="80"/>
            </a:xfrm>
            <a:prstGeom prst="ellipse">
              <a:avLst/>
            </a:prstGeom>
            <a:solidFill>
              <a:schemeClr val="tx2"/>
            </a:solidFill>
            <a:ln w="9525">
              <a:noFill/>
            </a:ln>
          </p:spPr>
          <p:txBody>
            <a:bodyPr/>
            <a:p>
              <a:endParaRPr lang="zh-CN" altLang="en-US"/>
            </a:p>
          </p:txBody>
        </p:sp>
        <p:sp>
          <p:nvSpPr>
            <p:cNvPr id="73740" name="椭圆 73739"/>
            <p:cNvSpPr/>
            <p:nvPr/>
          </p:nvSpPr>
          <p:spPr>
            <a:xfrm>
              <a:off x="5136" y="1072"/>
              <a:ext cx="80" cy="80"/>
            </a:xfrm>
            <a:prstGeom prst="ellipse">
              <a:avLst/>
            </a:prstGeom>
            <a:solidFill>
              <a:schemeClr val="tx2"/>
            </a:solidFill>
            <a:ln w="9525">
              <a:noFill/>
            </a:ln>
          </p:spPr>
          <p:txBody>
            <a:bodyPr/>
            <a:p>
              <a:endParaRPr lang="zh-CN" altLang="en-US"/>
            </a:p>
          </p:txBody>
        </p:sp>
        <p:sp>
          <p:nvSpPr>
            <p:cNvPr id="73741" name="椭圆 73740"/>
            <p:cNvSpPr/>
            <p:nvPr/>
          </p:nvSpPr>
          <p:spPr>
            <a:xfrm>
              <a:off x="5248" y="1072"/>
              <a:ext cx="80" cy="80"/>
            </a:xfrm>
            <a:prstGeom prst="ellipse">
              <a:avLst/>
            </a:prstGeom>
            <a:solidFill>
              <a:schemeClr val="tx2"/>
            </a:solidFill>
            <a:ln w="9525">
              <a:noFill/>
            </a:ln>
          </p:spPr>
          <p:txBody>
            <a:bodyPr/>
            <a:p>
              <a:endParaRPr lang="zh-CN" altLang="en-US"/>
            </a:p>
          </p:txBody>
        </p:sp>
        <p:sp>
          <p:nvSpPr>
            <p:cNvPr id="73742" name="椭圆 73741"/>
            <p:cNvSpPr/>
            <p:nvPr/>
          </p:nvSpPr>
          <p:spPr>
            <a:xfrm>
              <a:off x="5360" y="1072"/>
              <a:ext cx="80" cy="80"/>
            </a:xfrm>
            <a:prstGeom prst="ellipse">
              <a:avLst/>
            </a:prstGeom>
            <a:solidFill>
              <a:schemeClr val="tx2"/>
            </a:solidFill>
            <a:ln w="9525">
              <a:noFill/>
            </a:ln>
          </p:spPr>
          <p:txBody>
            <a:bodyPr/>
            <a:p>
              <a:endParaRPr lang="zh-CN" altLang="en-US"/>
            </a:p>
          </p:txBody>
        </p:sp>
        <p:sp>
          <p:nvSpPr>
            <p:cNvPr id="73743" name="椭圆 73742"/>
            <p:cNvSpPr/>
            <p:nvPr/>
          </p:nvSpPr>
          <p:spPr>
            <a:xfrm>
              <a:off x="5472" y="1072"/>
              <a:ext cx="80" cy="80"/>
            </a:xfrm>
            <a:prstGeom prst="ellipse">
              <a:avLst/>
            </a:prstGeom>
            <a:solidFill>
              <a:schemeClr val="accent2"/>
            </a:solidFill>
            <a:ln w="9525">
              <a:noFill/>
            </a:ln>
          </p:spPr>
          <p:txBody>
            <a:bodyPr/>
            <a:p>
              <a:endParaRPr lang="zh-CN" altLang="en-US"/>
            </a:p>
          </p:txBody>
        </p:sp>
        <p:sp>
          <p:nvSpPr>
            <p:cNvPr id="73744" name="椭圆 73743"/>
            <p:cNvSpPr/>
            <p:nvPr/>
          </p:nvSpPr>
          <p:spPr>
            <a:xfrm>
              <a:off x="5136" y="1184"/>
              <a:ext cx="80" cy="80"/>
            </a:xfrm>
            <a:prstGeom prst="ellipse">
              <a:avLst/>
            </a:prstGeom>
            <a:solidFill>
              <a:schemeClr val="tx2"/>
            </a:solidFill>
            <a:ln w="9525">
              <a:noFill/>
            </a:ln>
          </p:spPr>
          <p:txBody>
            <a:bodyPr/>
            <a:p>
              <a:endParaRPr lang="zh-CN" altLang="en-US"/>
            </a:p>
          </p:txBody>
        </p:sp>
        <p:sp>
          <p:nvSpPr>
            <p:cNvPr id="73745" name="椭圆 73744"/>
            <p:cNvSpPr/>
            <p:nvPr/>
          </p:nvSpPr>
          <p:spPr>
            <a:xfrm>
              <a:off x="5248" y="1184"/>
              <a:ext cx="80" cy="80"/>
            </a:xfrm>
            <a:prstGeom prst="ellipse">
              <a:avLst/>
            </a:prstGeom>
            <a:solidFill>
              <a:schemeClr val="tx2"/>
            </a:solidFill>
            <a:ln w="9525">
              <a:noFill/>
            </a:ln>
          </p:spPr>
          <p:txBody>
            <a:bodyPr/>
            <a:p>
              <a:endParaRPr lang="zh-CN" altLang="en-US"/>
            </a:p>
          </p:txBody>
        </p:sp>
        <p:sp>
          <p:nvSpPr>
            <p:cNvPr id="73746" name="椭圆 73745"/>
            <p:cNvSpPr/>
            <p:nvPr/>
          </p:nvSpPr>
          <p:spPr>
            <a:xfrm>
              <a:off x="5360" y="1184"/>
              <a:ext cx="80" cy="80"/>
            </a:xfrm>
            <a:prstGeom prst="ellipse">
              <a:avLst/>
            </a:prstGeom>
            <a:solidFill>
              <a:schemeClr val="accent2"/>
            </a:solidFill>
            <a:ln w="9525">
              <a:noFill/>
            </a:ln>
          </p:spPr>
          <p:txBody>
            <a:bodyPr/>
            <a:p>
              <a:endParaRPr lang="zh-CN" altLang="en-US"/>
            </a:p>
          </p:txBody>
        </p:sp>
        <p:sp>
          <p:nvSpPr>
            <p:cNvPr id="73747" name="椭圆 73746"/>
            <p:cNvSpPr/>
            <p:nvPr/>
          </p:nvSpPr>
          <p:spPr>
            <a:xfrm>
              <a:off x="5472" y="1184"/>
              <a:ext cx="80" cy="80"/>
            </a:xfrm>
            <a:prstGeom prst="ellipse">
              <a:avLst/>
            </a:prstGeom>
            <a:solidFill>
              <a:schemeClr val="accent2"/>
            </a:solidFill>
            <a:ln w="9525">
              <a:noFill/>
            </a:ln>
          </p:spPr>
          <p:txBody>
            <a:bodyPr/>
            <a:p>
              <a:endParaRPr lang="zh-CN" altLang="en-US"/>
            </a:p>
          </p:txBody>
        </p:sp>
        <p:sp>
          <p:nvSpPr>
            <p:cNvPr id="73748" name="椭圆 73747"/>
            <p:cNvSpPr/>
            <p:nvPr/>
          </p:nvSpPr>
          <p:spPr>
            <a:xfrm>
              <a:off x="5584" y="1184"/>
              <a:ext cx="80" cy="80"/>
            </a:xfrm>
            <a:prstGeom prst="ellipse">
              <a:avLst/>
            </a:prstGeom>
            <a:solidFill>
              <a:schemeClr val="accent1"/>
            </a:solidFill>
            <a:ln w="9525">
              <a:noFill/>
            </a:ln>
          </p:spPr>
          <p:txBody>
            <a:bodyPr/>
            <a:p>
              <a:endParaRPr lang="zh-CN" altLang="en-US"/>
            </a:p>
          </p:txBody>
        </p:sp>
        <p:sp>
          <p:nvSpPr>
            <p:cNvPr id="73749" name="椭圆 73748"/>
            <p:cNvSpPr/>
            <p:nvPr/>
          </p:nvSpPr>
          <p:spPr>
            <a:xfrm>
              <a:off x="5136" y="1296"/>
              <a:ext cx="80" cy="80"/>
            </a:xfrm>
            <a:prstGeom prst="ellipse">
              <a:avLst/>
            </a:prstGeom>
            <a:solidFill>
              <a:schemeClr val="tx2"/>
            </a:solidFill>
            <a:ln w="9525">
              <a:noFill/>
            </a:ln>
          </p:spPr>
          <p:txBody>
            <a:bodyPr/>
            <a:p>
              <a:endParaRPr lang="zh-CN" altLang="en-US"/>
            </a:p>
          </p:txBody>
        </p:sp>
        <p:sp>
          <p:nvSpPr>
            <p:cNvPr id="73750" name="椭圆 73749"/>
            <p:cNvSpPr/>
            <p:nvPr/>
          </p:nvSpPr>
          <p:spPr>
            <a:xfrm>
              <a:off x="5248" y="1296"/>
              <a:ext cx="80" cy="80"/>
            </a:xfrm>
            <a:prstGeom prst="ellipse">
              <a:avLst/>
            </a:prstGeom>
            <a:solidFill>
              <a:schemeClr val="accent2"/>
            </a:solidFill>
            <a:ln w="9525">
              <a:noFill/>
            </a:ln>
          </p:spPr>
          <p:txBody>
            <a:bodyPr/>
            <a:p>
              <a:endParaRPr lang="zh-CN" altLang="en-US"/>
            </a:p>
          </p:txBody>
        </p:sp>
        <p:sp>
          <p:nvSpPr>
            <p:cNvPr id="73751" name="椭圆 73750"/>
            <p:cNvSpPr/>
            <p:nvPr/>
          </p:nvSpPr>
          <p:spPr>
            <a:xfrm>
              <a:off x="5360" y="1296"/>
              <a:ext cx="80" cy="80"/>
            </a:xfrm>
            <a:prstGeom prst="ellipse">
              <a:avLst/>
            </a:prstGeom>
            <a:solidFill>
              <a:schemeClr val="accent2"/>
            </a:solidFill>
            <a:ln w="9525">
              <a:noFill/>
            </a:ln>
          </p:spPr>
          <p:txBody>
            <a:bodyPr/>
            <a:p>
              <a:endParaRPr lang="zh-CN" altLang="en-US"/>
            </a:p>
          </p:txBody>
        </p:sp>
        <p:sp>
          <p:nvSpPr>
            <p:cNvPr id="73752" name="椭圆 73751"/>
            <p:cNvSpPr/>
            <p:nvPr/>
          </p:nvSpPr>
          <p:spPr>
            <a:xfrm>
              <a:off x="5472" y="1296"/>
              <a:ext cx="80" cy="80"/>
            </a:xfrm>
            <a:prstGeom prst="ellipse">
              <a:avLst/>
            </a:prstGeom>
            <a:solidFill>
              <a:schemeClr val="accent1"/>
            </a:solidFill>
            <a:ln w="9525">
              <a:noFill/>
            </a:ln>
          </p:spPr>
          <p:txBody>
            <a:bodyPr/>
            <a:p>
              <a:endParaRPr lang="zh-CN" altLang="en-US"/>
            </a:p>
          </p:txBody>
        </p:sp>
        <p:sp>
          <p:nvSpPr>
            <p:cNvPr id="73753" name="椭圆 73752"/>
            <p:cNvSpPr/>
            <p:nvPr/>
          </p:nvSpPr>
          <p:spPr>
            <a:xfrm>
              <a:off x="5136" y="1408"/>
              <a:ext cx="80" cy="80"/>
            </a:xfrm>
            <a:prstGeom prst="ellipse">
              <a:avLst/>
            </a:prstGeom>
            <a:solidFill>
              <a:schemeClr val="accent2"/>
            </a:solidFill>
            <a:ln w="9525">
              <a:noFill/>
            </a:ln>
          </p:spPr>
          <p:txBody>
            <a:bodyPr/>
            <a:p>
              <a:endParaRPr lang="zh-CN" altLang="en-US"/>
            </a:p>
          </p:txBody>
        </p:sp>
        <p:sp>
          <p:nvSpPr>
            <p:cNvPr id="73754" name="椭圆 73753"/>
            <p:cNvSpPr/>
            <p:nvPr/>
          </p:nvSpPr>
          <p:spPr>
            <a:xfrm>
              <a:off x="5248" y="1408"/>
              <a:ext cx="80" cy="80"/>
            </a:xfrm>
            <a:prstGeom prst="ellipse">
              <a:avLst/>
            </a:prstGeom>
            <a:solidFill>
              <a:schemeClr val="accent2"/>
            </a:solidFill>
            <a:ln w="9525">
              <a:noFill/>
            </a:ln>
          </p:spPr>
          <p:txBody>
            <a:bodyPr/>
            <a:p>
              <a:endParaRPr lang="zh-CN" altLang="en-US"/>
            </a:p>
          </p:txBody>
        </p:sp>
        <p:sp>
          <p:nvSpPr>
            <p:cNvPr id="73755" name="椭圆 73754"/>
            <p:cNvSpPr/>
            <p:nvPr/>
          </p:nvSpPr>
          <p:spPr>
            <a:xfrm>
              <a:off x="5360" y="1408"/>
              <a:ext cx="80" cy="80"/>
            </a:xfrm>
            <a:prstGeom prst="ellipse">
              <a:avLst/>
            </a:prstGeom>
            <a:solidFill>
              <a:schemeClr val="accent1"/>
            </a:solidFill>
            <a:ln w="9525">
              <a:noFill/>
            </a:ln>
          </p:spPr>
          <p:txBody>
            <a:bodyPr/>
            <a:p>
              <a:endParaRPr lang="zh-CN" altLang="en-US"/>
            </a:p>
          </p:txBody>
        </p:sp>
        <p:sp>
          <p:nvSpPr>
            <p:cNvPr id="73756" name="椭圆 73755"/>
            <p:cNvSpPr/>
            <p:nvPr/>
          </p:nvSpPr>
          <p:spPr>
            <a:xfrm>
              <a:off x="5472" y="1408"/>
              <a:ext cx="80" cy="80"/>
            </a:xfrm>
            <a:prstGeom prst="ellipse">
              <a:avLst/>
            </a:prstGeom>
            <a:solidFill>
              <a:schemeClr val="accent1"/>
            </a:solidFill>
            <a:ln w="9525">
              <a:noFill/>
            </a:ln>
          </p:spPr>
          <p:txBody>
            <a:bodyPr/>
            <a:p>
              <a:endParaRPr lang="zh-CN" altLang="en-US"/>
            </a:p>
          </p:txBody>
        </p:sp>
        <p:sp>
          <p:nvSpPr>
            <p:cNvPr id="73757" name="椭圆 73756"/>
            <p:cNvSpPr/>
            <p:nvPr/>
          </p:nvSpPr>
          <p:spPr>
            <a:xfrm>
              <a:off x="5584" y="1408"/>
              <a:ext cx="80" cy="80"/>
            </a:xfrm>
            <a:prstGeom prst="ellipse">
              <a:avLst/>
            </a:prstGeom>
            <a:solidFill>
              <a:schemeClr val="folHlink"/>
            </a:solidFill>
            <a:ln w="9525">
              <a:noFill/>
            </a:ln>
          </p:spPr>
          <p:txBody>
            <a:bodyPr/>
            <a:p>
              <a:endParaRPr lang="zh-CN" altLang="en-US"/>
            </a:p>
          </p:txBody>
        </p:sp>
        <p:sp>
          <p:nvSpPr>
            <p:cNvPr id="73758" name="椭圆 73757"/>
            <p:cNvSpPr/>
            <p:nvPr/>
          </p:nvSpPr>
          <p:spPr>
            <a:xfrm>
              <a:off x="5136" y="1520"/>
              <a:ext cx="80" cy="80"/>
            </a:xfrm>
            <a:prstGeom prst="ellipse">
              <a:avLst/>
            </a:prstGeom>
            <a:solidFill>
              <a:schemeClr val="accent2"/>
            </a:solidFill>
            <a:ln w="9525">
              <a:noFill/>
            </a:ln>
          </p:spPr>
          <p:txBody>
            <a:bodyPr/>
            <a:p>
              <a:endParaRPr lang="zh-CN" altLang="en-US"/>
            </a:p>
          </p:txBody>
        </p:sp>
        <p:sp>
          <p:nvSpPr>
            <p:cNvPr id="73759" name="椭圆 73758"/>
            <p:cNvSpPr/>
            <p:nvPr/>
          </p:nvSpPr>
          <p:spPr>
            <a:xfrm>
              <a:off x="5248" y="1520"/>
              <a:ext cx="80" cy="80"/>
            </a:xfrm>
            <a:prstGeom prst="ellipse">
              <a:avLst/>
            </a:prstGeom>
            <a:solidFill>
              <a:schemeClr val="accent1"/>
            </a:solidFill>
            <a:ln w="9525">
              <a:noFill/>
            </a:ln>
          </p:spPr>
          <p:txBody>
            <a:bodyPr/>
            <a:p>
              <a:endParaRPr lang="zh-CN" altLang="en-US"/>
            </a:p>
          </p:txBody>
        </p:sp>
        <p:sp>
          <p:nvSpPr>
            <p:cNvPr id="73760" name="椭圆 73759"/>
            <p:cNvSpPr/>
            <p:nvPr/>
          </p:nvSpPr>
          <p:spPr>
            <a:xfrm>
              <a:off x="5360" y="1520"/>
              <a:ext cx="80" cy="80"/>
            </a:xfrm>
            <a:prstGeom prst="ellipse">
              <a:avLst/>
            </a:prstGeom>
            <a:solidFill>
              <a:schemeClr val="accent1"/>
            </a:solidFill>
            <a:ln w="9525">
              <a:noFill/>
            </a:ln>
          </p:spPr>
          <p:txBody>
            <a:bodyPr/>
            <a:p>
              <a:endParaRPr lang="zh-CN" altLang="en-US"/>
            </a:p>
          </p:txBody>
        </p:sp>
        <p:sp>
          <p:nvSpPr>
            <p:cNvPr id="73761" name="椭圆 73760"/>
            <p:cNvSpPr/>
            <p:nvPr/>
          </p:nvSpPr>
          <p:spPr>
            <a:xfrm>
              <a:off x="5472" y="1520"/>
              <a:ext cx="80" cy="80"/>
            </a:xfrm>
            <a:prstGeom prst="ellipse">
              <a:avLst/>
            </a:prstGeom>
            <a:solidFill>
              <a:schemeClr val="folHlink"/>
            </a:solidFill>
            <a:ln w="9525">
              <a:noFill/>
            </a:ln>
          </p:spPr>
          <p:txBody>
            <a:bodyPr/>
            <a:p>
              <a:endParaRPr lang="zh-CN" altLang="en-US"/>
            </a:p>
          </p:txBody>
        </p:sp>
        <p:sp>
          <p:nvSpPr>
            <p:cNvPr id="73762" name="椭圆 73761"/>
            <p:cNvSpPr/>
            <p:nvPr/>
          </p:nvSpPr>
          <p:spPr>
            <a:xfrm>
              <a:off x="5136" y="1632"/>
              <a:ext cx="80" cy="80"/>
            </a:xfrm>
            <a:prstGeom prst="ellipse">
              <a:avLst/>
            </a:prstGeom>
            <a:solidFill>
              <a:schemeClr val="accent1"/>
            </a:solidFill>
            <a:ln w="9525">
              <a:noFill/>
            </a:ln>
          </p:spPr>
          <p:txBody>
            <a:bodyPr/>
            <a:p>
              <a:endParaRPr lang="zh-CN" altLang="en-US"/>
            </a:p>
          </p:txBody>
        </p:sp>
        <p:sp>
          <p:nvSpPr>
            <p:cNvPr id="73763" name="椭圆 73762"/>
            <p:cNvSpPr/>
            <p:nvPr/>
          </p:nvSpPr>
          <p:spPr>
            <a:xfrm>
              <a:off x="5248" y="1632"/>
              <a:ext cx="80" cy="80"/>
            </a:xfrm>
            <a:prstGeom prst="ellipse">
              <a:avLst/>
            </a:prstGeom>
            <a:solidFill>
              <a:schemeClr val="accent1"/>
            </a:solidFill>
            <a:ln w="9525">
              <a:noFill/>
            </a:ln>
          </p:spPr>
          <p:txBody>
            <a:bodyPr/>
            <a:p>
              <a:endParaRPr lang="zh-CN" altLang="en-US"/>
            </a:p>
          </p:txBody>
        </p:sp>
        <p:sp>
          <p:nvSpPr>
            <p:cNvPr id="73764" name="椭圆 73763"/>
            <p:cNvSpPr/>
            <p:nvPr/>
          </p:nvSpPr>
          <p:spPr>
            <a:xfrm>
              <a:off x="5360" y="1632"/>
              <a:ext cx="80" cy="80"/>
            </a:xfrm>
            <a:prstGeom prst="ellipse">
              <a:avLst/>
            </a:prstGeom>
            <a:solidFill>
              <a:schemeClr val="folHlink"/>
            </a:solidFill>
            <a:ln w="9525">
              <a:noFill/>
            </a:ln>
          </p:spPr>
          <p:txBody>
            <a:bodyPr/>
            <a:p>
              <a:endParaRPr lang="zh-CN" altLang="en-US"/>
            </a:p>
          </p:txBody>
        </p:sp>
        <p:sp>
          <p:nvSpPr>
            <p:cNvPr id="73765" name="椭圆 73764"/>
            <p:cNvSpPr/>
            <p:nvPr/>
          </p:nvSpPr>
          <p:spPr>
            <a:xfrm>
              <a:off x="5472" y="1632"/>
              <a:ext cx="80" cy="80"/>
            </a:xfrm>
            <a:prstGeom prst="ellipse">
              <a:avLst/>
            </a:prstGeom>
            <a:solidFill>
              <a:schemeClr val="folHlink"/>
            </a:solidFill>
            <a:ln w="9525">
              <a:noFill/>
            </a:ln>
          </p:spPr>
          <p:txBody>
            <a:bodyPr/>
            <a:p>
              <a:endParaRPr lang="zh-CN" altLang="en-US"/>
            </a:p>
          </p:txBody>
        </p:sp>
        <p:sp>
          <p:nvSpPr>
            <p:cNvPr id="73766" name="椭圆 73765"/>
            <p:cNvSpPr/>
            <p:nvPr/>
          </p:nvSpPr>
          <p:spPr>
            <a:xfrm>
              <a:off x="5248" y="1744"/>
              <a:ext cx="80" cy="80"/>
            </a:xfrm>
            <a:prstGeom prst="ellipse">
              <a:avLst/>
            </a:prstGeom>
            <a:solidFill>
              <a:schemeClr val="folHlink"/>
            </a:solidFill>
            <a:ln w="9525">
              <a:noFill/>
            </a:ln>
          </p:spPr>
          <p:txBody>
            <a:bodyPr/>
            <a:p>
              <a:endParaRPr lang="zh-CN" altLang="en-US"/>
            </a:p>
          </p:txBody>
        </p:sp>
        <p:sp>
          <p:nvSpPr>
            <p:cNvPr id="73767" name="椭圆 73766"/>
            <p:cNvSpPr/>
            <p:nvPr/>
          </p:nvSpPr>
          <p:spPr>
            <a:xfrm>
              <a:off x="5472" y="1744"/>
              <a:ext cx="80" cy="80"/>
            </a:xfrm>
            <a:prstGeom prst="ellipse">
              <a:avLst/>
            </a:prstGeom>
            <a:solidFill>
              <a:schemeClr val="folHlink"/>
            </a:solidFill>
            <a:ln w="9525">
              <a:noFill/>
            </a:ln>
          </p:spPr>
          <p:txBody>
            <a:bodyPr/>
            <a:p>
              <a:endParaRPr lang="zh-CN" alt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3900" b="1"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Char char="l"/>
        <a:defRPr sz="3000" b="0" i="0" u="none" kern="1200" baseline="0">
          <a:solidFill>
            <a:schemeClr val="tx1"/>
          </a:solidFill>
          <a:latin typeface="+mn-lt"/>
          <a:ea typeface="+mn-ea"/>
          <a:cs typeface="+mn-cs"/>
        </a:defRPr>
      </a:lvl1pPr>
      <a:lvl2pPr marL="692150" lvl="1" indent="-347345" algn="l" defTabSz="91440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l"/>
        <a:defRPr sz="2600" b="0" i="0" u="none" kern="1200" baseline="0">
          <a:solidFill>
            <a:schemeClr val="tx1"/>
          </a:solidFill>
          <a:latin typeface="+mn-lt"/>
          <a:ea typeface="+mn-ea"/>
          <a:cs typeface="+mn-cs"/>
        </a:defRPr>
      </a:lvl2pPr>
      <a:lvl3pPr marL="987425" lvl="2" indent="-29337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Char char="l"/>
        <a:defRPr sz="2300" b="0" i="0" u="none" kern="1200" baseline="0">
          <a:solidFill>
            <a:schemeClr val="tx1"/>
          </a:solidFill>
          <a:latin typeface="+mn-lt"/>
          <a:ea typeface="+mn-ea"/>
          <a:cs typeface="+mn-cs"/>
        </a:defRPr>
      </a:lvl3pPr>
      <a:lvl4pPr marL="1281430" lvl="3" indent="-2921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Char char="§"/>
        <a:defRPr sz="2000" b="0" i="0" u="none" kern="1200" baseline="0">
          <a:solidFill>
            <a:schemeClr val="tx1"/>
          </a:solidFill>
          <a:latin typeface="+mn-lt"/>
          <a:ea typeface="+mn-ea"/>
          <a:cs typeface="+mn-cs"/>
        </a:defRPr>
      </a:lvl4pPr>
      <a:lvl5pPr marL="1598930" lvl="4" indent="-316230" algn="l" defTabSz="914400" rtl="0" eaLnBrk="1" fontAlgn="base" latinLnBrk="0" hangingPunct="1">
        <a:lnSpc>
          <a:spcPct val="100000"/>
        </a:lnSpc>
        <a:spcBef>
          <a:spcPct val="20000"/>
        </a:spcBef>
        <a:spcAft>
          <a:spcPct val="0"/>
        </a:spcAft>
        <a:buClr>
          <a:schemeClr val="folHlink"/>
        </a:buClr>
        <a:buSzPct val="80000"/>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folHlink"/>
        </a:buClr>
        <a:buSzPct val="80000"/>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folHlink"/>
        </a:buClr>
        <a:buSzPct val="80000"/>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folHlink"/>
        </a:buClr>
        <a:buSzPct val="80000"/>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folHlink"/>
        </a:buClr>
        <a:buSzPct val="80000"/>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75778" name="组合 75777"/>
          <p:cNvGrpSpPr/>
          <p:nvPr/>
        </p:nvGrpSpPr>
        <p:grpSpPr>
          <a:xfrm>
            <a:off x="-7937" y="0"/>
            <a:ext cx="2833687" cy="6856413"/>
            <a:chOff x="-5" y="0"/>
            <a:chExt cx="1785" cy="4319"/>
          </a:xfrm>
        </p:grpSpPr>
        <p:sp>
          <p:nvSpPr>
            <p:cNvPr id="75779" name="任意多边形 75778"/>
            <p:cNvSpPr/>
            <p:nvPr/>
          </p:nvSpPr>
          <p:spPr>
            <a:xfrm>
              <a:off x="-5" y="3262"/>
              <a:ext cx="472" cy="802"/>
            </a:xfrm>
            <a:custGeom>
              <a:avLst/>
              <a:gdLst/>
              <a:ahLst/>
              <a:cxnLst/>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ln>
          </p:spPr>
          <p:txBody>
            <a:bodyPr/>
            <a:p>
              <a:endParaRPr lang="zh-CN" altLang="en-US"/>
            </a:p>
          </p:txBody>
        </p:sp>
        <p:grpSp>
          <p:nvGrpSpPr>
            <p:cNvPr id="75780" name="组合 75779"/>
            <p:cNvGrpSpPr/>
            <p:nvPr/>
          </p:nvGrpSpPr>
          <p:grpSpPr>
            <a:xfrm rot="-6635092" flipH="1">
              <a:off x="104" y="2441"/>
              <a:ext cx="452" cy="444"/>
              <a:chOff x="1727" y="866"/>
              <a:chExt cx="129" cy="157"/>
            </a:xfrm>
          </p:grpSpPr>
          <p:sp>
            <p:nvSpPr>
              <p:cNvPr id="75781" name="任意多边形 75780"/>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75782" name="任意多边形 75781"/>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75783" name="任意多边形 75782"/>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sp>
          <p:nvSpPr>
            <p:cNvPr id="75784" name="任意多边形 75783"/>
            <p:cNvSpPr/>
            <p:nvPr/>
          </p:nvSpPr>
          <p:spPr>
            <a:xfrm>
              <a:off x="90" y="1736"/>
              <a:ext cx="710" cy="768"/>
            </a:xfrm>
            <a:custGeom>
              <a:avLst/>
              <a:gdLst/>
              <a:ahLst/>
              <a:cxnLst/>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ln>
          </p:spPr>
          <p:txBody>
            <a:bodyPr/>
            <a:p>
              <a:endParaRPr lang="zh-CN" altLang="en-US"/>
            </a:p>
          </p:txBody>
        </p:sp>
        <p:grpSp>
          <p:nvGrpSpPr>
            <p:cNvPr id="75785" name="组合 75784"/>
            <p:cNvGrpSpPr/>
            <p:nvPr/>
          </p:nvGrpSpPr>
          <p:grpSpPr>
            <a:xfrm rot="416244">
              <a:off x="9" y="1746"/>
              <a:ext cx="1771" cy="1741"/>
              <a:chOff x="41" y="2787"/>
              <a:chExt cx="902" cy="833"/>
            </a:xfrm>
          </p:grpSpPr>
          <p:sp>
            <p:nvSpPr>
              <p:cNvPr id="75786" name="任意多边形 75785"/>
              <p:cNvSpPr/>
              <p:nvPr userDrawn="1"/>
            </p:nvSpPr>
            <p:spPr>
              <a:xfrm rot="373331" flipH="1">
                <a:off x="125" y="2787"/>
                <a:ext cx="313" cy="303"/>
              </a:xfrm>
              <a:custGeom>
                <a:avLst/>
                <a:gdLst/>
                <a:ahLst/>
                <a:cxnLst/>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ln>
            </p:spPr>
            <p:txBody>
              <a:bodyPr/>
              <a:p>
                <a:endParaRPr lang="zh-CN" altLang="en-US"/>
              </a:p>
            </p:txBody>
          </p:sp>
          <p:sp>
            <p:nvSpPr>
              <p:cNvPr id="75787" name="任意多边形 75786"/>
              <p:cNvSpPr/>
              <p:nvPr userDrawn="1"/>
            </p:nvSpPr>
            <p:spPr>
              <a:xfrm rot="373331" flipH="1">
                <a:off x="41" y="2843"/>
                <a:ext cx="262" cy="308"/>
              </a:xfrm>
              <a:custGeom>
                <a:avLst/>
                <a:gdLst/>
                <a:ahLst/>
                <a:cxnLst/>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ln>
            </p:spPr>
            <p:txBody>
              <a:bodyPr/>
              <a:p>
                <a:endParaRPr lang="zh-CN" altLang="en-US"/>
              </a:p>
            </p:txBody>
          </p:sp>
          <p:sp>
            <p:nvSpPr>
              <p:cNvPr id="75788" name="任意多边形 75787"/>
              <p:cNvSpPr/>
              <p:nvPr userDrawn="1"/>
            </p:nvSpPr>
            <p:spPr>
              <a:xfrm rot="373331" flipH="1">
                <a:off x="121" y="2907"/>
                <a:ext cx="93" cy="156"/>
              </a:xfrm>
              <a:custGeom>
                <a:avLst/>
                <a:gdLst/>
                <a:ahLst/>
                <a:cxnLst/>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ln>
            </p:spPr>
            <p:txBody>
              <a:bodyPr/>
              <a:p>
                <a:endParaRPr lang="zh-CN" altLang="en-US"/>
              </a:p>
            </p:txBody>
          </p:sp>
          <p:sp>
            <p:nvSpPr>
              <p:cNvPr id="75789" name="任意多边形 75788"/>
              <p:cNvSpPr/>
              <p:nvPr userDrawn="1"/>
            </p:nvSpPr>
            <p:spPr>
              <a:xfrm rot="373331" flipH="1">
                <a:off x="313" y="3110"/>
                <a:ext cx="85" cy="93"/>
              </a:xfrm>
              <a:custGeom>
                <a:avLst/>
                <a:gdLst/>
                <a:ahLst/>
                <a:cxnLst/>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ln>
            </p:spPr>
            <p:txBody>
              <a:bodyPr/>
              <a:p>
                <a:endParaRPr lang="zh-CN" altLang="en-US"/>
              </a:p>
            </p:txBody>
          </p:sp>
          <p:sp>
            <p:nvSpPr>
              <p:cNvPr id="75790" name="任意多边形 75789"/>
              <p:cNvSpPr/>
              <p:nvPr userDrawn="1"/>
            </p:nvSpPr>
            <p:spPr>
              <a:xfrm rot="373331" flipH="1">
                <a:off x="289" y="3135"/>
                <a:ext cx="21" cy="55"/>
              </a:xfrm>
              <a:custGeom>
                <a:avLst/>
                <a:gdLst/>
                <a:ahLst/>
                <a:cxnLst/>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ln>
            </p:spPr>
            <p:txBody>
              <a:bodyPr/>
              <a:p>
                <a:endParaRPr lang="zh-CN" altLang="en-US"/>
              </a:p>
            </p:txBody>
          </p:sp>
          <p:grpSp>
            <p:nvGrpSpPr>
              <p:cNvPr id="75791" name="组合 75790"/>
              <p:cNvGrpSpPr/>
              <p:nvPr userDrawn="1"/>
            </p:nvGrpSpPr>
            <p:grpSpPr>
              <a:xfrm rot="10886446" flipH="1">
                <a:off x="335" y="3251"/>
                <a:ext cx="608" cy="369"/>
                <a:chOff x="-366" y="1704"/>
                <a:chExt cx="608" cy="369"/>
              </a:xfrm>
            </p:grpSpPr>
            <p:sp>
              <p:nvSpPr>
                <p:cNvPr id="75792" name="任意多边形 75791"/>
                <p:cNvSpPr/>
                <p:nvPr userDrawn="1"/>
              </p:nvSpPr>
              <p:spPr>
                <a:xfrm rot="4200091">
                  <a:off x="-242" y="1806"/>
                  <a:ext cx="143" cy="390"/>
                </a:xfrm>
                <a:custGeom>
                  <a:avLst/>
                  <a:gdLst/>
                  <a:ahLst/>
                  <a:cxnLst/>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ln>
              </p:spPr>
              <p:txBody>
                <a:bodyPr/>
                <a:p>
                  <a:endParaRPr lang="zh-CN" altLang="en-US"/>
                </a:p>
              </p:txBody>
            </p:sp>
            <p:sp>
              <p:nvSpPr>
                <p:cNvPr id="75793" name="任意多边形 75792"/>
                <p:cNvSpPr/>
                <p:nvPr userDrawn="1"/>
              </p:nvSpPr>
              <p:spPr>
                <a:xfrm rot="4200091">
                  <a:off x="124" y="1760"/>
                  <a:ext cx="33" cy="160"/>
                </a:xfrm>
                <a:custGeom>
                  <a:avLst/>
                  <a:gdLst/>
                  <a:ahLst/>
                  <a:cxnLst/>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ln>
              </p:spPr>
              <p:txBody>
                <a:bodyPr/>
                <a:p>
                  <a:endParaRPr lang="zh-CN" altLang="en-US"/>
                </a:p>
              </p:txBody>
            </p:sp>
            <p:sp>
              <p:nvSpPr>
                <p:cNvPr id="75794" name="任意多边形 75793"/>
                <p:cNvSpPr/>
                <p:nvPr userDrawn="1"/>
              </p:nvSpPr>
              <p:spPr>
                <a:xfrm rot="4200091">
                  <a:off x="198" y="1720"/>
                  <a:ext cx="60" cy="27"/>
                </a:xfrm>
                <a:custGeom>
                  <a:avLst/>
                  <a:gdLst/>
                  <a:ahLst/>
                  <a:cxnLst/>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ln>
              </p:spPr>
              <p:txBody>
                <a:bodyPr/>
                <a:p>
                  <a:endParaRPr lang="zh-CN" altLang="en-US"/>
                </a:p>
              </p:txBody>
            </p:sp>
          </p:grpSp>
        </p:grpSp>
        <p:grpSp>
          <p:nvGrpSpPr>
            <p:cNvPr id="75795" name="组合 75794"/>
            <p:cNvGrpSpPr/>
            <p:nvPr/>
          </p:nvGrpSpPr>
          <p:grpSpPr>
            <a:xfrm rot="-15351438">
              <a:off x="343" y="3854"/>
              <a:ext cx="392" cy="424"/>
              <a:chOff x="1727" y="866"/>
              <a:chExt cx="129" cy="157"/>
            </a:xfrm>
          </p:grpSpPr>
          <p:sp>
            <p:nvSpPr>
              <p:cNvPr id="75796" name="任意多边形 75795"/>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75797" name="任意多边形 75796"/>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75798" name="任意多边形 75797"/>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75799" name="组合 75798"/>
            <p:cNvGrpSpPr/>
            <p:nvPr/>
          </p:nvGrpSpPr>
          <p:grpSpPr>
            <a:xfrm rot="5003157">
              <a:off x="249" y="1102"/>
              <a:ext cx="412" cy="500"/>
              <a:chOff x="1727" y="866"/>
              <a:chExt cx="129" cy="157"/>
            </a:xfrm>
          </p:grpSpPr>
          <p:sp>
            <p:nvSpPr>
              <p:cNvPr id="75800" name="任意多边形 75799"/>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75801" name="任意多边形 75800"/>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75802" name="任意多边形 75801"/>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75803" name="组合 75802"/>
            <p:cNvGrpSpPr/>
            <p:nvPr/>
          </p:nvGrpSpPr>
          <p:grpSpPr>
            <a:xfrm>
              <a:off x="815" y="0"/>
              <a:ext cx="345" cy="367"/>
              <a:chOff x="1727" y="866"/>
              <a:chExt cx="129" cy="157"/>
            </a:xfrm>
          </p:grpSpPr>
          <p:sp>
            <p:nvSpPr>
              <p:cNvPr id="75804" name="任意多边形 75803"/>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75805" name="任意多边形 75804"/>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75806" name="任意多边形 75805"/>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sp>
          <p:nvSpPr>
            <p:cNvPr id="75807" name="任意多边形 75806"/>
            <p:cNvSpPr/>
            <p:nvPr/>
          </p:nvSpPr>
          <p:spPr>
            <a:xfrm>
              <a:off x="87" y="94"/>
              <a:ext cx="699" cy="756"/>
            </a:xfrm>
            <a:custGeom>
              <a:avLst/>
              <a:gdLst/>
              <a:ahLst/>
              <a:cxnLst/>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ln>
          </p:spPr>
          <p:txBody>
            <a:bodyPr/>
            <a:p>
              <a:endParaRPr lang="zh-CN" altLang="en-US"/>
            </a:p>
          </p:txBody>
        </p:sp>
        <p:sp>
          <p:nvSpPr>
            <p:cNvPr id="75808" name="任意多边形 75807"/>
            <p:cNvSpPr/>
            <p:nvPr/>
          </p:nvSpPr>
          <p:spPr>
            <a:xfrm rot="828663">
              <a:off x="242" y="3404"/>
              <a:ext cx="132" cy="167"/>
            </a:xfrm>
            <a:custGeom>
              <a:avLst/>
              <a:gdLst/>
              <a:ahLst/>
              <a:cxnLst/>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ln>
          </p:spPr>
          <p:txBody>
            <a:bodyPr/>
            <a:p>
              <a:endParaRPr lang="zh-CN" altLang="en-US"/>
            </a:p>
          </p:txBody>
        </p:sp>
        <p:sp>
          <p:nvSpPr>
            <p:cNvPr id="75809" name="任意多边形 75808"/>
            <p:cNvSpPr/>
            <p:nvPr/>
          </p:nvSpPr>
          <p:spPr>
            <a:xfrm rot="828663">
              <a:off x="266" y="3592"/>
              <a:ext cx="66" cy="43"/>
            </a:xfrm>
            <a:custGeom>
              <a:avLst/>
              <a:gdLst/>
              <a:ahLst/>
              <a:cxnLst/>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ln>
          </p:spPr>
          <p:txBody>
            <a:bodyPr/>
            <a:p>
              <a:endParaRPr lang="zh-CN" altLang="en-US"/>
            </a:p>
          </p:txBody>
        </p:sp>
        <p:sp>
          <p:nvSpPr>
            <p:cNvPr id="75810" name="任意多边形 75809"/>
            <p:cNvSpPr/>
            <p:nvPr/>
          </p:nvSpPr>
          <p:spPr>
            <a:xfrm>
              <a:off x="11" y="4110"/>
              <a:ext cx="118" cy="209"/>
            </a:xfrm>
            <a:custGeom>
              <a:avLst/>
              <a:gdLst/>
              <a:ahLst/>
              <a:cxnLst/>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ln>
          </p:spPr>
          <p:txBody>
            <a:bodyPr/>
            <a:p>
              <a:endParaRPr lang="zh-CN" altLang="en-US"/>
            </a:p>
          </p:txBody>
        </p:sp>
        <p:sp>
          <p:nvSpPr>
            <p:cNvPr id="75811" name="任意多边形 75810"/>
            <p:cNvSpPr/>
            <p:nvPr/>
          </p:nvSpPr>
          <p:spPr>
            <a:xfrm>
              <a:off x="0" y="3968"/>
              <a:ext cx="130" cy="128"/>
            </a:xfrm>
            <a:custGeom>
              <a:avLst/>
              <a:gdLst/>
              <a:ahLst/>
              <a:cxnLst/>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ln>
          </p:spPr>
          <p:txBody>
            <a:bodyPr/>
            <a:p>
              <a:endParaRPr lang="zh-CN" altLang="en-US"/>
            </a:p>
          </p:txBody>
        </p:sp>
        <p:sp>
          <p:nvSpPr>
            <p:cNvPr id="75812" name="任意多边形 75811"/>
            <p:cNvSpPr/>
            <p:nvPr/>
          </p:nvSpPr>
          <p:spPr>
            <a:xfrm>
              <a:off x="0" y="3949"/>
              <a:ext cx="47" cy="86"/>
            </a:xfrm>
            <a:custGeom>
              <a:avLst/>
              <a:gdLst/>
              <a:ahLst/>
              <a:cxnLst/>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ln>
          </p:spPr>
          <p:txBody>
            <a:bodyPr/>
            <a:p>
              <a:endParaRPr lang="zh-CN" altLang="en-US"/>
            </a:p>
          </p:txBody>
        </p:sp>
        <p:sp>
          <p:nvSpPr>
            <p:cNvPr id="75813" name="任意多边形 75812"/>
            <p:cNvSpPr/>
            <p:nvPr/>
          </p:nvSpPr>
          <p:spPr>
            <a:xfrm>
              <a:off x="0" y="3239"/>
              <a:ext cx="497" cy="740"/>
            </a:xfrm>
            <a:custGeom>
              <a:avLst/>
              <a:gdLst/>
              <a:ahLst/>
              <a:cxnLst/>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ln>
          </p:spPr>
          <p:txBody>
            <a:bodyPr/>
            <a:p>
              <a:endParaRPr lang="zh-CN" altLang="en-US"/>
            </a:p>
          </p:txBody>
        </p:sp>
        <p:sp>
          <p:nvSpPr>
            <p:cNvPr id="75814" name="任意多边形 75813"/>
            <p:cNvSpPr/>
            <p:nvPr/>
          </p:nvSpPr>
          <p:spPr>
            <a:xfrm rot="1584153">
              <a:off x="20" y="410"/>
              <a:ext cx="344" cy="245"/>
            </a:xfrm>
            <a:custGeom>
              <a:avLst/>
              <a:gdLst/>
              <a:ahLst/>
              <a:cxnLst/>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ln>
          </p:spPr>
          <p:txBody>
            <a:bodyPr/>
            <a:p>
              <a:endParaRPr lang="zh-CN" altLang="en-US"/>
            </a:p>
          </p:txBody>
        </p:sp>
        <p:sp>
          <p:nvSpPr>
            <p:cNvPr id="75815" name="任意多边形 75814"/>
            <p:cNvSpPr/>
            <p:nvPr/>
          </p:nvSpPr>
          <p:spPr>
            <a:xfrm rot="1584153">
              <a:off x="242" y="756"/>
              <a:ext cx="167" cy="115"/>
            </a:xfrm>
            <a:custGeom>
              <a:avLst/>
              <a:gdLst/>
              <a:ahLst/>
              <a:cxnLst/>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ln>
          </p:spPr>
          <p:txBody>
            <a:bodyPr/>
            <a:p>
              <a:endParaRPr lang="zh-CN" altLang="en-US"/>
            </a:p>
          </p:txBody>
        </p:sp>
        <p:sp>
          <p:nvSpPr>
            <p:cNvPr id="75816" name="任意多边形 75815"/>
            <p:cNvSpPr/>
            <p:nvPr/>
          </p:nvSpPr>
          <p:spPr>
            <a:xfrm rot="1584153">
              <a:off x="574" y="286"/>
              <a:ext cx="147" cy="160"/>
            </a:xfrm>
            <a:custGeom>
              <a:avLst/>
              <a:gdLst/>
              <a:ahLst/>
              <a:cxnLst/>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ln>
          </p:spPr>
          <p:txBody>
            <a:bodyPr/>
            <a:p>
              <a:endParaRPr lang="zh-CN" altLang="en-US"/>
            </a:p>
          </p:txBody>
        </p:sp>
        <p:sp>
          <p:nvSpPr>
            <p:cNvPr id="75817" name="任意多边形 75816"/>
            <p:cNvSpPr/>
            <p:nvPr/>
          </p:nvSpPr>
          <p:spPr>
            <a:xfrm rot="1584153">
              <a:off x="236" y="721"/>
              <a:ext cx="62" cy="97"/>
            </a:xfrm>
            <a:custGeom>
              <a:avLst/>
              <a:gdLst/>
              <a:ahLst/>
              <a:cxnLst/>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ln>
          </p:spPr>
          <p:txBody>
            <a:bodyPr/>
            <a:p>
              <a:endParaRPr lang="zh-CN" altLang="en-US"/>
            </a:p>
          </p:txBody>
        </p:sp>
        <p:sp>
          <p:nvSpPr>
            <p:cNvPr id="75818" name="任意多边形 75817"/>
            <p:cNvSpPr/>
            <p:nvPr/>
          </p:nvSpPr>
          <p:spPr>
            <a:xfrm rot="1584153">
              <a:off x="585" y="466"/>
              <a:ext cx="72" cy="41"/>
            </a:xfrm>
            <a:custGeom>
              <a:avLst/>
              <a:gdLst/>
              <a:ahLst/>
              <a:cxnLst/>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ln>
          </p:spPr>
          <p:txBody>
            <a:bodyPr/>
            <a:p>
              <a:endParaRPr lang="zh-CN" altLang="en-US"/>
            </a:p>
          </p:txBody>
        </p:sp>
        <p:sp>
          <p:nvSpPr>
            <p:cNvPr id="75819" name="任意多边形 75818"/>
            <p:cNvSpPr/>
            <p:nvPr/>
          </p:nvSpPr>
          <p:spPr>
            <a:xfrm>
              <a:off x="0" y="886"/>
              <a:ext cx="360" cy="650"/>
            </a:xfrm>
            <a:custGeom>
              <a:avLst/>
              <a:gdLst/>
              <a:ahLst/>
              <a:cxnLst/>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ln>
          </p:spPr>
          <p:txBody>
            <a:bodyPr/>
            <a:p>
              <a:endParaRPr lang="zh-CN" altLang="en-US"/>
            </a:p>
          </p:txBody>
        </p:sp>
        <p:sp>
          <p:nvSpPr>
            <p:cNvPr id="75820" name="任意多边形 75819"/>
            <p:cNvSpPr/>
            <p:nvPr/>
          </p:nvSpPr>
          <p:spPr>
            <a:xfrm rot="1584153">
              <a:off x="56" y="84"/>
              <a:ext cx="804" cy="686"/>
            </a:xfrm>
            <a:custGeom>
              <a:avLst/>
              <a:gdLst/>
              <a:ahLst/>
              <a:cxnLst/>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ln>
          </p:spPr>
          <p:txBody>
            <a:bodyPr/>
            <a:p>
              <a:endParaRPr lang="zh-CN" altLang="en-US"/>
            </a:p>
          </p:txBody>
        </p:sp>
      </p:grpSp>
      <p:sp>
        <p:nvSpPr>
          <p:cNvPr id="75821" name="标题 75820"/>
          <p:cNvSpPr>
            <a:spLocks noGrp="1"/>
          </p:cNvSpPr>
          <p:nvPr>
            <p:ph type="title"/>
          </p:nvPr>
        </p:nvSpPr>
        <p:spPr>
          <a:xfrm>
            <a:off x="442913" y="103188"/>
            <a:ext cx="8243887" cy="1314450"/>
          </a:xfrm>
          <a:prstGeom prst="rect">
            <a:avLst/>
          </a:prstGeom>
          <a:noFill/>
          <a:ln w="9525">
            <a:noFill/>
          </a:ln>
        </p:spPr>
        <p:txBody>
          <a:bodyPr anchor="b"/>
          <a:p>
            <a:pPr lvl="0"/>
            <a:r>
              <a:rPr lang="zh-CN" altLang="en-US" dirty="0"/>
              <a:t>单击此处编辑母版标题样式</a:t>
            </a:r>
            <a:endParaRPr lang="zh-CN" altLang="en-US" dirty="0"/>
          </a:p>
        </p:txBody>
      </p:sp>
      <p:sp>
        <p:nvSpPr>
          <p:cNvPr id="75822" name="文本占位符 75821"/>
          <p:cNvSpPr>
            <a:spLocks noGrp="1"/>
          </p:cNvSpPr>
          <p:nvPr>
            <p:ph type="body" idx="1"/>
          </p:nvPr>
        </p:nvSpPr>
        <p:spPr>
          <a:xfrm>
            <a:off x="457200" y="1600200"/>
            <a:ext cx="8229600" cy="445611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5823" name="日期占位符 75822"/>
          <p:cNvSpPr>
            <a:spLocks noGrp="1"/>
          </p:cNvSpPr>
          <p:nvPr>
            <p:ph type="dt" sz="half" idx="2"/>
          </p:nvPr>
        </p:nvSpPr>
        <p:spPr>
          <a:xfrm>
            <a:off x="457200" y="6243638"/>
            <a:ext cx="2133600" cy="457200"/>
          </a:xfrm>
          <a:prstGeom prst="rect">
            <a:avLst/>
          </a:prstGeom>
          <a:noFill/>
          <a:ln w="9525">
            <a:noFill/>
          </a:ln>
        </p:spPr>
        <p:txBody>
          <a:bodyPr/>
          <a:lstStyle>
            <a:lvl1pPr>
              <a:defRPr sz="1400" b="0">
                <a:latin typeface="Verdana" panose="020B0604030504040204" pitchFamily="34" charset="0"/>
              </a:defRPr>
            </a:lvl1p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75824" name="页脚占位符 75823"/>
          <p:cNvSpPr>
            <a:spLocks noGrp="1"/>
          </p:cNvSpPr>
          <p:nvPr>
            <p:ph type="ftr" sz="quarter" idx="3"/>
          </p:nvPr>
        </p:nvSpPr>
        <p:spPr>
          <a:xfrm>
            <a:off x="3124200" y="6248400"/>
            <a:ext cx="2895600" cy="457200"/>
          </a:xfrm>
          <a:prstGeom prst="rect">
            <a:avLst/>
          </a:prstGeom>
          <a:noFill/>
          <a:ln w="9525">
            <a:noFill/>
          </a:ln>
        </p:spPr>
        <p:txBody>
          <a:bodyPr/>
          <a:lstStyle>
            <a:lvl1pPr algn="ctr">
              <a:defRPr sz="1400" b="0">
                <a:latin typeface="Verdana" panose="020B0604030504040204" pitchFamily="34" charset="0"/>
              </a:defRPr>
            </a:lvl1pPr>
          </a:lstStyle>
          <a:p>
            <a:pPr lvl="0">
              <a:buClr>
                <a:schemeClr val="bg1"/>
              </a:buClr>
            </a:pPr>
            <a:endParaRPr lang="zh-CN" altLang="en-US" dirty="0">
              <a:ea typeface="宋体" panose="02010600030101010101" pitchFamily="2" charset="-122"/>
            </a:endParaRPr>
          </a:p>
        </p:txBody>
      </p:sp>
      <p:sp>
        <p:nvSpPr>
          <p:cNvPr id="75825" name="灯片编号占位符 75824"/>
          <p:cNvSpPr>
            <a:spLocks noGrp="1"/>
          </p:cNvSpPr>
          <p:nvPr>
            <p:ph type="sldNum" sz="quarter" idx="4"/>
          </p:nvPr>
        </p:nvSpPr>
        <p:spPr>
          <a:xfrm>
            <a:off x="6553200" y="6243638"/>
            <a:ext cx="2133600" cy="457200"/>
          </a:xfrm>
          <a:prstGeom prst="rect">
            <a:avLst/>
          </a:prstGeom>
          <a:noFill/>
          <a:ln w="9525">
            <a:noFill/>
          </a:ln>
        </p:spPr>
        <p:txBody>
          <a:bodyPr/>
          <a:lstStyle>
            <a:lvl1pPr algn="r">
              <a:defRPr sz="1400" b="0">
                <a:latin typeface="Verdana" panose="020B0604030504040204" pitchFamily="34" charset="0"/>
              </a:defRPr>
            </a:lvl1p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marL="0" lvl="0" indent="0" algn="ctr" defTabSz="914400" rtl="0" eaLnBrk="1" fontAlgn="base" latinLnBrk="0" hangingPunct="1">
        <a:lnSpc>
          <a:spcPct val="90000"/>
        </a:lnSpc>
        <a:spcBef>
          <a:spcPct val="0"/>
        </a:spcBef>
        <a:spcAft>
          <a:spcPct val="0"/>
        </a:spcAft>
        <a:buNone/>
        <a:defRPr sz="4400" b="0" i="0" u="none" kern="1200" baseline="0">
          <a:solidFill>
            <a:schemeClr val="tx2"/>
          </a:solidFill>
          <a:effectLst>
            <a:outerShdw blurRad="38100" dist="38100" dir="2700000">
              <a:srgbClr val="C0C0C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18786" name="组合 118785"/>
          <p:cNvGrpSpPr/>
          <p:nvPr/>
        </p:nvGrpSpPr>
        <p:grpSpPr>
          <a:xfrm>
            <a:off x="-7937" y="0"/>
            <a:ext cx="2833687" cy="6856413"/>
            <a:chOff x="-5" y="0"/>
            <a:chExt cx="1785" cy="4319"/>
          </a:xfrm>
        </p:grpSpPr>
        <p:sp>
          <p:nvSpPr>
            <p:cNvPr id="118787" name="任意多边形 118786"/>
            <p:cNvSpPr/>
            <p:nvPr/>
          </p:nvSpPr>
          <p:spPr>
            <a:xfrm>
              <a:off x="-5" y="3262"/>
              <a:ext cx="472" cy="802"/>
            </a:xfrm>
            <a:custGeom>
              <a:avLst/>
              <a:gdLst/>
              <a:ahLst/>
              <a:cxnLst/>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ln>
          </p:spPr>
          <p:txBody>
            <a:bodyPr/>
            <a:p>
              <a:endParaRPr lang="zh-CN" altLang="en-US"/>
            </a:p>
          </p:txBody>
        </p:sp>
        <p:grpSp>
          <p:nvGrpSpPr>
            <p:cNvPr id="118788" name="组合 118787"/>
            <p:cNvGrpSpPr/>
            <p:nvPr/>
          </p:nvGrpSpPr>
          <p:grpSpPr>
            <a:xfrm rot="-6635092" flipH="1">
              <a:off x="104" y="2441"/>
              <a:ext cx="452" cy="444"/>
              <a:chOff x="1727" y="866"/>
              <a:chExt cx="129" cy="157"/>
            </a:xfrm>
          </p:grpSpPr>
          <p:sp>
            <p:nvSpPr>
              <p:cNvPr id="118789" name="任意多边形 118788"/>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118790" name="任意多边形 118789"/>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118791" name="任意多边形 118790"/>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sp>
          <p:nvSpPr>
            <p:cNvPr id="118792" name="任意多边形 118791"/>
            <p:cNvSpPr/>
            <p:nvPr/>
          </p:nvSpPr>
          <p:spPr>
            <a:xfrm>
              <a:off x="90" y="1736"/>
              <a:ext cx="710" cy="768"/>
            </a:xfrm>
            <a:custGeom>
              <a:avLst/>
              <a:gdLst/>
              <a:ahLst/>
              <a:cxnLst/>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ln>
          </p:spPr>
          <p:txBody>
            <a:bodyPr/>
            <a:p>
              <a:endParaRPr lang="zh-CN" altLang="en-US"/>
            </a:p>
          </p:txBody>
        </p:sp>
        <p:grpSp>
          <p:nvGrpSpPr>
            <p:cNvPr id="118793" name="组合 118792"/>
            <p:cNvGrpSpPr/>
            <p:nvPr/>
          </p:nvGrpSpPr>
          <p:grpSpPr>
            <a:xfrm rot="416244">
              <a:off x="9" y="1746"/>
              <a:ext cx="1771" cy="1741"/>
              <a:chOff x="41" y="2787"/>
              <a:chExt cx="902" cy="833"/>
            </a:xfrm>
          </p:grpSpPr>
          <p:sp>
            <p:nvSpPr>
              <p:cNvPr id="118794" name="任意多边形 118793"/>
              <p:cNvSpPr/>
              <p:nvPr userDrawn="1"/>
            </p:nvSpPr>
            <p:spPr>
              <a:xfrm rot="373331" flipH="1">
                <a:off x="125" y="2787"/>
                <a:ext cx="313" cy="303"/>
              </a:xfrm>
              <a:custGeom>
                <a:avLst/>
                <a:gdLst/>
                <a:ahLst/>
                <a:cxnLst/>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ln>
            </p:spPr>
            <p:txBody>
              <a:bodyPr/>
              <a:p>
                <a:endParaRPr lang="zh-CN" altLang="en-US"/>
              </a:p>
            </p:txBody>
          </p:sp>
          <p:sp>
            <p:nvSpPr>
              <p:cNvPr id="118795" name="任意多边形 118794"/>
              <p:cNvSpPr/>
              <p:nvPr userDrawn="1"/>
            </p:nvSpPr>
            <p:spPr>
              <a:xfrm rot="373331" flipH="1">
                <a:off x="41" y="2843"/>
                <a:ext cx="262" cy="308"/>
              </a:xfrm>
              <a:custGeom>
                <a:avLst/>
                <a:gdLst/>
                <a:ahLst/>
                <a:cxnLst/>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ln>
            </p:spPr>
            <p:txBody>
              <a:bodyPr/>
              <a:p>
                <a:endParaRPr lang="zh-CN" altLang="en-US"/>
              </a:p>
            </p:txBody>
          </p:sp>
          <p:sp>
            <p:nvSpPr>
              <p:cNvPr id="118796" name="任意多边形 118795"/>
              <p:cNvSpPr/>
              <p:nvPr userDrawn="1"/>
            </p:nvSpPr>
            <p:spPr>
              <a:xfrm rot="373331" flipH="1">
                <a:off x="121" y="2907"/>
                <a:ext cx="93" cy="156"/>
              </a:xfrm>
              <a:custGeom>
                <a:avLst/>
                <a:gdLst/>
                <a:ahLst/>
                <a:cxnLst/>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ln>
            </p:spPr>
            <p:txBody>
              <a:bodyPr/>
              <a:p>
                <a:endParaRPr lang="zh-CN" altLang="en-US"/>
              </a:p>
            </p:txBody>
          </p:sp>
          <p:sp>
            <p:nvSpPr>
              <p:cNvPr id="118797" name="任意多边形 118796"/>
              <p:cNvSpPr/>
              <p:nvPr userDrawn="1"/>
            </p:nvSpPr>
            <p:spPr>
              <a:xfrm rot="373331" flipH="1">
                <a:off x="313" y="3110"/>
                <a:ext cx="85" cy="93"/>
              </a:xfrm>
              <a:custGeom>
                <a:avLst/>
                <a:gdLst/>
                <a:ahLst/>
                <a:cxnLst/>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ln>
            </p:spPr>
            <p:txBody>
              <a:bodyPr/>
              <a:p>
                <a:endParaRPr lang="zh-CN" altLang="en-US"/>
              </a:p>
            </p:txBody>
          </p:sp>
          <p:sp>
            <p:nvSpPr>
              <p:cNvPr id="118798" name="任意多边形 118797"/>
              <p:cNvSpPr/>
              <p:nvPr userDrawn="1"/>
            </p:nvSpPr>
            <p:spPr>
              <a:xfrm rot="373331" flipH="1">
                <a:off x="289" y="3135"/>
                <a:ext cx="21" cy="55"/>
              </a:xfrm>
              <a:custGeom>
                <a:avLst/>
                <a:gdLst/>
                <a:ahLst/>
                <a:cxnLst/>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ln>
            </p:spPr>
            <p:txBody>
              <a:bodyPr/>
              <a:p>
                <a:endParaRPr lang="zh-CN" altLang="en-US"/>
              </a:p>
            </p:txBody>
          </p:sp>
          <p:grpSp>
            <p:nvGrpSpPr>
              <p:cNvPr id="118799" name="组合 118798"/>
              <p:cNvGrpSpPr/>
              <p:nvPr userDrawn="1"/>
            </p:nvGrpSpPr>
            <p:grpSpPr>
              <a:xfrm rot="10886446" flipH="1">
                <a:off x="335" y="3251"/>
                <a:ext cx="608" cy="369"/>
                <a:chOff x="-366" y="1704"/>
                <a:chExt cx="608" cy="369"/>
              </a:xfrm>
            </p:grpSpPr>
            <p:sp>
              <p:nvSpPr>
                <p:cNvPr id="118800" name="任意多边形 118799"/>
                <p:cNvSpPr/>
                <p:nvPr userDrawn="1"/>
              </p:nvSpPr>
              <p:spPr>
                <a:xfrm rot="4200091">
                  <a:off x="-242" y="1806"/>
                  <a:ext cx="143" cy="390"/>
                </a:xfrm>
                <a:custGeom>
                  <a:avLst/>
                  <a:gdLst/>
                  <a:ahLst/>
                  <a:cxnLst/>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ln>
              </p:spPr>
              <p:txBody>
                <a:bodyPr/>
                <a:p>
                  <a:endParaRPr lang="zh-CN" altLang="en-US"/>
                </a:p>
              </p:txBody>
            </p:sp>
            <p:sp>
              <p:nvSpPr>
                <p:cNvPr id="118801" name="任意多边形 118800"/>
                <p:cNvSpPr/>
                <p:nvPr userDrawn="1"/>
              </p:nvSpPr>
              <p:spPr>
                <a:xfrm rot="4200091">
                  <a:off x="124" y="1760"/>
                  <a:ext cx="33" cy="160"/>
                </a:xfrm>
                <a:custGeom>
                  <a:avLst/>
                  <a:gdLst/>
                  <a:ahLst/>
                  <a:cxnLst/>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ln>
              </p:spPr>
              <p:txBody>
                <a:bodyPr/>
                <a:p>
                  <a:endParaRPr lang="zh-CN" altLang="en-US"/>
                </a:p>
              </p:txBody>
            </p:sp>
            <p:sp>
              <p:nvSpPr>
                <p:cNvPr id="118802" name="任意多边形 118801"/>
                <p:cNvSpPr/>
                <p:nvPr userDrawn="1"/>
              </p:nvSpPr>
              <p:spPr>
                <a:xfrm rot="4200091">
                  <a:off x="198" y="1720"/>
                  <a:ext cx="60" cy="27"/>
                </a:xfrm>
                <a:custGeom>
                  <a:avLst/>
                  <a:gdLst/>
                  <a:ahLst/>
                  <a:cxnLst/>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ln>
              </p:spPr>
              <p:txBody>
                <a:bodyPr/>
                <a:p>
                  <a:endParaRPr lang="zh-CN" altLang="en-US"/>
                </a:p>
              </p:txBody>
            </p:sp>
          </p:grpSp>
        </p:grpSp>
        <p:grpSp>
          <p:nvGrpSpPr>
            <p:cNvPr id="118803" name="组合 118802"/>
            <p:cNvGrpSpPr/>
            <p:nvPr/>
          </p:nvGrpSpPr>
          <p:grpSpPr>
            <a:xfrm rot="-15351438">
              <a:off x="343" y="3854"/>
              <a:ext cx="392" cy="424"/>
              <a:chOff x="1727" y="866"/>
              <a:chExt cx="129" cy="157"/>
            </a:xfrm>
          </p:grpSpPr>
          <p:sp>
            <p:nvSpPr>
              <p:cNvPr id="118804" name="任意多边形 118803"/>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118805" name="任意多边形 118804"/>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118806" name="任意多边形 118805"/>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118807" name="组合 118806"/>
            <p:cNvGrpSpPr/>
            <p:nvPr/>
          </p:nvGrpSpPr>
          <p:grpSpPr>
            <a:xfrm rot="5003157">
              <a:off x="249" y="1102"/>
              <a:ext cx="412" cy="500"/>
              <a:chOff x="1727" y="866"/>
              <a:chExt cx="129" cy="157"/>
            </a:xfrm>
          </p:grpSpPr>
          <p:sp>
            <p:nvSpPr>
              <p:cNvPr id="118808" name="任意多边形 118807"/>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118809" name="任意多边形 118808"/>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118810" name="任意多边形 118809"/>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grpSp>
          <p:nvGrpSpPr>
            <p:cNvPr id="118811" name="组合 118810"/>
            <p:cNvGrpSpPr/>
            <p:nvPr/>
          </p:nvGrpSpPr>
          <p:grpSpPr>
            <a:xfrm>
              <a:off x="815" y="0"/>
              <a:ext cx="345" cy="367"/>
              <a:chOff x="1727" y="866"/>
              <a:chExt cx="129" cy="157"/>
            </a:xfrm>
          </p:grpSpPr>
          <p:sp>
            <p:nvSpPr>
              <p:cNvPr id="118812" name="任意多边形 118811"/>
              <p:cNvSpPr/>
              <p:nvPr userDrawn="1"/>
            </p:nvSpPr>
            <p:spPr>
              <a:xfrm>
                <a:off x="1727" y="866"/>
                <a:ext cx="41" cy="59"/>
              </a:xfrm>
              <a:custGeom>
                <a:avLst/>
                <a:gdLst/>
                <a:ahLst/>
                <a:cxnLst/>
                <a:pathLst>
                  <a:path w="83" h="117">
                    <a:moveTo>
                      <a:pt x="83" y="28"/>
                    </a:moveTo>
                    <a:lnTo>
                      <a:pt x="27" y="0"/>
                    </a:lnTo>
                    <a:lnTo>
                      <a:pt x="0" y="117"/>
                    </a:lnTo>
                    <a:lnTo>
                      <a:pt x="83" y="28"/>
                    </a:lnTo>
                    <a:close/>
                  </a:path>
                </a:pathLst>
              </a:custGeom>
              <a:solidFill>
                <a:schemeClr val="bg2"/>
              </a:solidFill>
              <a:ln w="9525">
                <a:noFill/>
              </a:ln>
            </p:spPr>
            <p:txBody>
              <a:bodyPr/>
              <a:p>
                <a:endParaRPr lang="zh-CN" altLang="en-US"/>
              </a:p>
            </p:txBody>
          </p:sp>
          <p:sp>
            <p:nvSpPr>
              <p:cNvPr id="118813" name="任意多边形 118812"/>
              <p:cNvSpPr/>
              <p:nvPr userDrawn="1"/>
            </p:nvSpPr>
            <p:spPr>
              <a:xfrm>
                <a:off x="1786" y="894"/>
                <a:ext cx="70" cy="49"/>
              </a:xfrm>
              <a:custGeom>
                <a:avLst/>
                <a:gdLst/>
                <a:ahLst/>
                <a:cxnLst/>
                <a:pathLst>
                  <a:path w="140" h="98">
                    <a:moveTo>
                      <a:pt x="0" y="98"/>
                    </a:moveTo>
                    <a:lnTo>
                      <a:pt x="118" y="0"/>
                    </a:lnTo>
                    <a:lnTo>
                      <a:pt x="140" y="49"/>
                    </a:lnTo>
                    <a:lnTo>
                      <a:pt x="0" y="98"/>
                    </a:lnTo>
                    <a:close/>
                  </a:path>
                </a:pathLst>
              </a:custGeom>
              <a:solidFill>
                <a:schemeClr val="bg2"/>
              </a:solidFill>
              <a:ln w="9525">
                <a:noFill/>
              </a:ln>
            </p:spPr>
            <p:txBody>
              <a:bodyPr/>
              <a:p>
                <a:endParaRPr lang="zh-CN" altLang="en-US"/>
              </a:p>
            </p:txBody>
          </p:sp>
          <p:sp>
            <p:nvSpPr>
              <p:cNvPr id="118814" name="任意多边形 118813"/>
              <p:cNvSpPr/>
              <p:nvPr userDrawn="1"/>
            </p:nvSpPr>
            <p:spPr>
              <a:xfrm>
                <a:off x="1772" y="998"/>
                <a:ext cx="73" cy="25"/>
              </a:xfrm>
              <a:custGeom>
                <a:avLst/>
                <a:gdLst/>
                <a:ahLst/>
                <a:cxnLst/>
                <a:pathLst>
                  <a:path w="145" h="49">
                    <a:moveTo>
                      <a:pt x="0" y="7"/>
                    </a:moveTo>
                    <a:lnTo>
                      <a:pt x="145" y="0"/>
                    </a:lnTo>
                    <a:lnTo>
                      <a:pt x="131" y="49"/>
                    </a:lnTo>
                    <a:lnTo>
                      <a:pt x="0" y="7"/>
                    </a:lnTo>
                    <a:close/>
                  </a:path>
                </a:pathLst>
              </a:custGeom>
              <a:solidFill>
                <a:schemeClr val="bg2"/>
              </a:solidFill>
              <a:ln w="9525">
                <a:noFill/>
              </a:ln>
            </p:spPr>
            <p:txBody>
              <a:bodyPr/>
              <a:p>
                <a:endParaRPr lang="zh-CN" altLang="en-US"/>
              </a:p>
            </p:txBody>
          </p:sp>
        </p:grpSp>
        <p:sp>
          <p:nvSpPr>
            <p:cNvPr id="118815" name="任意多边形 118814"/>
            <p:cNvSpPr/>
            <p:nvPr/>
          </p:nvSpPr>
          <p:spPr>
            <a:xfrm>
              <a:off x="87" y="94"/>
              <a:ext cx="699" cy="756"/>
            </a:xfrm>
            <a:custGeom>
              <a:avLst/>
              <a:gdLst/>
              <a:ahLst/>
              <a:cxnLst/>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ln>
          </p:spPr>
          <p:txBody>
            <a:bodyPr/>
            <a:p>
              <a:endParaRPr lang="zh-CN" altLang="en-US"/>
            </a:p>
          </p:txBody>
        </p:sp>
        <p:sp>
          <p:nvSpPr>
            <p:cNvPr id="118816" name="任意多边形 118815"/>
            <p:cNvSpPr/>
            <p:nvPr/>
          </p:nvSpPr>
          <p:spPr>
            <a:xfrm rot="828663">
              <a:off x="242" y="3404"/>
              <a:ext cx="132" cy="167"/>
            </a:xfrm>
            <a:custGeom>
              <a:avLst/>
              <a:gdLst/>
              <a:ahLst/>
              <a:cxnLst/>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ln>
          </p:spPr>
          <p:txBody>
            <a:bodyPr/>
            <a:p>
              <a:endParaRPr lang="zh-CN" altLang="en-US"/>
            </a:p>
          </p:txBody>
        </p:sp>
        <p:sp>
          <p:nvSpPr>
            <p:cNvPr id="118817" name="任意多边形 118816"/>
            <p:cNvSpPr/>
            <p:nvPr/>
          </p:nvSpPr>
          <p:spPr>
            <a:xfrm rot="828663">
              <a:off x="266" y="3592"/>
              <a:ext cx="66" cy="43"/>
            </a:xfrm>
            <a:custGeom>
              <a:avLst/>
              <a:gdLst/>
              <a:ahLst/>
              <a:cxnLst/>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ln>
          </p:spPr>
          <p:txBody>
            <a:bodyPr/>
            <a:p>
              <a:endParaRPr lang="zh-CN" altLang="en-US"/>
            </a:p>
          </p:txBody>
        </p:sp>
        <p:sp>
          <p:nvSpPr>
            <p:cNvPr id="118818" name="任意多边形 118817"/>
            <p:cNvSpPr/>
            <p:nvPr/>
          </p:nvSpPr>
          <p:spPr>
            <a:xfrm>
              <a:off x="11" y="4110"/>
              <a:ext cx="118" cy="209"/>
            </a:xfrm>
            <a:custGeom>
              <a:avLst/>
              <a:gdLst/>
              <a:ahLst/>
              <a:cxnLst/>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ln>
          </p:spPr>
          <p:txBody>
            <a:bodyPr/>
            <a:p>
              <a:endParaRPr lang="zh-CN" altLang="en-US"/>
            </a:p>
          </p:txBody>
        </p:sp>
        <p:sp>
          <p:nvSpPr>
            <p:cNvPr id="118819" name="任意多边形 118818"/>
            <p:cNvSpPr/>
            <p:nvPr/>
          </p:nvSpPr>
          <p:spPr>
            <a:xfrm>
              <a:off x="0" y="3968"/>
              <a:ext cx="130" cy="128"/>
            </a:xfrm>
            <a:custGeom>
              <a:avLst/>
              <a:gdLst/>
              <a:ahLst/>
              <a:cxnLst/>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ln>
          </p:spPr>
          <p:txBody>
            <a:bodyPr/>
            <a:p>
              <a:endParaRPr lang="zh-CN" altLang="en-US"/>
            </a:p>
          </p:txBody>
        </p:sp>
        <p:sp>
          <p:nvSpPr>
            <p:cNvPr id="118820" name="任意多边形 118819"/>
            <p:cNvSpPr/>
            <p:nvPr/>
          </p:nvSpPr>
          <p:spPr>
            <a:xfrm>
              <a:off x="0" y="3949"/>
              <a:ext cx="47" cy="86"/>
            </a:xfrm>
            <a:custGeom>
              <a:avLst/>
              <a:gdLst/>
              <a:ahLst/>
              <a:cxnLst/>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ln>
          </p:spPr>
          <p:txBody>
            <a:bodyPr/>
            <a:p>
              <a:endParaRPr lang="zh-CN" altLang="en-US"/>
            </a:p>
          </p:txBody>
        </p:sp>
        <p:sp>
          <p:nvSpPr>
            <p:cNvPr id="118821" name="任意多边形 118820"/>
            <p:cNvSpPr/>
            <p:nvPr/>
          </p:nvSpPr>
          <p:spPr>
            <a:xfrm>
              <a:off x="0" y="3239"/>
              <a:ext cx="497" cy="740"/>
            </a:xfrm>
            <a:custGeom>
              <a:avLst/>
              <a:gdLst/>
              <a:ahLst/>
              <a:cxnLst/>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ln>
          </p:spPr>
          <p:txBody>
            <a:bodyPr/>
            <a:p>
              <a:endParaRPr lang="zh-CN" altLang="en-US"/>
            </a:p>
          </p:txBody>
        </p:sp>
        <p:sp>
          <p:nvSpPr>
            <p:cNvPr id="118822" name="任意多边形 118821"/>
            <p:cNvSpPr/>
            <p:nvPr/>
          </p:nvSpPr>
          <p:spPr>
            <a:xfrm rot="1584153">
              <a:off x="20" y="410"/>
              <a:ext cx="344" cy="245"/>
            </a:xfrm>
            <a:custGeom>
              <a:avLst/>
              <a:gdLst/>
              <a:ahLst/>
              <a:cxnLst/>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ln>
          </p:spPr>
          <p:txBody>
            <a:bodyPr/>
            <a:p>
              <a:endParaRPr lang="zh-CN" altLang="en-US"/>
            </a:p>
          </p:txBody>
        </p:sp>
        <p:sp>
          <p:nvSpPr>
            <p:cNvPr id="118823" name="任意多边形 118822"/>
            <p:cNvSpPr/>
            <p:nvPr/>
          </p:nvSpPr>
          <p:spPr>
            <a:xfrm rot="1584153">
              <a:off x="242" y="756"/>
              <a:ext cx="167" cy="115"/>
            </a:xfrm>
            <a:custGeom>
              <a:avLst/>
              <a:gdLst/>
              <a:ahLst/>
              <a:cxnLst/>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ln>
          </p:spPr>
          <p:txBody>
            <a:bodyPr/>
            <a:p>
              <a:endParaRPr lang="zh-CN" altLang="en-US"/>
            </a:p>
          </p:txBody>
        </p:sp>
        <p:sp>
          <p:nvSpPr>
            <p:cNvPr id="118824" name="任意多边形 118823"/>
            <p:cNvSpPr/>
            <p:nvPr/>
          </p:nvSpPr>
          <p:spPr>
            <a:xfrm rot="1584153">
              <a:off x="574" y="286"/>
              <a:ext cx="147" cy="160"/>
            </a:xfrm>
            <a:custGeom>
              <a:avLst/>
              <a:gdLst/>
              <a:ahLst/>
              <a:cxnLst/>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ln>
          </p:spPr>
          <p:txBody>
            <a:bodyPr/>
            <a:p>
              <a:endParaRPr lang="zh-CN" altLang="en-US"/>
            </a:p>
          </p:txBody>
        </p:sp>
        <p:sp>
          <p:nvSpPr>
            <p:cNvPr id="118825" name="任意多边形 118824"/>
            <p:cNvSpPr/>
            <p:nvPr/>
          </p:nvSpPr>
          <p:spPr>
            <a:xfrm rot="1584153">
              <a:off x="236" y="721"/>
              <a:ext cx="62" cy="97"/>
            </a:xfrm>
            <a:custGeom>
              <a:avLst/>
              <a:gdLst/>
              <a:ahLst/>
              <a:cxnLst/>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ln>
          </p:spPr>
          <p:txBody>
            <a:bodyPr/>
            <a:p>
              <a:endParaRPr lang="zh-CN" altLang="en-US"/>
            </a:p>
          </p:txBody>
        </p:sp>
        <p:sp>
          <p:nvSpPr>
            <p:cNvPr id="118826" name="任意多边形 118825"/>
            <p:cNvSpPr/>
            <p:nvPr/>
          </p:nvSpPr>
          <p:spPr>
            <a:xfrm rot="1584153">
              <a:off x="585" y="466"/>
              <a:ext cx="72" cy="41"/>
            </a:xfrm>
            <a:custGeom>
              <a:avLst/>
              <a:gdLst/>
              <a:ahLst/>
              <a:cxnLst/>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ln>
          </p:spPr>
          <p:txBody>
            <a:bodyPr/>
            <a:p>
              <a:endParaRPr lang="zh-CN" altLang="en-US"/>
            </a:p>
          </p:txBody>
        </p:sp>
        <p:sp>
          <p:nvSpPr>
            <p:cNvPr id="118827" name="任意多边形 118826"/>
            <p:cNvSpPr/>
            <p:nvPr/>
          </p:nvSpPr>
          <p:spPr>
            <a:xfrm>
              <a:off x="0" y="886"/>
              <a:ext cx="360" cy="650"/>
            </a:xfrm>
            <a:custGeom>
              <a:avLst/>
              <a:gdLst/>
              <a:ahLst/>
              <a:cxnLst/>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ln>
          </p:spPr>
          <p:txBody>
            <a:bodyPr/>
            <a:p>
              <a:endParaRPr lang="zh-CN" altLang="en-US"/>
            </a:p>
          </p:txBody>
        </p:sp>
        <p:sp>
          <p:nvSpPr>
            <p:cNvPr id="118828" name="任意多边形 118827"/>
            <p:cNvSpPr/>
            <p:nvPr/>
          </p:nvSpPr>
          <p:spPr>
            <a:xfrm rot="1584153">
              <a:off x="56" y="84"/>
              <a:ext cx="804" cy="686"/>
            </a:xfrm>
            <a:custGeom>
              <a:avLst/>
              <a:gdLst/>
              <a:ahLst/>
              <a:cxnLst/>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ln>
          </p:spPr>
          <p:txBody>
            <a:bodyPr/>
            <a:p>
              <a:endParaRPr lang="zh-CN" altLang="en-US"/>
            </a:p>
          </p:txBody>
        </p:sp>
      </p:grpSp>
      <p:sp>
        <p:nvSpPr>
          <p:cNvPr id="118829" name="标题 118828"/>
          <p:cNvSpPr>
            <a:spLocks noGrp="1"/>
          </p:cNvSpPr>
          <p:nvPr>
            <p:ph type="title"/>
          </p:nvPr>
        </p:nvSpPr>
        <p:spPr>
          <a:xfrm>
            <a:off x="442913" y="103188"/>
            <a:ext cx="8243887" cy="1314450"/>
          </a:xfrm>
          <a:prstGeom prst="rect">
            <a:avLst/>
          </a:prstGeom>
          <a:noFill/>
          <a:ln w="9525">
            <a:noFill/>
          </a:ln>
        </p:spPr>
        <p:txBody>
          <a:bodyPr anchor="b"/>
          <a:p>
            <a:pPr lvl="0"/>
            <a:r>
              <a:rPr lang="zh-CN" altLang="en-US" dirty="0"/>
              <a:t>单击此处编辑母版标题样式</a:t>
            </a:r>
            <a:endParaRPr lang="zh-CN" altLang="en-US" dirty="0"/>
          </a:p>
        </p:txBody>
      </p:sp>
      <p:sp>
        <p:nvSpPr>
          <p:cNvPr id="118830" name="文本占位符 118829"/>
          <p:cNvSpPr>
            <a:spLocks noGrp="1"/>
          </p:cNvSpPr>
          <p:nvPr>
            <p:ph type="body" idx="1"/>
          </p:nvPr>
        </p:nvSpPr>
        <p:spPr>
          <a:xfrm>
            <a:off x="457200" y="1600200"/>
            <a:ext cx="8229600" cy="445611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8831" name="日期占位符 118830"/>
          <p:cNvSpPr>
            <a:spLocks noGrp="1"/>
          </p:cNvSpPr>
          <p:nvPr>
            <p:ph type="dt" sz="half" idx="2"/>
          </p:nvPr>
        </p:nvSpPr>
        <p:spPr>
          <a:xfrm>
            <a:off x="457200" y="6243638"/>
            <a:ext cx="2133600" cy="457200"/>
          </a:xfrm>
          <a:prstGeom prst="rect">
            <a:avLst/>
          </a:prstGeom>
          <a:noFill/>
          <a:ln w="9525">
            <a:noFill/>
          </a:ln>
        </p:spPr>
        <p:txBody>
          <a:bodyPr/>
          <a:lstStyle>
            <a:lvl1pPr>
              <a:defRPr sz="1400" b="0">
                <a:latin typeface="Verdana" panose="020B0604030504040204" pitchFamily="34" charset="0"/>
              </a:defRPr>
            </a:lvl1pPr>
          </a:lstStyle>
          <a:p>
            <a:pPr lvl="0">
              <a:buClr>
                <a:schemeClr val="bg1"/>
              </a:buClr>
            </a:pPr>
            <a:endParaRPr lang="zh-CN" altLang="en-US" dirty="0">
              <a:latin typeface="Arial" panose="020B0604020202020204" pitchFamily="34" charset="0"/>
              <a:ea typeface="宋体" panose="02010600030101010101" pitchFamily="2" charset="-122"/>
            </a:endParaRPr>
          </a:p>
        </p:txBody>
      </p:sp>
      <p:sp>
        <p:nvSpPr>
          <p:cNvPr id="118832" name="页脚占位符 118831"/>
          <p:cNvSpPr>
            <a:spLocks noGrp="1"/>
          </p:cNvSpPr>
          <p:nvPr>
            <p:ph type="ftr" sz="quarter" idx="3"/>
          </p:nvPr>
        </p:nvSpPr>
        <p:spPr>
          <a:xfrm>
            <a:off x="3124200" y="6248400"/>
            <a:ext cx="2895600" cy="457200"/>
          </a:xfrm>
          <a:prstGeom prst="rect">
            <a:avLst/>
          </a:prstGeom>
          <a:noFill/>
          <a:ln w="9525">
            <a:noFill/>
          </a:ln>
        </p:spPr>
        <p:txBody>
          <a:bodyPr/>
          <a:lstStyle>
            <a:lvl1pPr algn="ctr">
              <a:defRPr sz="1400" b="0">
                <a:latin typeface="Verdana" panose="020B0604030504040204" pitchFamily="34" charset="0"/>
              </a:defRPr>
            </a:lvl1pPr>
          </a:lstStyle>
          <a:p>
            <a:pPr lvl="0">
              <a:buClr>
                <a:schemeClr val="bg1"/>
              </a:buClr>
            </a:pPr>
            <a:endParaRPr lang="zh-CN" altLang="en-US" dirty="0">
              <a:ea typeface="宋体" panose="02010600030101010101" pitchFamily="2" charset="-122"/>
            </a:endParaRPr>
          </a:p>
        </p:txBody>
      </p:sp>
      <p:sp>
        <p:nvSpPr>
          <p:cNvPr id="118833" name="灯片编号占位符 118832"/>
          <p:cNvSpPr>
            <a:spLocks noGrp="1"/>
          </p:cNvSpPr>
          <p:nvPr>
            <p:ph type="sldNum" sz="quarter" idx="4"/>
          </p:nvPr>
        </p:nvSpPr>
        <p:spPr>
          <a:xfrm>
            <a:off x="6553200" y="6243638"/>
            <a:ext cx="2133600" cy="457200"/>
          </a:xfrm>
          <a:prstGeom prst="rect">
            <a:avLst/>
          </a:prstGeom>
          <a:noFill/>
          <a:ln w="9525">
            <a:noFill/>
          </a:ln>
        </p:spPr>
        <p:txBody>
          <a:bodyPr/>
          <a:lstStyle>
            <a:lvl1pPr algn="r">
              <a:defRPr sz="1400" b="0">
                <a:latin typeface="Verdana" panose="020B0604030504040204" pitchFamily="34" charset="0"/>
              </a:defRPr>
            </a:lvl1pPr>
          </a:lstStyle>
          <a:p>
            <a:pPr lvl="0">
              <a:buClr>
                <a:schemeClr val="bg1"/>
              </a:buClr>
            </a:pPr>
            <a:fld id="{9A0DB2DC-4C9A-4742-B13C-FB6460FD3503}" type="slidenum">
              <a:rPr lang="zh-CN" altLang="en-US" dirty="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hf sldNum="0" hdr="0" ftr="0" dt="0"/>
  <p:txStyles>
    <p:titleStyle>
      <a:lvl1pPr marL="0" lvl="0" indent="0" algn="ctr" defTabSz="914400" rtl="0" eaLnBrk="1" fontAlgn="base" latinLnBrk="0" hangingPunct="1">
        <a:lnSpc>
          <a:spcPct val="90000"/>
        </a:lnSpc>
        <a:spcBef>
          <a:spcPct val="0"/>
        </a:spcBef>
        <a:spcAft>
          <a:spcPct val="0"/>
        </a:spcAft>
        <a:buNone/>
        <a:defRPr sz="4400" b="0" i="0" u="none" kern="1200" baseline="0">
          <a:solidFill>
            <a:schemeClr val="tx2"/>
          </a:solidFill>
          <a:effectLst>
            <a:outerShdw blurRad="38100" dist="38100" dir="2700000">
              <a:srgbClr val="C0C0C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36194" name="任意多边形 136193"/>
          <p:cNvSpPr/>
          <p:nvPr/>
        </p:nvSpPr>
        <p:spPr>
          <a:xfrm>
            <a:off x="6627813" y="6429375"/>
            <a:ext cx="285750" cy="209550"/>
          </a:xfrm>
          <a:custGeom>
            <a:avLst/>
            <a:gdLst/>
            <a:ahLst/>
            <a:cxnLst/>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alpha val="100000"/>
                </a:schemeClr>
              </a:gs>
              <a:gs pos="100000">
                <a:schemeClr val="accent2">
                  <a:gamma/>
                  <a:shade val="87843"/>
                  <a:invGamma/>
                  <a:alpha val="100000"/>
                </a:schemeClr>
              </a:gs>
            </a:gsLst>
            <a:lin ang="18900000" scaled="1"/>
            <a:tileRect/>
          </a:gradFill>
          <a:ln w="9525">
            <a:noFill/>
          </a:ln>
        </p:spPr>
        <p:txBody>
          <a:bodyPr/>
          <a:p>
            <a:endParaRPr lang="zh-CN" altLang="en-US"/>
          </a:p>
        </p:txBody>
      </p:sp>
      <p:grpSp>
        <p:nvGrpSpPr>
          <p:cNvPr id="136195" name="组合 136194"/>
          <p:cNvGrpSpPr/>
          <p:nvPr/>
        </p:nvGrpSpPr>
        <p:grpSpPr>
          <a:xfrm>
            <a:off x="3175" y="4267200"/>
            <a:ext cx="9140825" cy="2590800"/>
            <a:chOff x="2" y="2688"/>
            <a:chExt cx="5758" cy="1632"/>
          </a:xfrm>
        </p:grpSpPr>
        <p:sp>
          <p:nvSpPr>
            <p:cNvPr id="136196" name="任意多边形 136195"/>
            <p:cNvSpPr/>
            <p:nvPr/>
          </p:nvSpPr>
          <p:spPr>
            <a:xfrm>
              <a:off x="2" y="2688"/>
              <a:ext cx="5758" cy="1632"/>
            </a:xfrm>
            <a:custGeom>
              <a:avLst/>
              <a:gdLst/>
              <a:ahLst/>
              <a:cxnLst/>
              <a:pathLst>
                <a:path w="5740" h="4316">
                  <a:moveTo>
                    <a:pt x="5740" y="4316"/>
                  </a:moveTo>
                  <a:lnTo>
                    <a:pt x="0" y="4316"/>
                  </a:lnTo>
                  <a:lnTo>
                    <a:pt x="0" y="0"/>
                  </a:lnTo>
                  <a:lnTo>
                    <a:pt x="5740" y="0"/>
                  </a:lnTo>
                  <a:lnTo>
                    <a:pt x="5740" y="4316"/>
                  </a:lnTo>
                  <a:lnTo>
                    <a:pt x="5740" y="4316"/>
                  </a:lnTo>
                  <a:close/>
                </a:path>
              </a:pathLst>
            </a:custGeom>
            <a:gradFill rotWithShape="0">
              <a:gsLst>
                <a:gs pos="0">
                  <a:schemeClr val="bg1">
                    <a:alpha val="100000"/>
                  </a:schemeClr>
                </a:gs>
                <a:gs pos="100000">
                  <a:schemeClr val="accent2">
                    <a:alpha val="100000"/>
                  </a:schemeClr>
                </a:gs>
              </a:gsLst>
              <a:lin ang="5400000" scaled="1"/>
              <a:tileRect/>
            </a:gradFill>
            <a:ln w="9525">
              <a:noFill/>
            </a:ln>
          </p:spPr>
          <p:txBody>
            <a:bodyPr/>
            <a:p>
              <a:endParaRPr lang="zh-CN" altLang="en-US"/>
            </a:p>
          </p:txBody>
        </p:sp>
        <p:grpSp>
          <p:nvGrpSpPr>
            <p:cNvPr id="136197" name="组合 136196"/>
            <p:cNvGrpSpPr/>
            <p:nvPr userDrawn="1"/>
          </p:nvGrpSpPr>
          <p:grpSpPr>
            <a:xfrm>
              <a:off x="3528" y="3715"/>
              <a:ext cx="792" cy="521"/>
              <a:chOff x="3527" y="3715"/>
              <a:chExt cx="792" cy="521"/>
            </a:xfrm>
          </p:grpSpPr>
          <p:sp>
            <p:nvSpPr>
              <p:cNvPr id="136198" name="椭圆 136197"/>
              <p:cNvSpPr/>
              <p:nvPr/>
            </p:nvSpPr>
            <p:spPr>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tileRect/>
              </a:gradFill>
              <a:ln w="9525">
                <a:noFill/>
              </a:ln>
            </p:spPr>
            <p:txBody>
              <a:bodyPr/>
              <a:p>
                <a:endParaRPr lang="zh-CN" altLang="en-US"/>
              </a:p>
            </p:txBody>
          </p:sp>
          <p:sp>
            <p:nvSpPr>
              <p:cNvPr id="136199" name="椭圆 136198"/>
              <p:cNvSpPr/>
              <p:nvPr/>
            </p:nvSpPr>
            <p:spPr>
              <a:xfrm>
                <a:off x="3726" y="3840"/>
                <a:ext cx="452" cy="275"/>
              </a:xfrm>
              <a:prstGeom prst="ellipse">
                <a:avLst/>
              </a:prstGeom>
              <a:gradFill rotWithShape="0">
                <a:gsLst>
                  <a:gs pos="0">
                    <a:schemeClr val="accent2">
                      <a:gamma/>
                      <a:shade val="90980"/>
                      <a:invGamma/>
                    </a:schemeClr>
                  </a:gs>
                  <a:gs pos="100000">
                    <a:schemeClr val="accent2"/>
                  </a:gs>
                </a:gsLst>
                <a:lin ang="5400000" scaled="1"/>
                <a:tileRect/>
              </a:gradFill>
              <a:ln w="9525">
                <a:noFill/>
              </a:ln>
            </p:spPr>
            <p:txBody>
              <a:bodyPr/>
              <a:p>
                <a:endParaRPr lang="zh-CN" altLang="en-US"/>
              </a:p>
            </p:txBody>
          </p:sp>
          <p:sp>
            <p:nvSpPr>
              <p:cNvPr id="136200" name="椭圆 136199"/>
              <p:cNvSpPr/>
              <p:nvPr/>
            </p:nvSpPr>
            <p:spPr>
              <a:xfrm>
                <a:off x="3782" y="3872"/>
                <a:ext cx="344" cy="207"/>
              </a:xfrm>
              <a:prstGeom prst="ellipse">
                <a:avLst/>
              </a:prstGeom>
              <a:gradFill rotWithShape="0">
                <a:gsLst>
                  <a:gs pos="0">
                    <a:schemeClr val="accent2"/>
                  </a:gs>
                  <a:gs pos="100000">
                    <a:schemeClr val="accent2">
                      <a:gamma/>
                      <a:shade val="94118"/>
                      <a:invGamma/>
                    </a:schemeClr>
                  </a:gs>
                </a:gsLst>
                <a:lin ang="5400000" scaled="1"/>
                <a:tileRect/>
              </a:gradFill>
              <a:ln w="9525">
                <a:noFill/>
              </a:ln>
            </p:spPr>
            <p:txBody>
              <a:bodyPr/>
              <a:p>
                <a:endParaRPr lang="zh-CN" altLang="en-US"/>
              </a:p>
            </p:txBody>
          </p:sp>
          <p:sp>
            <p:nvSpPr>
              <p:cNvPr id="136201" name="椭圆 136200"/>
              <p:cNvSpPr/>
              <p:nvPr/>
            </p:nvSpPr>
            <p:spPr>
              <a:xfrm>
                <a:off x="3822" y="3896"/>
                <a:ext cx="262" cy="159"/>
              </a:xfrm>
              <a:prstGeom prst="ellipse">
                <a:avLst/>
              </a:prstGeom>
              <a:gradFill rotWithShape="0">
                <a:gsLst>
                  <a:gs pos="0">
                    <a:schemeClr val="accent2">
                      <a:gamma/>
                      <a:shade val="96863"/>
                      <a:invGamma/>
                    </a:schemeClr>
                  </a:gs>
                  <a:gs pos="100000">
                    <a:schemeClr val="accent2"/>
                  </a:gs>
                </a:gsLst>
                <a:lin ang="5400000" scaled="1"/>
                <a:tileRect/>
              </a:gradFill>
              <a:ln w="9525">
                <a:noFill/>
              </a:ln>
            </p:spPr>
            <p:txBody>
              <a:bodyPr/>
              <a:p>
                <a:endParaRPr lang="zh-CN" altLang="en-US"/>
              </a:p>
            </p:txBody>
          </p:sp>
          <p:sp>
            <p:nvSpPr>
              <p:cNvPr id="136202" name="椭圆 136201"/>
              <p:cNvSpPr/>
              <p:nvPr/>
            </p:nvSpPr>
            <p:spPr>
              <a:xfrm>
                <a:off x="3856" y="3922"/>
                <a:ext cx="192" cy="107"/>
              </a:xfrm>
              <a:prstGeom prst="ellipse">
                <a:avLst/>
              </a:prstGeom>
              <a:gradFill rotWithShape="0">
                <a:gsLst>
                  <a:gs pos="0">
                    <a:schemeClr val="accent2"/>
                  </a:gs>
                  <a:gs pos="100000">
                    <a:schemeClr val="accent2">
                      <a:gamma/>
                      <a:shade val="94118"/>
                      <a:invGamma/>
                    </a:schemeClr>
                  </a:gs>
                </a:gsLst>
                <a:lin ang="5400000" scaled="1"/>
                <a:tileRect/>
              </a:gradFill>
              <a:ln w="9525">
                <a:noFill/>
              </a:ln>
            </p:spPr>
            <p:txBody>
              <a:bodyPr/>
              <a:p>
                <a:endParaRPr lang="zh-CN" altLang="en-US"/>
              </a:p>
            </p:txBody>
          </p:sp>
          <p:sp>
            <p:nvSpPr>
              <p:cNvPr id="136203" name="任意多边形 136202"/>
              <p:cNvSpPr/>
              <p:nvPr/>
            </p:nvSpPr>
            <p:spPr>
              <a:xfrm>
                <a:off x="3575" y="3715"/>
                <a:ext cx="383" cy="161"/>
              </a:xfrm>
              <a:custGeom>
                <a:avLst/>
                <a:gdLst/>
                <a:ahLst/>
                <a:cxnLst/>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6204" name="任意多边形 136203"/>
              <p:cNvSpPr/>
              <p:nvPr/>
            </p:nvSpPr>
            <p:spPr>
              <a:xfrm>
                <a:off x="3695" y="4170"/>
                <a:ext cx="444" cy="66"/>
              </a:xfrm>
              <a:custGeom>
                <a:avLst/>
                <a:gdLst/>
                <a:ahLst/>
                <a:cxnLst/>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alpha val="100000"/>
                    </a:schemeClr>
                  </a:gs>
                  <a:gs pos="100000">
                    <a:schemeClr val="accent2">
                      <a:alpha val="100000"/>
                    </a:schemeClr>
                  </a:gs>
                </a:gsLst>
                <a:lin ang="18900000" scaled="1"/>
                <a:tileRect/>
              </a:gradFill>
              <a:ln w="9525">
                <a:noFill/>
              </a:ln>
            </p:spPr>
            <p:txBody>
              <a:bodyPr/>
              <a:p>
                <a:endParaRPr lang="zh-CN" altLang="en-US"/>
              </a:p>
            </p:txBody>
          </p:sp>
          <p:sp>
            <p:nvSpPr>
              <p:cNvPr id="136205" name="任意多边形 136204"/>
              <p:cNvSpPr/>
              <p:nvPr/>
            </p:nvSpPr>
            <p:spPr>
              <a:xfrm>
                <a:off x="3527" y="3906"/>
                <a:ext cx="89" cy="216"/>
              </a:xfrm>
              <a:custGeom>
                <a:avLst/>
                <a:gdLst/>
                <a:ahLst/>
                <a:cxnLst/>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alpha val="100000"/>
                    </a:schemeClr>
                  </a:gs>
                  <a:gs pos="100000">
                    <a:schemeClr val="accent2">
                      <a:gamma/>
                      <a:shade val="87843"/>
                      <a:invGamma/>
                      <a:alpha val="100000"/>
                    </a:schemeClr>
                  </a:gs>
                </a:gsLst>
                <a:lin ang="5400000" scaled="1"/>
                <a:tileRect/>
              </a:gradFill>
              <a:ln w="9525">
                <a:noFill/>
              </a:ln>
            </p:spPr>
            <p:txBody>
              <a:bodyPr/>
              <a:p>
                <a:endParaRPr lang="zh-CN" altLang="en-US"/>
              </a:p>
            </p:txBody>
          </p:sp>
          <p:sp>
            <p:nvSpPr>
              <p:cNvPr id="136206" name="任意多边形 136205"/>
              <p:cNvSpPr/>
              <p:nvPr/>
            </p:nvSpPr>
            <p:spPr>
              <a:xfrm>
                <a:off x="3569" y="3745"/>
                <a:ext cx="750" cy="461"/>
              </a:xfrm>
              <a:custGeom>
                <a:avLst/>
                <a:gdLst/>
                <a:ahLst/>
                <a:cxnLst/>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alpha val="100000"/>
                    </a:schemeClr>
                  </a:gs>
                  <a:gs pos="100000">
                    <a:schemeClr val="accent2">
                      <a:gamma/>
                      <a:shade val="90980"/>
                      <a:invGamma/>
                      <a:alpha val="100000"/>
                    </a:schemeClr>
                  </a:gs>
                </a:gsLst>
                <a:path path="rect">
                  <a:fillToRect l="50000" t="50000" r="50000" b="50000"/>
                </a:path>
                <a:tileRect/>
              </a:gradFill>
              <a:ln w="9525">
                <a:noFill/>
              </a:ln>
            </p:spPr>
            <p:txBody>
              <a:bodyPr/>
              <a:p>
                <a:endParaRPr lang="zh-CN" altLang="en-US"/>
              </a:p>
            </p:txBody>
          </p:sp>
          <p:sp>
            <p:nvSpPr>
              <p:cNvPr id="136207" name="任意多边形 136206"/>
              <p:cNvSpPr/>
              <p:nvPr/>
            </p:nvSpPr>
            <p:spPr>
              <a:xfrm>
                <a:off x="4037" y="3721"/>
                <a:ext cx="96" cy="30"/>
              </a:xfrm>
              <a:custGeom>
                <a:avLst/>
                <a:gdLst/>
                <a:ahLst/>
                <a:cxnLst/>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alpha val="100000"/>
                    </a:schemeClr>
                  </a:gs>
                  <a:gs pos="100000">
                    <a:schemeClr val="accent2">
                      <a:gamma/>
                      <a:shade val="87843"/>
                      <a:invGamma/>
                      <a:alpha val="100000"/>
                    </a:schemeClr>
                  </a:gs>
                </a:gsLst>
                <a:lin ang="0" scaled="1"/>
                <a:tileRect/>
              </a:gradFill>
              <a:ln w="9525">
                <a:noFill/>
              </a:ln>
            </p:spPr>
            <p:txBody>
              <a:bodyPr/>
              <a:p>
                <a:endParaRPr lang="zh-CN" altLang="en-US"/>
              </a:p>
            </p:txBody>
          </p:sp>
          <p:sp>
            <p:nvSpPr>
              <p:cNvPr id="136208" name="椭圆 136207"/>
              <p:cNvSpPr/>
              <p:nvPr/>
            </p:nvSpPr>
            <p:spPr>
              <a:xfrm>
                <a:off x="3910" y="3948"/>
                <a:ext cx="84" cy="53"/>
              </a:xfrm>
              <a:prstGeom prst="ellipse">
                <a:avLst/>
              </a:prstGeom>
              <a:gradFill rotWithShape="0">
                <a:gsLst>
                  <a:gs pos="0">
                    <a:schemeClr val="accent2">
                      <a:gamma/>
                      <a:shade val="94118"/>
                      <a:invGamma/>
                    </a:schemeClr>
                  </a:gs>
                  <a:gs pos="100000">
                    <a:schemeClr val="accent2"/>
                  </a:gs>
                </a:gsLst>
                <a:lin ang="5400000" scaled="1"/>
                <a:tileRect/>
              </a:gradFill>
              <a:ln w="9525">
                <a:noFill/>
              </a:ln>
            </p:spPr>
            <p:txBody>
              <a:bodyPr/>
              <a:p>
                <a:endParaRPr lang="zh-CN" altLang="en-US"/>
              </a:p>
            </p:txBody>
          </p:sp>
        </p:grpSp>
        <p:grpSp>
          <p:nvGrpSpPr>
            <p:cNvPr id="136209" name="组合 136208"/>
            <p:cNvGrpSpPr/>
            <p:nvPr userDrawn="1"/>
          </p:nvGrpSpPr>
          <p:grpSpPr>
            <a:xfrm>
              <a:off x="1776" y="3631"/>
              <a:ext cx="1626" cy="683"/>
              <a:chOff x="1776" y="3631"/>
              <a:chExt cx="1626" cy="683"/>
            </a:xfrm>
          </p:grpSpPr>
          <p:sp>
            <p:nvSpPr>
              <p:cNvPr id="136210" name="椭圆 136209"/>
              <p:cNvSpPr/>
              <p:nvPr/>
            </p:nvSpPr>
            <p:spPr>
              <a:xfrm>
                <a:off x="2268" y="3934"/>
                <a:ext cx="638" cy="377"/>
              </a:xfrm>
              <a:prstGeom prst="ellipse">
                <a:avLst/>
              </a:prstGeom>
              <a:gradFill rotWithShape="0">
                <a:gsLst>
                  <a:gs pos="0">
                    <a:schemeClr val="accent2">
                      <a:gamma/>
                      <a:shade val="87843"/>
                      <a:invGamma/>
                    </a:schemeClr>
                  </a:gs>
                  <a:gs pos="100000">
                    <a:schemeClr val="accent2"/>
                  </a:gs>
                </a:gsLst>
                <a:lin ang="2700000" scaled="1"/>
                <a:tileRect/>
              </a:gradFill>
              <a:ln w="9525">
                <a:noFill/>
              </a:ln>
            </p:spPr>
            <p:txBody>
              <a:bodyPr/>
              <a:p>
                <a:endParaRPr lang="zh-CN" altLang="en-US"/>
              </a:p>
            </p:txBody>
          </p:sp>
          <p:sp>
            <p:nvSpPr>
              <p:cNvPr id="136211" name="椭圆 136210"/>
              <p:cNvSpPr/>
              <p:nvPr/>
            </p:nvSpPr>
            <p:spPr>
              <a:xfrm>
                <a:off x="2314" y="3958"/>
                <a:ext cx="543" cy="332"/>
              </a:xfrm>
              <a:prstGeom prst="ellipse">
                <a:avLst/>
              </a:prstGeom>
              <a:gradFill rotWithShape="0">
                <a:gsLst>
                  <a:gs pos="0">
                    <a:schemeClr val="accent2"/>
                  </a:gs>
                  <a:gs pos="100000">
                    <a:schemeClr val="accent2">
                      <a:gamma/>
                      <a:shade val="87843"/>
                      <a:invGamma/>
                    </a:schemeClr>
                  </a:gs>
                </a:gsLst>
                <a:lin ang="2700000" scaled="1"/>
                <a:tileRect/>
              </a:gradFill>
              <a:ln w="9525">
                <a:noFill/>
              </a:ln>
            </p:spPr>
            <p:txBody>
              <a:bodyPr/>
              <a:p>
                <a:endParaRPr lang="zh-CN" altLang="en-US"/>
              </a:p>
            </p:txBody>
          </p:sp>
          <p:sp>
            <p:nvSpPr>
              <p:cNvPr id="136212" name="椭圆 136211"/>
              <p:cNvSpPr/>
              <p:nvPr/>
            </p:nvSpPr>
            <p:spPr>
              <a:xfrm>
                <a:off x="2341" y="3979"/>
                <a:ext cx="501" cy="299"/>
              </a:xfrm>
              <a:prstGeom prst="ellipse">
                <a:avLst/>
              </a:prstGeom>
              <a:gradFill rotWithShape="0">
                <a:gsLst>
                  <a:gs pos="0">
                    <a:schemeClr val="accent2">
                      <a:gamma/>
                      <a:shade val="90980"/>
                      <a:invGamma/>
                    </a:schemeClr>
                  </a:gs>
                  <a:gs pos="100000">
                    <a:schemeClr val="accent2"/>
                  </a:gs>
                </a:gsLst>
                <a:lin ang="2700000" scaled="1"/>
                <a:tileRect/>
              </a:gradFill>
              <a:ln w="9525">
                <a:noFill/>
              </a:ln>
            </p:spPr>
            <p:txBody>
              <a:bodyPr/>
              <a:p>
                <a:endParaRPr lang="zh-CN" altLang="en-US"/>
              </a:p>
            </p:txBody>
          </p:sp>
          <p:sp>
            <p:nvSpPr>
              <p:cNvPr id="136213" name="椭圆 136212"/>
              <p:cNvSpPr/>
              <p:nvPr/>
            </p:nvSpPr>
            <p:spPr>
              <a:xfrm>
                <a:off x="2368" y="3997"/>
                <a:ext cx="444" cy="258"/>
              </a:xfrm>
              <a:prstGeom prst="ellipse">
                <a:avLst/>
              </a:prstGeom>
              <a:gradFill rotWithShape="0">
                <a:gsLst>
                  <a:gs pos="0">
                    <a:schemeClr val="accent2">
                      <a:gamma/>
                      <a:shade val="87843"/>
                      <a:invGamma/>
                    </a:schemeClr>
                  </a:gs>
                  <a:gs pos="100000">
                    <a:schemeClr val="accent2"/>
                  </a:gs>
                </a:gsLst>
                <a:lin ang="5400000" scaled="1"/>
                <a:tileRect/>
              </a:gradFill>
              <a:ln w="9525">
                <a:noFill/>
              </a:ln>
            </p:spPr>
            <p:txBody>
              <a:bodyPr/>
              <a:p>
                <a:endParaRPr lang="zh-CN" altLang="en-US"/>
              </a:p>
            </p:txBody>
          </p:sp>
          <p:sp>
            <p:nvSpPr>
              <p:cNvPr id="136214" name="椭圆 136213"/>
              <p:cNvSpPr/>
              <p:nvPr/>
            </p:nvSpPr>
            <p:spPr>
              <a:xfrm>
                <a:off x="2385" y="4005"/>
                <a:ext cx="413" cy="240"/>
              </a:xfrm>
              <a:prstGeom prst="ellipse">
                <a:avLst/>
              </a:prstGeom>
              <a:gradFill rotWithShape="0">
                <a:gsLst>
                  <a:gs pos="0">
                    <a:schemeClr val="accent2">
                      <a:gamma/>
                      <a:shade val="94118"/>
                      <a:invGamma/>
                    </a:schemeClr>
                  </a:gs>
                  <a:gs pos="100000">
                    <a:schemeClr val="accent2"/>
                  </a:gs>
                </a:gsLst>
                <a:lin ang="5400000" scaled="1"/>
                <a:tileRect/>
              </a:gradFill>
              <a:ln w="9525">
                <a:noFill/>
              </a:ln>
            </p:spPr>
            <p:txBody>
              <a:bodyPr/>
              <a:p>
                <a:endParaRPr lang="zh-CN" altLang="en-US"/>
              </a:p>
            </p:txBody>
          </p:sp>
          <p:sp>
            <p:nvSpPr>
              <p:cNvPr id="136215" name="椭圆 136214"/>
              <p:cNvSpPr/>
              <p:nvPr/>
            </p:nvSpPr>
            <p:spPr>
              <a:xfrm>
                <a:off x="2437" y="4026"/>
                <a:ext cx="306" cy="192"/>
              </a:xfrm>
              <a:prstGeom prst="ellipse">
                <a:avLst/>
              </a:prstGeom>
              <a:gradFill rotWithShape="0">
                <a:gsLst>
                  <a:gs pos="0">
                    <a:schemeClr val="accent2">
                      <a:gamma/>
                      <a:shade val="87843"/>
                      <a:invGamma/>
                    </a:schemeClr>
                  </a:gs>
                  <a:gs pos="100000">
                    <a:schemeClr val="accent2"/>
                  </a:gs>
                </a:gsLst>
                <a:lin ang="5400000" scaled="1"/>
                <a:tileRect/>
              </a:gradFill>
              <a:ln w="9525">
                <a:noFill/>
              </a:ln>
            </p:spPr>
            <p:txBody>
              <a:bodyPr/>
              <a:p>
                <a:endParaRPr lang="zh-CN" altLang="en-US"/>
              </a:p>
            </p:txBody>
          </p:sp>
          <p:sp>
            <p:nvSpPr>
              <p:cNvPr id="136216" name="椭圆 136215"/>
              <p:cNvSpPr/>
              <p:nvPr/>
            </p:nvSpPr>
            <p:spPr>
              <a:xfrm>
                <a:off x="2476" y="4056"/>
                <a:ext cx="227" cy="135"/>
              </a:xfrm>
              <a:prstGeom prst="ellipse">
                <a:avLst/>
              </a:prstGeom>
              <a:gradFill rotWithShape="0">
                <a:gsLst>
                  <a:gs pos="0">
                    <a:schemeClr val="accent2"/>
                  </a:gs>
                  <a:gs pos="100000">
                    <a:schemeClr val="accent2">
                      <a:gamma/>
                      <a:shade val="90980"/>
                      <a:invGamma/>
                    </a:schemeClr>
                  </a:gs>
                </a:gsLst>
                <a:lin ang="2700000" scaled="1"/>
                <a:tileRect/>
              </a:gradFill>
              <a:ln w="9525">
                <a:noFill/>
              </a:ln>
            </p:spPr>
            <p:txBody>
              <a:bodyPr/>
              <a:p>
                <a:endParaRPr lang="zh-CN" altLang="en-US"/>
              </a:p>
            </p:txBody>
          </p:sp>
          <p:sp>
            <p:nvSpPr>
              <p:cNvPr id="136217" name="椭圆 136216"/>
              <p:cNvSpPr/>
              <p:nvPr/>
            </p:nvSpPr>
            <p:spPr>
              <a:xfrm>
                <a:off x="2542" y="4097"/>
                <a:ext cx="90" cy="60"/>
              </a:xfrm>
              <a:prstGeom prst="ellipse">
                <a:avLst/>
              </a:prstGeom>
              <a:gradFill rotWithShape="0">
                <a:gsLst>
                  <a:gs pos="0">
                    <a:schemeClr val="accent2"/>
                  </a:gs>
                  <a:gs pos="100000">
                    <a:schemeClr val="accent2">
                      <a:gamma/>
                      <a:shade val="90980"/>
                      <a:invGamma/>
                    </a:schemeClr>
                  </a:gs>
                </a:gsLst>
                <a:lin ang="0" scaled="1"/>
                <a:tileRect/>
              </a:gradFill>
              <a:ln w="9525">
                <a:noFill/>
              </a:ln>
            </p:spPr>
            <p:txBody>
              <a:bodyPr/>
              <a:p>
                <a:endParaRPr lang="zh-CN" altLang="en-US"/>
              </a:p>
            </p:txBody>
          </p:sp>
          <p:sp>
            <p:nvSpPr>
              <p:cNvPr id="136218" name="任意多边形 136217"/>
              <p:cNvSpPr/>
              <p:nvPr/>
            </p:nvSpPr>
            <p:spPr>
              <a:xfrm>
                <a:off x="2585" y="3822"/>
                <a:ext cx="449" cy="186"/>
              </a:xfrm>
              <a:custGeom>
                <a:avLst/>
                <a:gdLst/>
                <a:ahLst/>
                <a:cxnLst/>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6219" name="任意多边形 136218"/>
              <p:cNvSpPr/>
              <p:nvPr/>
            </p:nvSpPr>
            <p:spPr>
              <a:xfrm>
                <a:off x="2142" y="3852"/>
                <a:ext cx="892" cy="462"/>
              </a:xfrm>
              <a:custGeom>
                <a:avLst/>
                <a:gdLst/>
                <a:ahLst/>
                <a:cxnLst/>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alpha val="100000"/>
                    </a:schemeClr>
                  </a:gs>
                  <a:gs pos="100000">
                    <a:schemeClr val="accent2">
                      <a:gamma/>
                      <a:shade val="84706"/>
                      <a:invGamma/>
                      <a:alpha val="100000"/>
                    </a:schemeClr>
                  </a:gs>
                </a:gsLst>
                <a:lin ang="2700000" scaled="1"/>
                <a:tileRect/>
              </a:gradFill>
              <a:ln w="9525">
                <a:noFill/>
              </a:ln>
            </p:spPr>
            <p:txBody>
              <a:bodyPr/>
              <a:p>
                <a:endParaRPr lang="zh-CN" altLang="en-US"/>
              </a:p>
            </p:txBody>
          </p:sp>
          <p:sp>
            <p:nvSpPr>
              <p:cNvPr id="136220" name="任意多边形 136219"/>
              <p:cNvSpPr/>
              <p:nvPr/>
            </p:nvSpPr>
            <p:spPr>
              <a:xfrm>
                <a:off x="2082" y="3828"/>
                <a:ext cx="407" cy="486"/>
              </a:xfrm>
              <a:custGeom>
                <a:avLst/>
                <a:gdLst/>
                <a:ahLst/>
                <a:cxnLst/>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alpha val="100000"/>
                    </a:schemeClr>
                  </a:gs>
                  <a:gs pos="100000">
                    <a:schemeClr val="accent2">
                      <a:gamma/>
                      <a:shade val="90980"/>
                      <a:invGamma/>
                      <a:alpha val="100000"/>
                    </a:schemeClr>
                  </a:gs>
                </a:gsLst>
                <a:lin ang="0" scaled="1"/>
                <a:tileRect/>
              </a:gradFill>
              <a:ln w="9525">
                <a:noFill/>
              </a:ln>
            </p:spPr>
            <p:txBody>
              <a:bodyPr/>
              <a:p>
                <a:endParaRPr lang="zh-CN" altLang="en-US"/>
              </a:p>
            </p:txBody>
          </p:sp>
          <p:sp>
            <p:nvSpPr>
              <p:cNvPr id="136221" name="任意多边形 136220"/>
              <p:cNvSpPr/>
              <p:nvPr/>
            </p:nvSpPr>
            <p:spPr>
              <a:xfrm>
                <a:off x="2987" y="4044"/>
                <a:ext cx="108" cy="252"/>
              </a:xfrm>
              <a:custGeom>
                <a:avLst/>
                <a:gdLst/>
                <a:ahLst/>
                <a:cxnLst/>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alpha val="100000"/>
                    </a:schemeClr>
                  </a:gs>
                  <a:gs pos="100000">
                    <a:schemeClr val="accent2">
                      <a:gamma/>
                      <a:shade val="81961"/>
                      <a:invGamma/>
                      <a:alpha val="100000"/>
                    </a:schemeClr>
                  </a:gs>
                </a:gsLst>
                <a:lin ang="5400000" scaled="1"/>
                <a:tileRect/>
              </a:gradFill>
              <a:ln w="9525">
                <a:noFill/>
              </a:ln>
            </p:spPr>
            <p:txBody>
              <a:bodyPr/>
              <a:p>
                <a:endParaRPr lang="zh-CN" altLang="en-US"/>
              </a:p>
            </p:txBody>
          </p:sp>
          <p:sp>
            <p:nvSpPr>
              <p:cNvPr id="136222" name="任意多边形 136221"/>
              <p:cNvSpPr/>
              <p:nvPr/>
            </p:nvSpPr>
            <p:spPr>
              <a:xfrm>
                <a:off x="2068" y="3685"/>
                <a:ext cx="835" cy="150"/>
              </a:xfrm>
              <a:custGeom>
                <a:avLst/>
                <a:gdLst/>
                <a:ahLst/>
                <a:cxnLst/>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alpha val="100000"/>
                </a:schemeClr>
              </a:solidFill>
              <a:ln w="9525">
                <a:noFill/>
              </a:ln>
            </p:spPr>
            <p:txBody>
              <a:bodyPr/>
              <a:p>
                <a:endParaRPr lang="zh-CN" altLang="en-US"/>
              </a:p>
            </p:txBody>
          </p:sp>
          <p:sp>
            <p:nvSpPr>
              <p:cNvPr id="136223" name="任意多边形 136222"/>
              <p:cNvSpPr/>
              <p:nvPr/>
            </p:nvSpPr>
            <p:spPr>
              <a:xfrm>
                <a:off x="1867" y="3853"/>
                <a:ext cx="171" cy="461"/>
              </a:xfrm>
              <a:custGeom>
                <a:avLst/>
                <a:gdLst/>
                <a:ahLst/>
                <a:cxnLst/>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alpha val="100000"/>
                </a:schemeClr>
              </a:solidFill>
              <a:ln w="9525">
                <a:noFill/>
              </a:ln>
            </p:spPr>
            <p:txBody>
              <a:bodyPr/>
              <a:p>
                <a:endParaRPr lang="zh-CN" altLang="en-US"/>
              </a:p>
            </p:txBody>
          </p:sp>
          <p:sp>
            <p:nvSpPr>
              <p:cNvPr id="136224" name="任意多边形 136223"/>
              <p:cNvSpPr/>
              <p:nvPr/>
            </p:nvSpPr>
            <p:spPr>
              <a:xfrm>
                <a:off x="2951" y="3751"/>
                <a:ext cx="360" cy="563"/>
              </a:xfrm>
              <a:custGeom>
                <a:avLst/>
                <a:gdLst/>
                <a:ahLst/>
                <a:cxnLst/>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alpha val="100000"/>
                    </a:schemeClr>
                  </a:gs>
                  <a:gs pos="100000">
                    <a:schemeClr val="accent2">
                      <a:gamma/>
                      <a:shade val="87843"/>
                      <a:invGamma/>
                      <a:alpha val="100000"/>
                    </a:schemeClr>
                  </a:gs>
                </a:gsLst>
                <a:lin ang="5400000" scaled="1"/>
                <a:tileRect/>
              </a:gradFill>
              <a:ln w="9525">
                <a:noFill/>
              </a:ln>
            </p:spPr>
            <p:txBody>
              <a:bodyPr/>
              <a:p>
                <a:endParaRPr lang="zh-CN" altLang="en-US"/>
              </a:p>
            </p:txBody>
          </p:sp>
          <p:sp>
            <p:nvSpPr>
              <p:cNvPr id="136225" name="任意多边形 136224"/>
              <p:cNvSpPr/>
              <p:nvPr/>
            </p:nvSpPr>
            <p:spPr>
              <a:xfrm>
                <a:off x="2318" y="3631"/>
                <a:ext cx="1078" cy="425"/>
              </a:xfrm>
              <a:custGeom>
                <a:avLst/>
                <a:gdLst/>
                <a:ahLst/>
                <a:cxnLst/>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alpha val="100000"/>
                    </a:schemeClr>
                  </a:gs>
                  <a:gs pos="100000">
                    <a:schemeClr val="accent2">
                      <a:gamma/>
                      <a:shade val="87843"/>
                      <a:invGamma/>
                      <a:alpha val="100000"/>
                    </a:schemeClr>
                  </a:gs>
                </a:gsLst>
                <a:lin ang="5400000" scaled="1"/>
                <a:tileRect/>
              </a:gradFill>
              <a:ln w="9525">
                <a:noFill/>
              </a:ln>
            </p:spPr>
            <p:txBody>
              <a:bodyPr/>
              <a:p>
                <a:endParaRPr lang="zh-CN" altLang="en-US"/>
              </a:p>
            </p:txBody>
          </p:sp>
          <p:sp>
            <p:nvSpPr>
              <p:cNvPr id="136226" name="任意多边形 136225"/>
              <p:cNvSpPr/>
              <p:nvPr/>
            </p:nvSpPr>
            <p:spPr>
              <a:xfrm>
                <a:off x="3304" y="4080"/>
                <a:ext cx="98" cy="234"/>
              </a:xfrm>
              <a:custGeom>
                <a:avLst/>
                <a:gdLst/>
                <a:ahLst/>
                <a:cxnLst/>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alpha val="100000"/>
                    </a:schemeClr>
                  </a:gs>
                  <a:gs pos="100000">
                    <a:schemeClr val="accent2">
                      <a:gamma/>
                      <a:shade val="87843"/>
                      <a:invGamma/>
                      <a:alpha val="100000"/>
                    </a:schemeClr>
                  </a:gs>
                </a:gsLst>
                <a:lin ang="5400000" scaled="1"/>
                <a:tileRect/>
              </a:gradFill>
              <a:ln w="9525">
                <a:noFill/>
              </a:ln>
            </p:spPr>
            <p:txBody>
              <a:bodyPr/>
              <a:p>
                <a:endParaRPr lang="zh-CN" altLang="en-US"/>
              </a:p>
            </p:txBody>
          </p:sp>
          <p:sp>
            <p:nvSpPr>
              <p:cNvPr id="136227" name="任意多边形 136226"/>
              <p:cNvSpPr/>
              <p:nvPr/>
            </p:nvSpPr>
            <p:spPr>
              <a:xfrm>
                <a:off x="1776" y="3673"/>
                <a:ext cx="481" cy="641"/>
              </a:xfrm>
              <a:custGeom>
                <a:avLst/>
                <a:gdLst/>
                <a:ahLst/>
                <a:cxnLst/>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alpha val="100000"/>
                </a:schemeClr>
              </a:solidFill>
              <a:ln w="9525">
                <a:noFill/>
              </a:ln>
            </p:spPr>
            <p:txBody>
              <a:bodyPr/>
              <a:p>
                <a:endParaRPr lang="zh-CN" altLang="en-US"/>
              </a:p>
            </p:txBody>
          </p:sp>
        </p:grpSp>
        <p:grpSp>
          <p:nvGrpSpPr>
            <p:cNvPr id="136228" name="组合 136227"/>
            <p:cNvGrpSpPr/>
            <p:nvPr userDrawn="1"/>
          </p:nvGrpSpPr>
          <p:grpSpPr>
            <a:xfrm>
              <a:off x="4128" y="3360"/>
              <a:ext cx="1351" cy="821"/>
              <a:chOff x="4128" y="3360"/>
              <a:chExt cx="1351" cy="821"/>
            </a:xfrm>
          </p:grpSpPr>
          <p:sp>
            <p:nvSpPr>
              <p:cNvPr id="136229" name="任意多边形 136228"/>
              <p:cNvSpPr>
                <a:spLocks noEditPoints="1"/>
              </p:cNvSpPr>
              <p:nvPr/>
            </p:nvSpPr>
            <p:spPr>
              <a:xfrm>
                <a:off x="4200" y="3402"/>
                <a:ext cx="1201" cy="731"/>
              </a:xfrm>
              <a:custGeom>
                <a:avLst/>
                <a:gdLst/>
                <a:ahLst/>
                <a:cxnLst/>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6230" name="任意多边形 136229"/>
              <p:cNvSpPr/>
              <p:nvPr/>
            </p:nvSpPr>
            <p:spPr>
              <a:xfrm>
                <a:off x="4128" y="3366"/>
                <a:ext cx="544" cy="737"/>
              </a:xfrm>
              <a:custGeom>
                <a:avLst/>
                <a:gdLst/>
                <a:ahLst/>
                <a:cxnLst/>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6231" name="任意多边形 136230"/>
              <p:cNvSpPr/>
              <p:nvPr/>
            </p:nvSpPr>
            <p:spPr>
              <a:xfrm>
                <a:off x="4792" y="3360"/>
                <a:ext cx="609" cy="252"/>
              </a:xfrm>
              <a:custGeom>
                <a:avLst/>
                <a:gdLst/>
                <a:ahLst/>
                <a:cxnLst/>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6232" name="任意多边形 136231"/>
              <p:cNvSpPr/>
              <p:nvPr/>
            </p:nvSpPr>
            <p:spPr>
              <a:xfrm>
                <a:off x="5246" y="4007"/>
                <a:ext cx="72" cy="54"/>
              </a:xfrm>
              <a:custGeom>
                <a:avLst/>
                <a:gdLst/>
                <a:ahLst/>
                <a:cxnLst/>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alpha val="100000"/>
                    </a:schemeClr>
                  </a:gs>
                  <a:gs pos="100000">
                    <a:schemeClr val="accent2">
                      <a:gamma/>
                      <a:shade val="94118"/>
                      <a:invGamma/>
                      <a:alpha val="100000"/>
                    </a:schemeClr>
                  </a:gs>
                </a:gsLst>
                <a:lin ang="5400000" scaled="1"/>
                <a:tileRect/>
              </a:gradFill>
              <a:ln w="9525">
                <a:noFill/>
              </a:ln>
            </p:spPr>
            <p:txBody>
              <a:bodyPr/>
              <a:p>
                <a:endParaRPr lang="zh-CN" altLang="en-US"/>
              </a:p>
            </p:txBody>
          </p:sp>
          <p:sp>
            <p:nvSpPr>
              <p:cNvPr id="136233" name="任意多边形 136232"/>
              <p:cNvSpPr/>
              <p:nvPr/>
            </p:nvSpPr>
            <p:spPr>
              <a:xfrm>
                <a:off x="4505" y="4073"/>
                <a:ext cx="705" cy="108"/>
              </a:xfrm>
              <a:custGeom>
                <a:avLst/>
                <a:gdLst/>
                <a:ahLst/>
                <a:cxnLst/>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alpha val="100000"/>
                    </a:schemeClr>
                  </a:gs>
                  <a:gs pos="100000">
                    <a:schemeClr val="accent2">
                      <a:gamma/>
                      <a:shade val="94118"/>
                      <a:invGamma/>
                      <a:alpha val="100000"/>
                    </a:schemeClr>
                  </a:gs>
                </a:gsLst>
                <a:lin ang="5400000" scaled="1"/>
                <a:tileRect/>
              </a:gradFill>
              <a:ln w="9525">
                <a:noFill/>
              </a:ln>
            </p:spPr>
            <p:txBody>
              <a:bodyPr/>
              <a:p>
                <a:endParaRPr lang="zh-CN" altLang="en-US"/>
              </a:p>
            </p:txBody>
          </p:sp>
          <p:sp>
            <p:nvSpPr>
              <p:cNvPr id="136234" name="任意多边形 136233"/>
              <p:cNvSpPr/>
              <p:nvPr/>
            </p:nvSpPr>
            <p:spPr>
              <a:xfrm>
                <a:off x="5336" y="3654"/>
                <a:ext cx="143" cy="341"/>
              </a:xfrm>
              <a:custGeom>
                <a:avLst/>
                <a:gdLst/>
                <a:ahLst/>
                <a:cxnLst/>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alpha val="100000"/>
                    </a:schemeClr>
                  </a:gs>
                  <a:gs pos="100000">
                    <a:schemeClr val="accent2">
                      <a:gamma/>
                      <a:shade val="94118"/>
                      <a:invGamma/>
                      <a:alpha val="100000"/>
                    </a:schemeClr>
                  </a:gs>
                </a:gsLst>
                <a:lin ang="5400000" scaled="1"/>
                <a:tileRect/>
              </a:gradFill>
              <a:ln w="9525">
                <a:noFill/>
              </a:ln>
            </p:spPr>
            <p:txBody>
              <a:bodyPr/>
              <a:p>
                <a:endParaRPr lang="zh-CN" altLang="en-US"/>
              </a:p>
            </p:txBody>
          </p:sp>
          <p:sp>
            <p:nvSpPr>
              <p:cNvPr id="136235" name="任意多边形 136234"/>
              <p:cNvSpPr/>
              <p:nvPr/>
            </p:nvSpPr>
            <p:spPr>
              <a:xfrm>
                <a:off x="5061" y="3624"/>
                <a:ext cx="83" cy="90"/>
              </a:xfrm>
              <a:custGeom>
                <a:avLst/>
                <a:gdLst/>
                <a:ahLst/>
                <a:cxnLst/>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alpha val="100000"/>
                    </a:schemeClr>
                  </a:gs>
                  <a:gs pos="100000">
                    <a:schemeClr val="accent2">
                      <a:gamma/>
                      <a:shade val="94118"/>
                      <a:invGamma/>
                      <a:alpha val="100000"/>
                    </a:schemeClr>
                  </a:gs>
                </a:gsLst>
                <a:lin ang="5400000" scaled="1"/>
                <a:tileRect/>
              </a:gradFill>
              <a:ln w="9525">
                <a:noFill/>
              </a:ln>
            </p:spPr>
            <p:txBody>
              <a:bodyPr/>
              <a:p>
                <a:endParaRPr lang="zh-CN" altLang="en-US"/>
              </a:p>
            </p:txBody>
          </p:sp>
          <p:sp>
            <p:nvSpPr>
              <p:cNvPr id="136236" name="任意多边形 136235"/>
              <p:cNvSpPr/>
              <p:nvPr/>
            </p:nvSpPr>
            <p:spPr>
              <a:xfrm>
                <a:off x="4445" y="3552"/>
                <a:ext cx="717" cy="431"/>
              </a:xfrm>
              <a:custGeom>
                <a:avLst/>
                <a:gdLst/>
                <a:ahLst/>
                <a:cxnLst/>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alpha val="100000"/>
                </a:schemeClr>
              </a:solidFill>
              <a:ln w="9525">
                <a:noFill/>
              </a:ln>
            </p:spPr>
            <p:txBody>
              <a:bodyPr/>
              <a:p>
                <a:endParaRPr lang="zh-CN" altLang="en-US"/>
              </a:p>
            </p:txBody>
          </p:sp>
          <p:sp>
            <p:nvSpPr>
              <p:cNvPr id="136237" name="任意多边形 136236"/>
              <p:cNvSpPr/>
              <p:nvPr/>
            </p:nvSpPr>
            <p:spPr>
              <a:xfrm>
                <a:off x="4349" y="3510"/>
                <a:ext cx="909" cy="533"/>
              </a:xfrm>
              <a:custGeom>
                <a:avLst/>
                <a:gdLst/>
                <a:ahLst/>
                <a:cxnLst/>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alpha val="100000"/>
                    </a:schemeClr>
                  </a:gs>
                  <a:gs pos="100000">
                    <a:schemeClr val="accent2">
                      <a:alpha val="100000"/>
                    </a:schemeClr>
                  </a:gs>
                </a:gsLst>
                <a:lin ang="0" scaled="1"/>
                <a:tileRect/>
              </a:gradFill>
              <a:ln w="9525">
                <a:noFill/>
              </a:ln>
            </p:spPr>
            <p:txBody>
              <a:bodyPr/>
              <a:p>
                <a:endParaRPr lang="zh-CN" altLang="en-US"/>
              </a:p>
            </p:txBody>
          </p:sp>
          <p:sp>
            <p:nvSpPr>
              <p:cNvPr id="136238" name="任意多边形 136237"/>
              <p:cNvSpPr/>
              <p:nvPr/>
            </p:nvSpPr>
            <p:spPr>
              <a:xfrm>
                <a:off x="4564" y="3492"/>
                <a:ext cx="365" cy="66"/>
              </a:xfrm>
              <a:custGeom>
                <a:avLst/>
                <a:gdLst/>
                <a:ahLst/>
                <a:cxnLst/>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6239" name="任意多边形 136238"/>
              <p:cNvSpPr/>
              <p:nvPr/>
            </p:nvSpPr>
            <p:spPr>
              <a:xfrm>
                <a:off x="4463" y="3558"/>
                <a:ext cx="66" cy="48"/>
              </a:xfrm>
              <a:custGeom>
                <a:avLst/>
                <a:gdLst/>
                <a:ahLst/>
                <a:cxnLst/>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alpha val="100000"/>
                    </a:schemeClr>
                  </a:gs>
                  <a:gs pos="100000">
                    <a:schemeClr val="accent2">
                      <a:alpha val="100000"/>
                    </a:schemeClr>
                  </a:gs>
                </a:gsLst>
                <a:lin ang="5400000" scaled="1"/>
                <a:tileRect/>
              </a:gradFill>
              <a:ln w="9525">
                <a:noFill/>
              </a:ln>
            </p:spPr>
            <p:txBody>
              <a:bodyPr/>
              <a:p>
                <a:endParaRPr lang="zh-CN" altLang="en-US"/>
              </a:p>
            </p:txBody>
          </p:sp>
          <p:sp>
            <p:nvSpPr>
              <p:cNvPr id="136240" name="椭圆 136239"/>
              <p:cNvSpPr/>
              <p:nvPr/>
            </p:nvSpPr>
            <p:spPr>
              <a:xfrm>
                <a:off x="4546" y="3608"/>
                <a:ext cx="518" cy="319"/>
              </a:xfrm>
              <a:prstGeom prst="ellipse">
                <a:avLst/>
              </a:prstGeom>
              <a:gradFill rotWithShape="0">
                <a:gsLst>
                  <a:gs pos="0">
                    <a:schemeClr val="accent2">
                      <a:gamma/>
                      <a:shade val="94118"/>
                      <a:invGamma/>
                    </a:schemeClr>
                  </a:gs>
                  <a:gs pos="100000">
                    <a:schemeClr val="accent2"/>
                  </a:gs>
                </a:gsLst>
                <a:lin ang="0" scaled="1"/>
                <a:tileRect/>
              </a:gradFill>
              <a:ln w="9525">
                <a:noFill/>
              </a:ln>
            </p:spPr>
            <p:txBody>
              <a:bodyPr/>
              <a:p>
                <a:endParaRPr lang="zh-CN" altLang="en-US"/>
              </a:p>
            </p:txBody>
          </p:sp>
          <p:sp>
            <p:nvSpPr>
              <p:cNvPr id="136241" name="椭圆 136240"/>
              <p:cNvSpPr/>
              <p:nvPr/>
            </p:nvSpPr>
            <p:spPr>
              <a:xfrm>
                <a:off x="4578" y="3630"/>
                <a:ext cx="446" cy="271"/>
              </a:xfrm>
              <a:prstGeom prst="ellipse">
                <a:avLst/>
              </a:prstGeom>
              <a:gradFill rotWithShape="0">
                <a:gsLst>
                  <a:gs pos="0">
                    <a:schemeClr val="accent2">
                      <a:gamma/>
                      <a:tint val="96863"/>
                      <a:invGamma/>
                    </a:schemeClr>
                  </a:gs>
                  <a:gs pos="100000">
                    <a:schemeClr val="accent2"/>
                  </a:gs>
                </a:gsLst>
                <a:lin ang="5400000" scaled="1"/>
                <a:tileRect/>
              </a:gradFill>
              <a:ln w="9525">
                <a:noFill/>
              </a:ln>
            </p:spPr>
            <p:txBody>
              <a:bodyPr/>
              <a:p>
                <a:endParaRPr lang="zh-CN" altLang="en-US"/>
              </a:p>
            </p:txBody>
          </p:sp>
          <p:sp>
            <p:nvSpPr>
              <p:cNvPr id="136242" name="椭圆 136241"/>
              <p:cNvSpPr/>
              <p:nvPr/>
            </p:nvSpPr>
            <p:spPr>
              <a:xfrm>
                <a:off x="4610" y="3650"/>
                <a:ext cx="386" cy="233"/>
              </a:xfrm>
              <a:prstGeom prst="ellipse">
                <a:avLst/>
              </a:prstGeom>
              <a:gradFill rotWithShape="0">
                <a:gsLst>
                  <a:gs pos="0">
                    <a:schemeClr val="accent2"/>
                  </a:gs>
                  <a:gs pos="100000">
                    <a:schemeClr val="accent2">
                      <a:gamma/>
                      <a:shade val="94118"/>
                      <a:invGamma/>
                    </a:schemeClr>
                  </a:gs>
                </a:gsLst>
                <a:lin ang="5400000" scaled="1"/>
                <a:tileRect/>
              </a:gradFill>
              <a:ln w="9525">
                <a:noFill/>
              </a:ln>
            </p:spPr>
            <p:txBody>
              <a:bodyPr/>
              <a:p>
                <a:endParaRPr lang="zh-CN" altLang="en-US"/>
              </a:p>
            </p:txBody>
          </p:sp>
          <p:sp>
            <p:nvSpPr>
              <p:cNvPr id="136243" name="椭圆 136242"/>
              <p:cNvSpPr/>
              <p:nvPr/>
            </p:nvSpPr>
            <p:spPr>
              <a:xfrm>
                <a:off x="4654" y="3678"/>
                <a:ext cx="298" cy="177"/>
              </a:xfrm>
              <a:prstGeom prst="ellipse">
                <a:avLst/>
              </a:prstGeom>
              <a:gradFill rotWithShape="0">
                <a:gsLst>
                  <a:gs pos="0">
                    <a:schemeClr val="accent2">
                      <a:gamma/>
                      <a:shade val="94118"/>
                      <a:invGamma/>
                    </a:schemeClr>
                  </a:gs>
                  <a:gs pos="100000">
                    <a:schemeClr val="accent2"/>
                  </a:gs>
                </a:gsLst>
                <a:lin ang="5400000" scaled="1"/>
                <a:tileRect/>
              </a:gradFill>
              <a:ln w="9525">
                <a:noFill/>
              </a:ln>
            </p:spPr>
            <p:txBody>
              <a:bodyPr/>
              <a:p>
                <a:endParaRPr lang="zh-CN" altLang="en-US"/>
              </a:p>
            </p:txBody>
          </p:sp>
          <p:sp>
            <p:nvSpPr>
              <p:cNvPr id="136244" name="椭圆 136243"/>
              <p:cNvSpPr/>
              <p:nvPr/>
            </p:nvSpPr>
            <p:spPr>
              <a:xfrm>
                <a:off x="4690" y="3698"/>
                <a:ext cx="222" cy="139"/>
              </a:xfrm>
              <a:prstGeom prst="ellipse">
                <a:avLst/>
              </a:prstGeom>
              <a:gradFill rotWithShape="0">
                <a:gsLst>
                  <a:gs pos="0">
                    <a:schemeClr val="accent2"/>
                  </a:gs>
                  <a:gs pos="100000">
                    <a:schemeClr val="accent2">
                      <a:gamma/>
                      <a:shade val="94118"/>
                      <a:invGamma/>
                    </a:schemeClr>
                  </a:gs>
                </a:gsLst>
                <a:lin ang="5400000" scaled="1"/>
                <a:tileRect/>
              </a:gradFill>
              <a:ln w="9525">
                <a:noFill/>
              </a:ln>
            </p:spPr>
            <p:txBody>
              <a:bodyPr/>
              <a:p>
                <a:endParaRPr lang="zh-CN" altLang="en-US"/>
              </a:p>
            </p:txBody>
          </p:sp>
          <p:sp>
            <p:nvSpPr>
              <p:cNvPr id="136245" name="椭圆 136244"/>
              <p:cNvSpPr/>
              <p:nvPr/>
            </p:nvSpPr>
            <p:spPr>
              <a:xfrm>
                <a:off x="4738" y="3728"/>
                <a:ext cx="126" cy="81"/>
              </a:xfrm>
              <a:prstGeom prst="ellipse">
                <a:avLst/>
              </a:prstGeom>
              <a:gradFill rotWithShape="0">
                <a:gsLst>
                  <a:gs pos="0">
                    <a:schemeClr val="accent2">
                      <a:gamma/>
                      <a:shade val="96863"/>
                      <a:invGamma/>
                    </a:schemeClr>
                  </a:gs>
                  <a:gs pos="100000">
                    <a:schemeClr val="accent2"/>
                  </a:gs>
                </a:gsLst>
                <a:lin ang="5400000" scaled="1"/>
                <a:tileRect/>
              </a:gradFill>
              <a:ln w="9525">
                <a:noFill/>
              </a:ln>
            </p:spPr>
            <p:txBody>
              <a:bodyPr/>
              <a:p>
                <a:endParaRPr lang="zh-CN" altLang="en-US"/>
              </a:p>
            </p:txBody>
          </p:sp>
        </p:grpSp>
        <p:grpSp>
          <p:nvGrpSpPr>
            <p:cNvPr id="136246" name="组合 136245"/>
            <p:cNvGrpSpPr/>
            <p:nvPr userDrawn="1"/>
          </p:nvGrpSpPr>
          <p:grpSpPr>
            <a:xfrm>
              <a:off x="5280" y="3024"/>
              <a:ext cx="425" cy="258"/>
              <a:chOff x="5280" y="3024"/>
              <a:chExt cx="425" cy="258"/>
            </a:xfrm>
          </p:grpSpPr>
          <p:sp>
            <p:nvSpPr>
              <p:cNvPr id="136247" name="任意多边形 136246"/>
              <p:cNvSpPr/>
              <p:nvPr/>
            </p:nvSpPr>
            <p:spPr>
              <a:xfrm>
                <a:off x="5280" y="3186"/>
                <a:ext cx="383" cy="96"/>
              </a:xfrm>
              <a:custGeom>
                <a:avLst/>
                <a:gdLst/>
                <a:ahLst/>
                <a:cxnLst/>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sp>
            <p:nvSpPr>
              <p:cNvPr id="136248" name="任意多边形 136247"/>
              <p:cNvSpPr/>
              <p:nvPr/>
            </p:nvSpPr>
            <p:spPr>
              <a:xfrm>
                <a:off x="5315" y="3024"/>
                <a:ext cx="258" cy="54"/>
              </a:xfrm>
              <a:custGeom>
                <a:avLst/>
                <a:gdLst/>
                <a:ahLst/>
                <a:cxnLst/>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sp>
            <p:nvSpPr>
              <p:cNvPr id="136249" name="任意多边形 136248"/>
              <p:cNvSpPr/>
              <p:nvPr/>
            </p:nvSpPr>
            <p:spPr>
              <a:xfrm>
                <a:off x="5645" y="3066"/>
                <a:ext cx="60" cy="156"/>
              </a:xfrm>
              <a:custGeom>
                <a:avLst/>
                <a:gdLst/>
                <a:ahLst/>
                <a:cxnLst/>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sp>
            <p:nvSpPr>
              <p:cNvPr id="136250" name="任意多边形 136249"/>
              <p:cNvSpPr/>
              <p:nvPr/>
            </p:nvSpPr>
            <p:spPr>
              <a:xfrm>
                <a:off x="5375" y="3246"/>
                <a:ext cx="192" cy="18"/>
              </a:xfrm>
              <a:custGeom>
                <a:avLst/>
                <a:gdLst/>
                <a:ahLst/>
                <a:cxnLst/>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sp>
            <p:nvSpPr>
              <p:cNvPr id="136251" name="任意多边形 136250"/>
              <p:cNvSpPr/>
              <p:nvPr/>
            </p:nvSpPr>
            <p:spPr>
              <a:xfrm>
                <a:off x="5304" y="3042"/>
                <a:ext cx="161" cy="186"/>
              </a:xfrm>
              <a:custGeom>
                <a:avLst/>
                <a:gdLst/>
                <a:ahLst/>
                <a:cxnLst/>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alpha val="100000"/>
                    </a:schemeClr>
                  </a:gs>
                  <a:gs pos="100000">
                    <a:schemeClr val="accent2">
                      <a:alpha val="100000"/>
                    </a:schemeClr>
                  </a:gs>
                </a:gsLst>
                <a:lin ang="5400000" scaled="1"/>
                <a:tileRect/>
              </a:gradFill>
              <a:ln w="9525">
                <a:noFill/>
              </a:ln>
            </p:spPr>
            <p:txBody>
              <a:bodyPr/>
              <a:p>
                <a:endParaRPr lang="zh-CN" altLang="en-US"/>
              </a:p>
            </p:txBody>
          </p:sp>
          <p:sp>
            <p:nvSpPr>
              <p:cNvPr id="136252" name="任意多边形 136251"/>
              <p:cNvSpPr/>
              <p:nvPr/>
            </p:nvSpPr>
            <p:spPr>
              <a:xfrm>
                <a:off x="5489" y="3042"/>
                <a:ext cx="186" cy="210"/>
              </a:xfrm>
              <a:custGeom>
                <a:avLst/>
                <a:gdLst/>
                <a:ahLst/>
                <a:cxnLst/>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alpha val="100000"/>
                    </a:schemeClr>
                  </a:gs>
                  <a:gs pos="100000">
                    <a:schemeClr val="accent2">
                      <a:alpha val="100000"/>
                    </a:schemeClr>
                  </a:gs>
                </a:gsLst>
                <a:lin ang="5400000" scaled="1"/>
                <a:tileRect/>
              </a:gradFill>
              <a:ln w="9525">
                <a:noFill/>
              </a:ln>
            </p:spPr>
            <p:txBody>
              <a:bodyPr/>
              <a:p>
                <a:endParaRPr lang="zh-CN" altLang="en-US"/>
              </a:p>
            </p:txBody>
          </p:sp>
          <p:sp>
            <p:nvSpPr>
              <p:cNvPr id="136253" name="任意多边形 136252"/>
              <p:cNvSpPr>
                <a:spLocks noEditPoints="1"/>
              </p:cNvSpPr>
              <p:nvPr/>
            </p:nvSpPr>
            <p:spPr>
              <a:xfrm>
                <a:off x="5345" y="3058"/>
                <a:ext cx="299" cy="186"/>
              </a:xfrm>
              <a:custGeom>
                <a:avLst/>
                <a:gdLst/>
                <a:ahLst/>
                <a:cxnLst/>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alpha val="100000"/>
                    </a:schemeClr>
                  </a:gs>
                  <a:gs pos="100000">
                    <a:schemeClr val="bg1">
                      <a:alpha val="100000"/>
                    </a:schemeClr>
                  </a:gs>
                </a:gsLst>
                <a:lin ang="5400000" scaled="1"/>
                <a:tileRect/>
              </a:gradFill>
              <a:ln w="9525">
                <a:noFill/>
              </a:ln>
            </p:spPr>
            <p:txBody>
              <a:bodyPr/>
              <a:p>
                <a:endParaRPr lang="zh-CN" altLang="en-US"/>
              </a:p>
            </p:txBody>
          </p:sp>
          <p:grpSp>
            <p:nvGrpSpPr>
              <p:cNvPr id="136254" name="组合 136253"/>
              <p:cNvGrpSpPr/>
              <p:nvPr/>
            </p:nvGrpSpPr>
            <p:grpSpPr>
              <a:xfrm>
                <a:off x="5381" y="3085"/>
                <a:ext cx="227" cy="132"/>
                <a:chOff x="5381" y="3085"/>
                <a:chExt cx="227" cy="132"/>
              </a:xfrm>
            </p:grpSpPr>
            <p:sp>
              <p:nvSpPr>
                <p:cNvPr id="136255" name="椭圆 136254"/>
                <p:cNvSpPr/>
                <p:nvPr userDrawn="1"/>
              </p:nvSpPr>
              <p:spPr>
                <a:xfrm>
                  <a:off x="5381" y="3085"/>
                  <a:ext cx="227" cy="132"/>
                </a:xfrm>
                <a:prstGeom prst="ellipse">
                  <a:avLst/>
                </a:prstGeom>
                <a:gradFill rotWithShape="0">
                  <a:gsLst>
                    <a:gs pos="0">
                      <a:schemeClr val="bg1"/>
                    </a:gs>
                    <a:gs pos="100000">
                      <a:schemeClr val="accent2"/>
                    </a:gs>
                  </a:gsLst>
                  <a:lin ang="5400000" scaled="1"/>
                  <a:tileRect/>
                </a:gradFill>
                <a:ln w="9525">
                  <a:noFill/>
                </a:ln>
              </p:spPr>
              <p:txBody>
                <a:bodyPr/>
                <a:p>
                  <a:endParaRPr lang="zh-CN" altLang="en-US"/>
                </a:p>
              </p:txBody>
            </p:sp>
            <p:sp>
              <p:nvSpPr>
                <p:cNvPr id="136256" name="椭圆 136255"/>
                <p:cNvSpPr/>
                <p:nvPr userDrawn="1"/>
              </p:nvSpPr>
              <p:spPr>
                <a:xfrm>
                  <a:off x="5403" y="3099"/>
                  <a:ext cx="182" cy="102"/>
                </a:xfrm>
                <a:prstGeom prst="ellipse">
                  <a:avLst/>
                </a:prstGeom>
                <a:gradFill rotWithShape="0">
                  <a:gsLst>
                    <a:gs pos="0">
                      <a:schemeClr val="accent2"/>
                    </a:gs>
                    <a:gs pos="100000">
                      <a:schemeClr val="bg1"/>
                    </a:gs>
                  </a:gsLst>
                  <a:lin ang="5400000" scaled="1"/>
                  <a:tileRect/>
                </a:gradFill>
                <a:ln w="9525">
                  <a:noFill/>
                </a:ln>
              </p:spPr>
              <p:txBody>
                <a:bodyPr/>
                <a:p>
                  <a:endParaRPr lang="zh-CN" altLang="en-US"/>
                </a:p>
              </p:txBody>
            </p:sp>
            <p:sp>
              <p:nvSpPr>
                <p:cNvPr id="136257" name="椭圆 136256"/>
                <p:cNvSpPr/>
                <p:nvPr userDrawn="1"/>
              </p:nvSpPr>
              <p:spPr>
                <a:xfrm>
                  <a:off x="5431" y="3109"/>
                  <a:ext cx="125" cy="82"/>
                </a:xfrm>
                <a:prstGeom prst="ellipse">
                  <a:avLst/>
                </a:prstGeom>
                <a:gradFill rotWithShape="0">
                  <a:gsLst>
                    <a:gs pos="0">
                      <a:schemeClr val="bg1"/>
                    </a:gs>
                    <a:gs pos="100000">
                      <a:schemeClr val="accent2"/>
                    </a:gs>
                  </a:gsLst>
                  <a:lin ang="5400000" scaled="1"/>
                  <a:tileRect/>
                </a:gradFill>
                <a:ln w="9525">
                  <a:noFill/>
                </a:ln>
              </p:spPr>
              <p:txBody>
                <a:bodyPr/>
                <a:p>
                  <a:endParaRPr lang="zh-CN" altLang="en-US"/>
                </a:p>
              </p:txBody>
            </p:sp>
            <p:sp>
              <p:nvSpPr>
                <p:cNvPr id="136258" name="椭圆 136257"/>
                <p:cNvSpPr/>
                <p:nvPr userDrawn="1"/>
              </p:nvSpPr>
              <p:spPr>
                <a:xfrm>
                  <a:off x="5458" y="3125"/>
                  <a:ext cx="73" cy="47"/>
                </a:xfrm>
                <a:prstGeom prst="ellipse">
                  <a:avLst/>
                </a:prstGeom>
                <a:gradFill rotWithShape="0">
                  <a:gsLst>
                    <a:gs pos="0">
                      <a:schemeClr val="accent2"/>
                    </a:gs>
                    <a:gs pos="100000">
                      <a:schemeClr val="bg1"/>
                    </a:gs>
                  </a:gsLst>
                  <a:lin ang="5400000" scaled="1"/>
                  <a:tileRect/>
                </a:gradFill>
                <a:ln w="9525">
                  <a:noFill/>
                </a:ln>
              </p:spPr>
              <p:txBody>
                <a:bodyPr/>
                <a:p>
                  <a:endParaRPr lang="zh-CN" altLang="en-US"/>
                </a:p>
              </p:txBody>
            </p:sp>
          </p:grpSp>
        </p:grpSp>
      </p:grpSp>
      <p:sp>
        <p:nvSpPr>
          <p:cNvPr id="136259" name="标题 136258"/>
          <p:cNvSpPr>
            <a:spLocks noGrp="1"/>
          </p:cNvSpPr>
          <p:nvPr>
            <p:ph type="title"/>
          </p:nvPr>
        </p:nvSpPr>
        <p:spPr>
          <a:xfrm>
            <a:off x="457200" y="277813"/>
            <a:ext cx="8229600" cy="1139825"/>
          </a:xfrm>
          <a:prstGeom prst="rect">
            <a:avLst/>
          </a:prstGeom>
          <a:noFill/>
          <a:ln w="9525">
            <a:noFill/>
          </a:ln>
        </p:spPr>
        <p:txBody>
          <a:bodyPr anchor="ctr" anchorCtr="1"/>
          <a:p>
            <a:pPr lvl="0"/>
            <a:r>
              <a:rPr lang="zh-CN" altLang="en-US" dirty="0"/>
              <a:t>单击此处编辑母版标题样式</a:t>
            </a:r>
            <a:endParaRPr lang="zh-CN" altLang="en-US" dirty="0"/>
          </a:p>
        </p:txBody>
      </p:sp>
      <p:sp>
        <p:nvSpPr>
          <p:cNvPr id="136260" name="文本占位符 136259"/>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36261" name="日期占位符 136260"/>
          <p:cNvSpPr>
            <a:spLocks noGrp="1"/>
          </p:cNvSpPr>
          <p:nvPr>
            <p:ph type="dt" sz="half" idx="2"/>
          </p:nvPr>
        </p:nvSpPr>
        <p:spPr>
          <a:xfrm>
            <a:off x="457200" y="6245225"/>
            <a:ext cx="2133600" cy="476250"/>
          </a:xfrm>
          <a:prstGeom prst="rect">
            <a:avLst/>
          </a:prstGeom>
          <a:noFill/>
          <a:ln w="9525">
            <a:noFill/>
          </a:ln>
        </p:spPr>
        <p:txBody>
          <a:bodyPr anchor="b"/>
          <a:lstStyle>
            <a:lvl1pPr>
              <a:defRPr sz="1400" b="0"/>
            </a:lvl1p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136262" name="页脚占位符 136261"/>
          <p:cNvSpPr>
            <a:spLocks noGrp="1"/>
          </p:cNvSpPr>
          <p:nvPr>
            <p:ph type="ftr" sz="quarter" idx="3"/>
          </p:nvPr>
        </p:nvSpPr>
        <p:spPr>
          <a:xfrm>
            <a:off x="3124200" y="6245225"/>
            <a:ext cx="2895600" cy="476250"/>
          </a:xfrm>
          <a:prstGeom prst="rect">
            <a:avLst/>
          </a:prstGeom>
          <a:noFill/>
          <a:ln w="9525">
            <a:noFill/>
          </a:ln>
        </p:spPr>
        <p:txBody>
          <a:bodyPr anchor="b"/>
          <a:lstStyle>
            <a:lvl1pPr algn="ctr">
              <a:defRPr sz="1400" b="0"/>
            </a:lvl1pPr>
          </a:lstStyle>
          <a:p>
            <a:pPr lvl="0"/>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
        <p:nvSpPr>
          <p:cNvPr id="136263" name="灯片编号占位符 136262"/>
          <p:cNvSpPr>
            <a:spLocks noGrp="1"/>
          </p:cNvSpPr>
          <p:nvPr>
            <p:ph type="sldNum" sz="quarter" idx="4"/>
          </p:nvPr>
        </p:nvSpPr>
        <p:spPr>
          <a:xfrm>
            <a:off x="6553200" y="6245225"/>
            <a:ext cx="2133600" cy="476250"/>
          </a:xfrm>
          <a:prstGeom prst="rect">
            <a:avLst/>
          </a:prstGeom>
          <a:noFill/>
          <a:ln w="9525">
            <a:noFill/>
          </a:ln>
        </p:spPr>
        <p:txBody>
          <a:bodyPr anchor="b"/>
          <a:lstStyle>
            <a:lvl1pPr algn="r">
              <a:defRPr sz="1400" b="0"/>
            </a:lvl1pPr>
          </a:lstStyle>
          <a:p>
            <a:pPr lvl="0"/>
            <a:fld id="{9A0DB2DC-4C9A-4742-B13C-FB6460FD3503}" type="slidenum">
              <a:rPr lang="zh-CN" altLang="en-US" dirty="0">
                <a:effectLst>
                  <a:outerShdw blurRad="38100" dist="38100" dir="2700000">
                    <a:srgbClr val="000000"/>
                  </a:outerShdw>
                </a:effectLst>
                <a:latin typeface="Arial" panose="020B0604020202020204" pitchFamily="34" charset="0"/>
                <a:ea typeface="宋体" panose="02010600030101010101" pitchFamily="2" charset="-122"/>
              </a:rPr>
            </a:fld>
            <a:endParaRPr lang="zh-CN" altLang="en-US" dirty="0">
              <a:effectLst>
                <a:outerShdw blurRad="38100" dist="38100" dir="2700000">
                  <a:srgbClr val="000000"/>
                </a:outerShdw>
              </a:effectLst>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effectLst>
            <a:outerShdw blurRad="38100" dist="38100" dir="2700000">
              <a:srgbClr val="00000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Char char="Ø"/>
        <a:defRPr sz="3200" b="0" i="0" u="none" kern="1200" baseline="0">
          <a:solidFill>
            <a:schemeClr val="tx1"/>
          </a:solidFill>
          <a:effectLst>
            <a:outerShdw blurRad="38100" dist="38100" dir="2700000">
              <a:srgbClr val="000000"/>
            </a:outerShdw>
          </a:effectLst>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tx2"/>
        </a:buClr>
        <a:buSzPct val="50000"/>
        <a:buFont typeface="Wingdings" panose="05000000000000000000" pitchFamily="2" charset="2"/>
        <a:buChar char="l"/>
        <a:defRPr sz="2800" b="0" i="0" u="none" kern="1200" baseline="0">
          <a:solidFill>
            <a:schemeClr val="tx1"/>
          </a:solidFill>
          <a:effectLst>
            <a:outerShdw blurRad="38100" dist="38100" dir="2700000">
              <a:srgbClr val="000000"/>
            </a:outerShdw>
          </a:effectLst>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accent2"/>
        </a:buClr>
        <a:buFont typeface="Wingdings" panose="05000000000000000000" pitchFamily="2" charset="2"/>
        <a:buChar char="•"/>
        <a:defRPr sz="2400" b="0" i="0" u="none" kern="1200" baseline="0">
          <a:solidFill>
            <a:schemeClr val="tx1"/>
          </a:solidFill>
          <a:effectLst>
            <a:outerShdw blurRad="38100" dist="38100" dir="2700000">
              <a:srgbClr val="000000"/>
            </a:outerShdw>
          </a:effectLst>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l"/>
        <a:defRPr sz="2000" b="0" i="0" u="none" kern="1200" baseline="0">
          <a:solidFill>
            <a:schemeClr val="tx1"/>
          </a:solidFill>
          <a:effectLst>
            <a:outerShdw blurRad="38100" dist="38100" dir="2700000">
              <a:srgbClr val="000000"/>
            </a:outerShdw>
          </a:effectLst>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000000"/>
            </a:outerShdw>
          </a:effectLst>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000000"/>
            </a:outerShdw>
          </a:effectLst>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000000"/>
            </a:outerShdw>
          </a:effectLst>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000000"/>
            </a:outerShdw>
          </a:effectLst>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Font typeface="Wingdings" panose="05000000000000000000" pitchFamily="2" charset="2"/>
        <a:buChar char="•"/>
        <a:defRPr sz="2000" b="0" i="0" u="none" kern="1200" baseline="0">
          <a:solidFill>
            <a:schemeClr val="tx1"/>
          </a:solidFill>
          <a:effectLst>
            <a:outerShdw blurRad="38100" dist="38100" dir="2700000">
              <a:srgbClr val="000000"/>
            </a:outerShdw>
          </a:effectLst>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44386" name="标题 144385"/>
          <p:cNvSpPr>
            <a:spLocks noGrp="1" noRot="1"/>
          </p:cNvSpPr>
          <p:nvPr>
            <p:ph type="title"/>
          </p:nvPr>
        </p:nvSpPr>
        <p:spPr>
          <a:xfrm>
            <a:off x="301625" y="609600"/>
            <a:ext cx="854075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44387" name="文本占位符 144386"/>
          <p:cNvSpPr>
            <a:spLocks noGrp="1" noRot="1"/>
          </p:cNvSpPr>
          <p:nvPr>
            <p:ph type="body" idx="1"/>
          </p:nvPr>
        </p:nvSpPr>
        <p:spPr>
          <a:xfrm>
            <a:off x="301625" y="1905000"/>
            <a:ext cx="8540750" cy="41941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44388" name="日期占位符 144387"/>
          <p:cNvSpPr>
            <a:spLocks noGrp="1"/>
          </p:cNvSpPr>
          <p:nvPr>
            <p:ph type="dt" sz="half" idx="2"/>
          </p:nvPr>
        </p:nvSpPr>
        <p:spPr>
          <a:xfrm>
            <a:off x="301625" y="6245225"/>
            <a:ext cx="2289175" cy="476250"/>
          </a:xfrm>
          <a:prstGeom prst="rect">
            <a:avLst/>
          </a:prstGeom>
          <a:noFill/>
          <a:ln w="9525">
            <a:noFill/>
          </a:ln>
        </p:spPr>
        <p:txBody>
          <a:bodyPr/>
          <a:lstStyle>
            <a:lvl1pPr>
              <a:defRPr sz="1400" b="0"/>
            </a:lvl1pPr>
          </a:lstStyle>
          <a:p>
            <a:pPr lvl="0"/>
            <a:endParaRPr lang="zh-CN" altLang="en-US" dirty="0">
              <a:latin typeface="Arial" panose="020B0604020202020204" pitchFamily="34" charset="0"/>
              <a:ea typeface="宋体" panose="02010600030101010101" pitchFamily="2" charset="-122"/>
            </a:endParaRPr>
          </a:p>
        </p:txBody>
      </p:sp>
      <p:sp>
        <p:nvSpPr>
          <p:cNvPr id="144389" name="页脚占位符 144388"/>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a:endParaRPr lang="zh-CN" altLang="en-US" dirty="0">
              <a:latin typeface="Arial" panose="020B0604020202020204" pitchFamily="34" charset="0"/>
              <a:ea typeface="宋体" panose="02010600030101010101" pitchFamily="2" charset="-122"/>
            </a:endParaRPr>
          </a:p>
        </p:txBody>
      </p:sp>
      <p:sp>
        <p:nvSpPr>
          <p:cNvPr id="144390" name="灯片编号占位符 144389"/>
          <p:cNvSpPr>
            <a:spLocks noGrp="1"/>
          </p:cNvSpPr>
          <p:nvPr>
            <p:ph type="sldNum" sz="quarter" idx="4"/>
          </p:nvPr>
        </p:nvSpPr>
        <p:spPr>
          <a:xfrm>
            <a:off x="6553200" y="6245225"/>
            <a:ext cx="2289175" cy="476250"/>
          </a:xfrm>
          <a:prstGeom prst="rect">
            <a:avLst/>
          </a:prstGeom>
          <a:noFill/>
          <a:ln w="9525">
            <a:noFill/>
          </a:ln>
        </p:spPr>
        <p:txBody>
          <a:bodyPr/>
          <a:lstStyle>
            <a:lvl1pPr algn="r">
              <a:defRPr sz="1400" b="0"/>
            </a:lvl1pPr>
          </a:lstStyle>
          <a:p>
            <a:pPr lvl="0"/>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spd="slow">
    <p:randomBar dir="vert"/>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chemeClr val="tx1"/>
          </a:solidFill>
          <a:latin typeface="Arial" panose="020B0604020202020204" pitchFamily="34" charset="0"/>
          <a:ea typeface="华文行楷" panose="0201080004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14.xml.rels><?xml version="1.0" encoding="UTF-8" standalone="yes"?>
<Relationships xmlns="http://schemas.openxmlformats.org/package/2006/relationships"><Relationship Id="rId9" Type="http://schemas.openxmlformats.org/officeDocument/2006/relationships/vmlDrawing" Target="../drawings/vmlDrawing1.vml"/><Relationship Id="rId8" Type="http://schemas.openxmlformats.org/officeDocument/2006/relationships/slideLayout" Target="../slideLayouts/slideLayout78.xml"/><Relationship Id="rId7" Type="http://schemas.openxmlformats.org/officeDocument/2006/relationships/themeOverride" Target="../theme/themeOverride1.xml"/><Relationship Id="rId6" Type="http://schemas.openxmlformats.org/officeDocument/2006/relationships/image" Target="../media/image14.emf"/><Relationship Id="rId5" Type="http://schemas.openxmlformats.org/officeDocument/2006/relationships/oleObject" Target="../embeddings/oleObject3.bin"/><Relationship Id="rId4" Type="http://schemas.openxmlformats.org/officeDocument/2006/relationships/image" Target="../media/image13.emf"/><Relationship Id="rId3" Type="http://schemas.openxmlformats.org/officeDocument/2006/relationships/oleObject" Target="../embeddings/oleObject2.bin"/><Relationship Id="rId2" Type="http://schemas.openxmlformats.org/officeDocument/2006/relationships/image" Target="../media/image12.emf"/><Relationship Id="rId1"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6.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85.xml"/><Relationship Id="rId3" Type="http://schemas.openxmlformats.org/officeDocument/2006/relationships/themeOverride" Target="../theme/themeOverride2.xml"/><Relationship Id="rId2" Type="http://schemas.openxmlformats.org/officeDocument/2006/relationships/image" Target="../media/image15.emf"/><Relationship Id="rId1"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91.xml"/><Relationship Id="rId1"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46.xml"/><Relationship Id="rId5" Type="http://schemas.openxmlformats.org/officeDocument/2006/relationships/image" Target="../media/image8.png"/><Relationship Id="rId4" Type="http://schemas.microsoft.com/office/2007/relationships/media" Target="file:///C:\Documents%20and%20Settings\Admin\&#26700;&#38754;\&#38899;&#20048;&#20043;&#22768;_&#24352;&#23447;&#24179;\1frame2.mp3" TargetMode="External"/><Relationship Id="rId3" Type="http://schemas.openxmlformats.org/officeDocument/2006/relationships/audio" Target="file:///C:\Documents%20and%20Settings\Admin\&#26700;&#38754;\&#38899;&#20048;&#20043;&#22768;_&#24352;&#23447;&#24179;\1frame2.mp3" TargetMode="External"/><Relationship Id="rId2" Type="http://schemas.openxmlformats.org/officeDocument/2006/relationships/image" Target="../media/image7.jpeg"/><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w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image" Target="../media/image11.png"/><Relationship Id="rId1" Type="http://schemas.openxmlformats.org/officeDocument/2006/relationships/image" Target="../media/image9.wmf"/></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35.xml"/><Relationship Id="rId3" Type="http://schemas.openxmlformats.org/officeDocument/2006/relationships/image" Target="../media/image8.png"/><Relationship Id="rId2" Type="http://schemas.microsoft.com/office/2007/relationships/media" Target="file:///C:\Documents%20and%20Settings\Admin\&#26700;&#38754;\&#38899;&#20048;&#20043;&#22768;_&#24352;&#23447;&#24179;\2004612124951378.MP3" TargetMode="External"/><Relationship Id="rId1" Type="http://schemas.openxmlformats.org/officeDocument/2006/relationships/audio" Target="file:///C:\Documents%20and%20Settings\Admin\&#26700;&#38754;\&#38899;&#20048;&#20043;&#22768;_&#24352;&#23447;&#24179;\2004612124951378.MP3"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01" name="文本框 4100"/>
          <p:cNvSpPr txBox="1"/>
          <p:nvPr/>
        </p:nvSpPr>
        <p:spPr>
          <a:xfrm>
            <a:off x="6673850" y="1295400"/>
            <a:ext cx="1403350" cy="5105400"/>
          </a:xfrm>
          <a:prstGeom prst="rect">
            <a:avLst/>
          </a:prstGeom>
          <a:noFill/>
          <a:ln w="9525">
            <a:noFill/>
          </a:ln>
        </p:spPr>
        <p:txBody>
          <a:bodyPr vert="eaVert">
            <a:spAutoFit/>
          </a:bodyPr>
          <a:p>
            <a:pPr algn="l">
              <a:spcBef>
                <a:spcPct val="50000"/>
              </a:spcBef>
            </a:pPr>
            <a:r>
              <a:rPr lang="zh-CN" altLang="en-US" sz="8000" b="0" dirty="0">
                <a:solidFill>
                  <a:schemeClr val="folHlink"/>
                </a:solidFill>
                <a:effectLst>
                  <a:outerShdw blurRad="38100" dist="38100" dir="2700000">
                    <a:srgbClr val="C0C0C0"/>
                  </a:outerShdw>
                </a:effectLst>
                <a:latin typeface="Arial" panose="020B0604020202020204" pitchFamily="34" charset="0"/>
                <a:ea typeface="华文隶书" panose="02010800040101010101" pitchFamily="2" charset="-122"/>
              </a:rPr>
              <a:t>音乐</a:t>
            </a:r>
            <a:r>
              <a:rPr lang="zh-CN" altLang="en-US" sz="8000" b="0">
                <a:latin typeface="Arial" panose="020B0604020202020204" pitchFamily="34" charset="0"/>
                <a:ea typeface="华文行楷" panose="02010800040101010101" pitchFamily="2" charset="-122"/>
              </a:rPr>
              <a:t>之</a:t>
            </a:r>
            <a:r>
              <a:rPr lang="zh-CN" altLang="en-US" sz="8000" b="0" dirty="0">
                <a:effectLst>
                  <a:outerShdw blurRad="38100" dist="38100" dir="2700000">
                    <a:srgbClr val="C0C0C0"/>
                  </a:outerShdw>
                </a:effectLst>
                <a:latin typeface="Arial" panose="020B0604020202020204" pitchFamily="34" charset="0"/>
                <a:ea typeface="华文隶书" panose="02010800040101010101" pitchFamily="2" charset="-122"/>
              </a:rPr>
              <a:t>声</a:t>
            </a:r>
            <a:endParaRPr lang="zh-CN" altLang="en-US" sz="8000" b="0" dirty="0">
              <a:effectLst>
                <a:outerShdw blurRad="38100" dist="38100" dir="2700000">
                  <a:srgbClr val="C0C0C0"/>
                </a:outerShdw>
              </a:effectLst>
              <a:latin typeface="Arial" panose="020B0604020202020204" pitchFamily="34" charset="0"/>
              <a:ea typeface="华文隶书" panose="02010800040101010101" pitchFamily="2" charset="-122"/>
            </a:endParaRPr>
          </a:p>
        </p:txBody>
      </p:sp>
      <p:sp>
        <p:nvSpPr>
          <p:cNvPr id="4102" name="Music"/>
          <p:cNvSpPr>
            <a:spLocks noEditPoints="1"/>
          </p:cNvSpPr>
          <p:nvPr/>
        </p:nvSpPr>
        <p:spPr>
          <a:xfrm rot="-1482648">
            <a:off x="4087813" y="1373188"/>
            <a:ext cx="1524000" cy="1235075"/>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cene3d>
            <a:camera prst="legacyPerspectiveFront">
              <a:rot lat="1500000" lon="20100000" rev="0"/>
            </a:camera>
            <a:lightRig rig="legacyFlat4" dir="t"/>
          </a:scene3d>
          <a:sp3d extrusionH="430200" prstMaterial="legacyMatte">
            <a:bevelT w="13500" h="13500" prst="angle"/>
            <a:bevelB w="13500" h="13500" prst="angle"/>
            <a:extrusionClr>
              <a:srgbClr val="FFBE7D"/>
            </a:extrusionClr>
          </a:sp3d>
        </p:spPr>
        <p:txBody>
          <a:bodyPr/>
          <a:p>
            <a:endParaRPr lang="zh-CN" altLang="en-US"/>
          </a:p>
        </p:txBody>
      </p:sp>
      <p:sp>
        <p:nvSpPr>
          <p:cNvPr id="4103" name="Music"/>
          <p:cNvSpPr>
            <a:spLocks noEditPoints="1"/>
          </p:cNvSpPr>
          <p:nvPr/>
        </p:nvSpPr>
        <p:spPr>
          <a:xfrm rot="2023441">
            <a:off x="2000250" y="1817688"/>
            <a:ext cx="1524000" cy="1371600"/>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chemeClr val="tx2"/>
          </a:solidFill>
          <a:ln w="9525" cap="flat" cmpd="sng">
            <a:prstDash val="solid"/>
            <a:miter/>
            <a:headEnd type="none" w="med" len="med"/>
            <a:tailEnd type="none" w="med" len="med"/>
          </a:ln>
          <a:scene3d>
            <a:camera prst="legacyPerspectiveFront">
              <a:rot lat="1500000" lon="1500000" rev="0"/>
            </a:camera>
            <a:lightRig rig="legacyFlat2" dir="b"/>
          </a:scene3d>
          <a:sp3d extrusionH="887400" prstMaterial="legacyMatte">
            <a:bevelT w="13500" h="13500" prst="angle"/>
            <a:bevelB w="13500" h="13500" prst="angle"/>
            <a:extrusionClr>
              <a:schemeClr val="tx2"/>
            </a:extrusionClr>
          </a:sp3d>
        </p:spPr>
        <p:txBody>
          <a:bodyPr/>
          <a:p>
            <a:endParaRPr lang="zh-CN" altLang="en-US"/>
          </a:p>
        </p:txBody>
      </p:sp>
      <p:sp>
        <p:nvSpPr>
          <p:cNvPr id="4104" name="Music"/>
          <p:cNvSpPr>
            <a:spLocks noEditPoints="1"/>
          </p:cNvSpPr>
          <p:nvPr/>
        </p:nvSpPr>
        <p:spPr>
          <a:xfrm rot="-586627">
            <a:off x="3392488" y="3248025"/>
            <a:ext cx="1295400" cy="1143000"/>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FFFF"/>
          </a:solidFill>
          <a:ln w="9525"/>
          <a:scene3d>
            <a:camera prst="legacyObliqueTopRight">
              <a:rot lat="0" lon="0" rev="0"/>
            </a:camera>
            <a:lightRig rig="legacyFlat3" dir="b"/>
          </a:scene3d>
          <a:sp3d extrusionH="430200" prstMaterial="legacyMatte">
            <a:bevelT w="13500" h="13500" prst="angle"/>
            <a:bevelB w="13500" h="13500" prst="angle"/>
            <a:extrusionClr>
              <a:srgbClr val="CCFFFF"/>
            </a:extrusionClr>
          </a:sp3d>
        </p:spPr>
        <p:txBody>
          <a:bodyPr/>
          <a:p>
            <a:endParaRPr lang="zh-CN" altLang="en-US"/>
          </a:p>
        </p:txBody>
      </p:sp>
      <p:sp>
        <p:nvSpPr>
          <p:cNvPr id="4105" name="Music"/>
          <p:cNvSpPr>
            <a:spLocks noEditPoints="1"/>
          </p:cNvSpPr>
          <p:nvPr/>
        </p:nvSpPr>
        <p:spPr>
          <a:xfrm rot="-1482648">
            <a:off x="630238" y="935038"/>
            <a:ext cx="1358900" cy="1311275"/>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0000"/>
          </a:solidFill>
          <a:ln w="9525" cap="flat" cmpd="sng">
            <a:prstDash val="solid"/>
            <a:miter/>
            <a:headEnd type="none" w="med" len="med"/>
            <a:tailEnd type="none" w="med" len="med"/>
          </a:ln>
          <a:scene3d>
            <a:camera prst="legacyPerspectiveFront">
              <a:rot lat="20100000" lon="1500000" rev="0"/>
            </a:camera>
            <a:lightRig rig="legacyFlat4" dir="b"/>
          </a:scene3d>
          <a:sp3d extrusionH="430200" prstMaterial="legacyMatte">
            <a:bevelT w="13500" h="13500" prst="angle"/>
            <a:bevelB w="13500" h="13500" prst="angle"/>
            <a:extrusionClr>
              <a:srgbClr val="FF0000"/>
            </a:extrusionClr>
          </a:sp3d>
        </p:spPr>
        <p:txBody>
          <a:bodyPr/>
          <a:p>
            <a:endParaRPr lang="zh-CN" altLang="en-US"/>
          </a:p>
        </p:txBody>
      </p:sp>
      <p:sp>
        <p:nvSpPr>
          <p:cNvPr id="4106" name="文本框 4105"/>
          <p:cNvSpPr txBox="1"/>
          <p:nvPr/>
        </p:nvSpPr>
        <p:spPr>
          <a:xfrm>
            <a:off x="7239000" y="5486400"/>
            <a:ext cx="1676400" cy="701675"/>
          </a:xfrm>
          <a:prstGeom prst="rect">
            <a:avLst/>
          </a:prstGeom>
          <a:noFill/>
          <a:ln w="9525">
            <a:noFill/>
          </a:ln>
          <a:effectLst>
            <a:outerShdw dist="35921" dir="2699999" algn="ctr" rotWithShape="0">
              <a:srgbClr val="808080">
                <a:alpha val="50000"/>
              </a:srgbClr>
            </a:outerShdw>
          </a:effectLst>
        </p:spPr>
        <p:txBody>
          <a:bodyPr>
            <a:spAutoFit/>
          </a:bodyPr>
          <a:p>
            <a:pPr>
              <a:spcBef>
                <a:spcPct val="50000"/>
              </a:spcBef>
            </a:pPr>
            <a:r>
              <a:rPr lang="zh-CN" altLang="en-US" sz="4000" b="0" dirty="0">
                <a:latin typeface="Arial" panose="020B0604020202020204" pitchFamily="34" charset="0"/>
                <a:ea typeface="华文新魏" panose="02010800040101010101" pitchFamily="2" charset="-122"/>
              </a:rPr>
              <a:t>节选</a:t>
            </a:r>
            <a:endParaRPr lang="zh-CN" altLang="en-US" sz="4000" b="0" dirty="0">
              <a:latin typeface="Arial" panose="020B0604020202020204" pitchFamily="34" charset="0"/>
              <a:ea typeface="华文新魏" panose="02010800040101010101" pitchFamily="2" charset="-122"/>
            </a:endParaRPr>
          </a:p>
        </p:txBody>
      </p:sp>
      <p:sp>
        <p:nvSpPr>
          <p:cNvPr id="4107" name="文本框 4106"/>
          <p:cNvSpPr txBox="1"/>
          <p:nvPr/>
        </p:nvSpPr>
        <p:spPr>
          <a:xfrm>
            <a:off x="3352800" y="5791200"/>
            <a:ext cx="3733800" cy="519113"/>
          </a:xfrm>
          <a:prstGeom prst="rect">
            <a:avLst/>
          </a:prstGeom>
          <a:noFill/>
          <a:ln w="9525">
            <a:noFill/>
          </a:ln>
        </p:spPr>
        <p:txBody>
          <a:bodyPr>
            <a:spAutoFit/>
          </a:bodyPr>
          <a:p>
            <a:pPr algn="l">
              <a:spcBef>
                <a:spcPct val="50000"/>
              </a:spcBef>
            </a:pPr>
            <a:r>
              <a:rPr lang="zh-CN" altLang="en-US" sz="2800" dirty="0">
                <a:latin typeface="Arial" panose="020B0604020202020204" pitchFamily="34" charset="0"/>
                <a:ea typeface="宋体" panose="02010600030101010101" pitchFamily="2" charset="-122"/>
              </a:rPr>
              <a:t>勒曼，美国剧作家</a:t>
            </a:r>
            <a:endParaRPr lang="zh-CN" altLang="en-US" sz="2800" dirty="0">
              <a:latin typeface="Arial" panose="020B0604020202020204" pitchFamily="34" charset="0"/>
              <a:ea typeface="宋体" panose="02010600030101010101" pitchFamily="2" charset="-122"/>
            </a:endParaRPr>
          </a:p>
        </p:txBody>
      </p:sp>
      <p:sp>
        <p:nvSpPr>
          <p:cNvPr id="4108" name="Music"/>
          <p:cNvSpPr>
            <a:spLocks noEditPoints="1"/>
          </p:cNvSpPr>
          <p:nvPr/>
        </p:nvSpPr>
        <p:spPr>
          <a:xfrm rot="540298">
            <a:off x="533400" y="3200400"/>
            <a:ext cx="1828800" cy="1600200"/>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99FF"/>
          </a:solidFill>
          <a:ln w="9525"/>
          <a:scene3d>
            <a:camera prst="legacyObliqueBottomLeft">
              <a:rot lat="0" lon="0" rev="0"/>
            </a:camera>
            <a:lightRig rig="legacyFlat3" dir="t"/>
          </a:scene3d>
          <a:sp3d extrusionH="430200" prstMaterial="legacyMatte">
            <a:bevelT w="13500" h="13500" prst="angle"/>
            <a:bevelB w="13500" h="13500" prst="angle"/>
            <a:extrusionClr>
              <a:srgbClr val="CC99FF"/>
            </a:extrusionClr>
          </a:sp3d>
        </p:spPr>
        <p:txBody>
          <a:bodyPr/>
          <a:p>
            <a:endParaRPr lang="zh-CN" altLang="en-US"/>
          </a:p>
        </p:txBody>
      </p:sp>
      <p:sp>
        <p:nvSpPr>
          <p:cNvPr id="4109" name="Music"/>
          <p:cNvSpPr>
            <a:spLocks noEditPoints="1"/>
          </p:cNvSpPr>
          <p:nvPr/>
        </p:nvSpPr>
        <p:spPr>
          <a:xfrm rot="763225">
            <a:off x="4398963" y="3908425"/>
            <a:ext cx="2057400" cy="1752600"/>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FF99"/>
          </a:solidFill>
          <a:ln w="9525"/>
          <a:scene3d>
            <a:camera prst="legacyObliqueTopRight">
              <a:rot lat="0" lon="0" rev="0"/>
            </a:camera>
            <a:lightRig rig="legacyFlat3" dir="b"/>
          </a:scene3d>
          <a:sp3d extrusionH="430200" prstMaterial="legacyMatte">
            <a:bevelT w="13500" h="13500" prst="angle"/>
            <a:bevelB w="13500" h="13500" prst="angle"/>
            <a:extrusionClr>
              <a:srgbClr val="CCFF99"/>
            </a:extrusionClr>
          </a:sp3d>
        </p:spPr>
        <p:txBody>
          <a:bodyPr/>
          <a:p>
            <a:endParaRPr lang="zh-CN" alt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iterate type="lt">
                                    <p:tmAbs val="75"/>
                                  </p:iterate>
                                  <p:childTnLst>
                                    <p:set>
                                      <p:cBhvr>
                                        <p:cTn id="6" dur="1" fill="hold">
                                          <p:stCondLst>
                                            <p:cond delay="74"/>
                                          </p:stCondLst>
                                        </p:cTn>
                                        <p:tgtEl>
                                          <p:spTgt spid="4105"/>
                                        </p:tgtEl>
                                        <p:attrNameLst>
                                          <p:attrName>style.visibility</p:attrName>
                                        </p:attrNameLst>
                                      </p:cBhvr>
                                      <p:to>
                                        <p:strVal val="visible"/>
                                      </p:to>
                                    </p:set>
                                  </p:childTnLst>
                                </p:cTn>
                              </p:par>
                            </p:childTnLst>
                          </p:cTn>
                        </p:par>
                        <p:par>
                          <p:cTn id="7" fill="hold">
                            <p:stCondLst>
                              <p:cond delay="75"/>
                            </p:stCondLst>
                            <p:childTnLst>
                              <p:par>
                                <p:cTn id="8" presetID="1" presetClass="entr" presetSubtype="0" fill="hold" nodeType="afterEffect">
                                  <p:stCondLst>
                                    <p:cond delay="0"/>
                                  </p:stCondLst>
                                  <p:iterate type="lt">
                                    <p:tmAbs val="75"/>
                                  </p:iterate>
                                  <p:childTnLst>
                                    <p:set>
                                      <p:cBhvr>
                                        <p:cTn id="9" dur="1" fill="hold">
                                          <p:stCondLst>
                                            <p:cond delay="74"/>
                                          </p:stCondLst>
                                        </p:cTn>
                                        <p:tgtEl>
                                          <p:spTgt spid="4108"/>
                                        </p:tgtEl>
                                        <p:attrNameLst>
                                          <p:attrName>style.visibility</p:attrName>
                                        </p:attrNameLst>
                                      </p:cBhvr>
                                      <p:to>
                                        <p:strVal val="visible"/>
                                      </p:to>
                                    </p:set>
                                  </p:childTnLst>
                                </p:cTn>
                              </p:par>
                            </p:childTnLst>
                          </p:cTn>
                        </p:par>
                        <p:par>
                          <p:cTn id="10" fill="hold">
                            <p:stCondLst>
                              <p:cond delay="150"/>
                            </p:stCondLst>
                            <p:childTnLst>
                              <p:par>
                                <p:cTn id="11" presetID="1" presetClass="entr" presetSubtype="0" fill="hold" nodeType="afterEffect">
                                  <p:stCondLst>
                                    <p:cond delay="0"/>
                                  </p:stCondLst>
                                  <p:iterate type="lt">
                                    <p:tmAbs val="75"/>
                                  </p:iterate>
                                  <p:childTnLst>
                                    <p:set>
                                      <p:cBhvr>
                                        <p:cTn id="12" dur="1" fill="hold">
                                          <p:stCondLst>
                                            <p:cond delay="74"/>
                                          </p:stCondLst>
                                        </p:cTn>
                                        <p:tgtEl>
                                          <p:spTgt spid="4103"/>
                                        </p:tgtEl>
                                        <p:attrNameLst>
                                          <p:attrName>style.visibility</p:attrName>
                                        </p:attrNameLst>
                                      </p:cBhvr>
                                      <p:to>
                                        <p:strVal val="visible"/>
                                      </p:to>
                                    </p:set>
                                  </p:childTnLst>
                                </p:cTn>
                              </p:par>
                            </p:childTnLst>
                          </p:cTn>
                        </p:par>
                        <p:par>
                          <p:cTn id="13" fill="hold">
                            <p:stCondLst>
                              <p:cond delay="225"/>
                            </p:stCondLst>
                            <p:childTnLst>
                              <p:par>
                                <p:cTn id="14" presetID="1" presetClass="entr" presetSubtype="0" fill="hold" nodeType="afterEffect">
                                  <p:stCondLst>
                                    <p:cond delay="0"/>
                                  </p:stCondLst>
                                  <p:iterate type="lt">
                                    <p:tmAbs val="75"/>
                                  </p:iterate>
                                  <p:childTnLst>
                                    <p:set>
                                      <p:cBhvr>
                                        <p:cTn id="15" dur="1" fill="hold">
                                          <p:stCondLst>
                                            <p:cond delay="74"/>
                                          </p:stCondLst>
                                        </p:cTn>
                                        <p:tgtEl>
                                          <p:spTgt spid="4102"/>
                                        </p:tgtEl>
                                        <p:attrNameLst>
                                          <p:attrName>style.visibility</p:attrName>
                                        </p:attrNameLst>
                                      </p:cBhvr>
                                      <p:to>
                                        <p:strVal val="visible"/>
                                      </p:to>
                                    </p:set>
                                  </p:childTnLst>
                                </p:cTn>
                              </p:par>
                            </p:childTnLst>
                          </p:cTn>
                        </p:par>
                        <p:par>
                          <p:cTn id="16" fill="hold">
                            <p:stCondLst>
                              <p:cond delay="300"/>
                            </p:stCondLst>
                            <p:childTnLst>
                              <p:par>
                                <p:cTn id="17" presetID="1" presetClass="entr" presetSubtype="0" fill="hold" nodeType="afterEffect">
                                  <p:stCondLst>
                                    <p:cond delay="0"/>
                                  </p:stCondLst>
                                  <p:iterate type="lt">
                                    <p:tmAbs val="75"/>
                                  </p:iterate>
                                  <p:childTnLst>
                                    <p:set>
                                      <p:cBhvr>
                                        <p:cTn id="18" dur="1" fill="hold">
                                          <p:stCondLst>
                                            <p:cond delay="74"/>
                                          </p:stCondLst>
                                        </p:cTn>
                                        <p:tgtEl>
                                          <p:spTgt spid="4104"/>
                                        </p:tgtEl>
                                        <p:attrNameLst>
                                          <p:attrName>style.visibility</p:attrName>
                                        </p:attrNameLst>
                                      </p:cBhvr>
                                      <p:to>
                                        <p:strVal val="visible"/>
                                      </p:to>
                                    </p:set>
                                  </p:childTnLst>
                                </p:cTn>
                              </p:par>
                            </p:childTnLst>
                          </p:cTn>
                        </p:par>
                        <p:par>
                          <p:cTn id="19" fill="hold">
                            <p:stCondLst>
                              <p:cond delay="375"/>
                            </p:stCondLst>
                            <p:childTnLst>
                              <p:par>
                                <p:cTn id="20" presetID="1" presetClass="entr" presetSubtype="0" fill="hold" nodeType="afterEffect">
                                  <p:stCondLst>
                                    <p:cond delay="0"/>
                                  </p:stCondLst>
                                  <p:iterate type="lt">
                                    <p:tmAbs val="75"/>
                                  </p:iterate>
                                  <p:childTnLst>
                                    <p:set>
                                      <p:cBhvr>
                                        <p:cTn id="21" dur="1" fill="hold">
                                          <p:stCondLst>
                                            <p:cond delay="74"/>
                                          </p:stCondLst>
                                        </p:cTn>
                                        <p:tgtEl>
                                          <p:spTgt spid="4109"/>
                                        </p:tgtEl>
                                        <p:attrNameLst>
                                          <p:attrName>style.visibility</p:attrName>
                                        </p:attrNameLst>
                                      </p:cBhvr>
                                      <p:to>
                                        <p:strVal val="visible"/>
                                      </p:to>
                                    </p:set>
                                  </p:childTnLst>
                                </p:cTn>
                              </p:par>
                            </p:childTnLst>
                          </p:cTn>
                        </p:par>
                        <p:par>
                          <p:cTn id="22" fill="hold">
                            <p:stCondLst>
                              <p:cond delay="449"/>
                            </p:stCondLst>
                            <p:childTnLst>
                              <p:par>
                                <p:cTn id="23" presetID="1" presetClass="entr" presetSubtype="0" fill="hold" grpId="0" nodeType="afterEffect">
                                  <p:stCondLst>
                                    <p:cond delay="0"/>
                                  </p:stCondLst>
                                  <p:iterate type="lt">
                                    <p:tmAbs val="75"/>
                                  </p:iterate>
                                  <p:childTnLst>
                                    <p:set>
                                      <p:cBhvr>
                                        <p:cTn id="24" dur="1" fill="hold">
                                          <p:stCondLst>
                                            <p:cond delay="74"/>
                                          </p:stCondLst>
                                        </p:cTn>
                                        <p:tgtEl>
                                          <p:spTgt spid="4101"/>
                                        </p:tgtEl>
                                        <p:attrNameLst>
                                          <p:attrName>style.visibility</p:attrName>
                                        </p:attrNameLst>
                                      </p:cBhvr>
                                      <p:to>
                                        <p:strVal val="visible"/>
                                      </p:to>
                                    </p:set>
                                  </p:childTnLst>
                                </p:cTn>
                              </p:par>
                            </p:childTnLst>
                          </p:cTn>
                        </p:par>
                        <p:par>
                          <p:cTn id="25" fill="hold">
                            <p:stCondLst>
                              <p:cond delay="749"/>
                            </p:stCondLst>
                            <p:childTnLst>
                              <p:par>
                                <p:cTn id="26" presetID="1" presetClass="entr" presetSubtype="0" fill="hold" grpId="0" nodeType="afterEffect">
                                  <p:stCondLst>
                                    <p:cond delay="0"/>
                                  </p:stCondLst>
                                  <p:iterate type="lt">
                                    <p:tmAbs val="75"/>
                                  </p:iterate>
                                  <p:childTnLst>
                                    <p:set>
                                      <p:cBhvr>
                                        <p:cTn id="27" dur="1" fill="hold">
                                          <p:stCondLst>
                                            <p:cond delay="74"/>
                                          </p:stCondLst>
                                        </p:cTn>
                                        <p:tgtEl>
                                          <p:spTgt spid="4106"/>
                                        </p:tgtEl>
                                        <p:attrNameLst>
                                          <p:attrName>style.visibility</p:attrName>
                                        </p:attrNameLst>
                                      </p:cBhvr>
                                      <p:to>
                                        <p:strVal val="visible"/>
                                      </p:to>
                                    </p:set>
                                  </p:childTnLst>
                                </p:cTn>
                              </p:par>
                            </p:childTnLst>
                          </p:cTn>
                        </p:par>
                        <p:par>
                          <p:cTn id="28" fill="hold">
                            <p:stCondLst>
                              <p:cond delay="899"/>
                            </p:stCondLst>
                            <p:childTnLst>
                              <p:par>
                                <p:cTn id="29" presetID="1" presetClass="entr" presetSubtype="0" fill="hold" grpId="0" nodeType="afterEffect">
                                  <p:stCondLst>
                                    <p:cond delay="0"/>
                                  </p:stCondLst>
                                  <p:iterate type="lt">
                                    <p:tmAbs val="75"/>
                                  </p:iterate>
                                  <p:childTnLst>
                                    <p:set>
                                      <p:cBhvr>
                                        <p:cTn id="30" dur="1" fill="hold">
                                          <p:stCondLst>
                                            <p:cond delay="74"/>
                                          </p:stCondLst>
                                        </p:cTn>
                                        <p:tgtEl>
                                          <p:spTgt spid="4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P spid="4106" grpId="0"/>
      <p:bldP spid="410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0167" name="文本框 220166"/>
          <p:cNvSpPr txBox="1"/>
          <p:nvPr/>
        </p:nvSpPr>
        <p:spPr>
          <a:xfrm>
            <a:off x="222250" y="269875"/>
            <a:ext cx="8243888" cy="579438"/>
          </a:xfrm>
          <a:prstGeom prst="rect">
            <a:avLst/>
          </a:prstGeom>
          <a:noFill/>
          <a:ln w="9525">
            <a:noFill/>
          </a:ln>
        </p:spPr>
        <p:txBody>
          <a:bodyPr wrap="none" anchor="t">
            <a:spAutoFit/>
          </a:bodyPr>
          <a:p>
            <a:r>
              <a:rPr lang="en-US" altLang="zh-CN" dirty="0">
                <a:latin typeface="Arial" panose="020B0604020202020204" pitchFamily="34" charset="0"/>
                <a:ea typeface="华文行楷" panose="02010800040101010101" pitchFamily="2" charset="-122"/>
              </a:rPr>
              <a:t>3.</a:t>
            </a:r>
            <a:r>
              <a:rPr lang="zh-CN" altLang="en-US" dirty="0">
                <a:latin typeface="Arial" panose="020B0604020202020204" pitchFamily="34" charset="0"/>
                <a:ea typeface="华文行楷" panose="02010800040101010101" pitchFamily="2" charset="-122"/>
              </a:rPr>
              <a:t>玛利亚放声歌唱</a:t>
            </a:r>
            <a:r>
              <a:rPr lang="en-US" altLang="zh-CN" dirty="0">
                <a:latin typeface="Arial" panose="020B0604020202020204" pitchFamily="34" charset="0"/>
                <a:ea typeface="华文行楷" panose="02010800040101010101" pitchFamily="2" charset="-122"/>
              </a:rPr>
              <a:t>《</a:t>
            </a:r>
            <a:r>
              <a:rPr lang="zh-CN" altLang="en-US" dirty="0">
                <a:latin typeface="Arial" panose="020B0604020202020204" pitchFamily="34" charset="0"/>
                <a:ea typeface="华文行楷" panose="02010800040101010101" pitchFamily="2" charset="-122"/>
              </a:rPr>
              <a:t>音乐之声</a:t>
            </a:r>
            <a:r>
              <a:rPr lang="en-US" altLang="zh-CN" dirty="0">
                <a:latin typeface="Arial" panose="020B0604020202020204" pitchFamily="34" charset="0"/>
                <a:ea typeface="华文行楷" panose="02010800040101010101" pitchFamily="2" charset="-122"/>
              </a:rPr>
              <a:t>》</a:t>
            </a:r>
            <a:r>
              <a:rPr lang="zh-CN" altLang="en-US" dirty="0">
                <a:latin typeface="Arial" panose="020B0604020202020204" pitchFamily="34" charset="0"/>
                <a:ea typeface="华文行楷" panose="02010800040101010101" pitchFamily="2" charset="-122"/>
              </a:rPr>
              <a:t>表现了什么？</a:t>
            </a:r>
            <a:endParaRPr lang="zh-CN" altLang="en-US">
              <a:latin typeface="Arial" panose="020B0604020202020204" pitchFamily="34" charset="0"/>
              <a:ea typeface="华文行楷" panose="02010800040101010101" pitchFamily="2" charset="-122"/>
            </a:endParaRPr>
          </a:p>
        </p:txBody>
      </p:sp>
      <p:sp>
        <p:nvSpPr>
          <p:cNvPr id="220168" name="文本框 220167"/>
          <p:cNvSpPr txBox="1"/>
          <p:nvPr/>
        </p:nvSpPr>
        <p:spPr>
          <a:xfrm>
            <a:off x="457200" y="990600"/>
            <a:ext cx="8312150" cy="1554163"/>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答：表现了她对音乐的热爱和天赋，展示了她</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丰富的情感、美好的心灵，揭示了她自由活泼</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的天性。</a:t>
            </a:r>
            <a:endParaRPr lang="zh-CN" altLang="en-US">
              <a:solidFill>
                <a:srgbClr val="FF0000"/>
              </a:solidFill>
              <a:latin typeface="Arial" panose="020B0604020202020204" pitchFamily="34" charset="0"/>
              <a:ea typeface="华文行楷" panose="02010800040101010101" pitchFamily="2" charset="-122"/>
            </a:endParaRPr>
          </a:p>
        </p:txBody>
      </p:sp>
      <p:sp>
        <p:nvSpPr>
          <p:cNvPr id="220169" name="文本框 220168"/>
          <p:cNvSpPr txBox="1"/>
          <p:nvPr/>
        </p:nvSpPr>
        <p:spPr>
          <a:xfrm>
            <a:off x="250825" y="2708275"/>
            <a:ext cx="8650288" cy="1066800"/>
          </a:xfrm>
          <a:prstGeom prst="rect">
            <a:avLst/>
          </a:prstGeom>
          <a:noFill/>
          <a:ln w="9525">
            <a:noFill/>
          </a:ln>
        </p:spPr>
        <p:txBody>
          <a:bodyPr wrap="none" anchor="t">
            <a:spAutoFit/>
          </a:bodyPr>
          <a:p>
            <a:r>
              <a:rPr lang="en-US" altLang="zh-CN" dirty="0">
                <a:latin typeface="Arial" panose="020B0604020202020204" pitchFamily="34" charset="0"/>
                <a:ea typeface="华文行楷" panose="02010800040101010101" pitchFamily="2" charset="-122"/>
              </a:rPr>
              <a:t>4.</a:t>
            </a:r>
            <a:r>
              <a:rPr lang="zh-CN" altLang="en-US" dirty="0">
                <a:latin typeface="Arial" panose="020B0604020202020204" pitchFamily="34" charset="0"/>
                <a:ea typeface="华文行楷" panose="02010800040101010101" pitchFamily="2" charset="-122"/>
              </a:rPr>
              <a:t>这个场景的最后一句“忽然</a:t>
            </a:r>
            <a:r>
              <a:rPr lang="en-US" altLang="zh-CN">
                <a:latin typeface="Arial" panose="020B0604020202020204" pitchFamily="34" charset="0"/>
                <a:ea typeface="华文行楷" panose="02010800040101010101" pitchFamily="2" charset="-122"/>
              </a:rPr>
              <a:t>…</a:t>
            </a:r>
            <a:r>
              <a:rPr lang="zh-CN" altLang="en-US" dirty="0">
                <a:latin typeface="Arial" panose="020B0604020202020204" pitchFamily="34" charset="0"/>
                <a:ea typeface="华文行楷" panose="02010800040101010101" pitchFamily="2" charset="-122"/>
              </a:rPr>
              <a:t>跑下山来”运用了</a:t>
            </a:r>
            <a:endParaRPr lang="zh-CN" altLang="en-US" dirty="0">
              <a:latin typeface="Arial" panose="020B0604020202020204" pitchFamily="34" charset="0"/>
              <a:ea typeface="华文行楷" panose="02010800040101010101" pitchFamily="2" charset="-122"/>
            </a:endParaRPr>
          </a:p>
          <a:p>
            <a:r>
              <a:rPr lang="zh-CN" altLang="en-US" dirty="0">
                <a:latin typeface="Arial" panose="020B0604020202020204" pitchFamily="34" charset="0"/>
                <a:ea typeface="华文行楷" panose="02010800040101010101" pitchFamily="2" charset="-122"/>
              </a:rPr>
              <a:t>怎样的描写方法？表现了玛利亚怎样的性格？</a:t>
            </a:r>
            <a:endParaRPr lang="zh-CN" altLang="en-US">
              <a:latin typeface="Arial" panose="020B0604020202020204" pitchFamily="34" charset="0"/>
              <a:ea typeface="华文行楷" panose="02010800040101010101" pitchFamily="2" charset="-122"/>
            </a:endParaRPr>
          </a:p>
        </p:txBody>
      </p:sp>
      <p:sp>
        <p:nvSpPr>
          <p:cNvPr id="220170" name="文本框 220169"/>
          <p:cNvSpPr txBox="1"/>
          <p:nvPr/>
        </p:nvSpPr>
        <p:spPr>
          <a:xfrm>
            <a:off x="2041525" y="3790950"/>
            <a:ext cx="5060950" cy="579438"/>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答：动作描写。活泼自由。</a:t>
            </a:r>
            <a:endParaRPr lang="zh-CN" altLang="en-US">
              <a:solidFill>
                <a:srgbClr val="FF0000"/>
              </a:solidFill>
              <a:latin typeface="Arial" panose="020B0604020202020204" pitchFamily="34" charset="0"/>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01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01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0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8" grpId="0"/>
      <p:bldP spid="220169" grpId="0"/>
      <p:bldP spid="22017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1186" name="文本框 221185"/>
          <p:cNvSpPr txBox="1"/>
          <p:nvPr/>
        </p:nvSpPr>
        <p:spPr>
          <a:xfrm>
            <a:off x="796925" y="57150"/>
            <a:ext cx="7092950" cy="579438"/>
          </a:xfrm>
          <a:prstGeom prst="rect">
            <a:avLst/>
          </a:prstGeom>
          <a:noFill/>
          <a:ln w="9525">
            <a:noFill/>
          </a:ln>
        </p:spPr>
        <p:txBody>
          <a:bodyPr wrap="none" anchor="t">
            <a:spAutoFit/>
          </a:bodyPr>
          <a:p>
            <a:r>
              <a:rPr lang="zh-CN" altLang="en-US" dirty="0">
                <a:latin typeface="Arial" panose="020B0604020202020204" pitchFamily="34" charset="0"/>
                <a:ea typeface="华文行楷" panose="02010800040101010101" pitchFamily="2" charset="-122"/>
              </a:rPr>
              <a:t>阅读第二个场景的内容，回答下列问题</a:t>
            </a:r>
            <a:endParaRPr lang="zh-CN" altLang="en-US">
              <a:latin typeface="Arial" panose="020B0604020202020204" pitchFamily="34" charset="0"/>
              <a:ea typeface="华文行楷" panose="02010800040101010101" pitchFamily="2" charset="-122"/>
            </a:endParaRPr>
          </a:p>
        </p:txBody>
      </p:sp>
      <p:sp>
        <p:nvSpPr>
          <p:cNvPr id="221188" name="文本框 221187"/>
          <p:cNvSpPr txBox="1"/>
          <p:nvPr/>
        </p:nvSpPr>
        <p:spPr>
          <a:xfrm>
            <a:off x="533400" y="685800"/>
            <a:ext cx="8243888" cy="1066800"/>
          </a:xfrm>
          <a:prstGeom prst="rect">
            <a:avLst/>
          </a:prstGeom>
          <a:noFill/>
          <a:ln w="9525">
            <a:noFill/>
          </a:ln>
        </p:spPr>
        <p:txBody>
          <a:bodyPr wrap="none" anchor="t">
            <a:spAutoFit/>
          </a:bodyPr>
          <a:p>
            <a:r>
              <a:rPr lang="en-US" altLang="zh-CN" dirty="0">
                <a:solidFill>
                  <a:srgbClr val="000000"/>
                </a:solidFill>
                <a:latin typeface="Arial" panose="020B0604020202020204" pitchFamily="34" charset="0"/>
                <a:ea typeface="华文行楷" panose="02010800040101010101" pitchFamily="2" charset="-122"/>
              </a:rPr>
              <a:t>1.</a:t>
            </a:r>
            <a:r>
              <a:rPr lang="zh-CN" altLang="en-US" dirty="0">
                <a:solidFill>
                  <a:srgbClr val="000000"/>
                </a:solidFill>
                <a:latin typeface="Arial" panose="020B0604020202020204" pitchFamily="34" charset="0"/>
                <a:ea typeface="华文行楷" panose="02010800040101010101" pitchFamily="2" charset="-122"/>
              </a:rPr>
              <a:t>用“不动声色”来形容院长，突出她性格中的</a:t>
            </a:r>
            <a:endParaRPr lang="zh-CN" altLang="en-US" dirty="0">
              <a:solidFill>
                <a:srgbClr val="000000"/>
              </a:solidFill>
              <a:latin typeface="Arial" panose="020B0604020202020204" pitchFamily="34" charset="0"/>
              <a:ea typeface="华文行楷" panose="02010800040101010101" pitchFamily="2" charset="-122"/>
            </a:endParaRPr>
          </a:p>
          <a:p>
            <a:r>
              <a:rPr lang="zh-CN" altLang="en-US" dirty="0">
                <a:solidFill>
                  <a:srgbClr val="000000"/>
                </a:solidFill>
                <a:latin typeface="Arial" panose="020B0604020202020204" pitchFamily="34" charset="0"/>
                <a:ea typeface="华文行楷" panose="02010800040101010101" pitchFamily="2" charset="-122"/>
              </a:rPr>
              <a:t>什么特点？</a:t>
            </a:r>
            <a:endParaRPr lang="zh-CN" altLang="en-US">
              <a:solidFill>
                <a:srgbClr val="000000"/>
              </a:solidFill>
              <a:latin typeface="Arial" panose="020B0604020202020204" pitchFamily="34" charset="0"/>
              <a:ea typeface="华文行楷" panose="02010800040101010101" pitchFamily="2" charset="-122"/>
            </a:endParaRPr>
          </a:p>
        </p:txBody>
      </p:sp>
      <p:sp>
        <p:nvSpPr>
          <p:cNvPr id="221189" name="文本框 221188"/>
          <p:cNvSpPr txBox="1"/>
          <p:nvPr/>
        </p:nvSpPr>
        <p:spPr>
          <a:xfrm>
            <a:off x="2362200" y="1676400"/>
            <a:ext cx="4654550" cy="579438"/>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答：老成持重，城府很深</a:t>
            </a:r>
            <a:endParaRPr lang="zh-CN" altLang="en-US">
              <a:solidFill>
                <a:srgbClr val="FF0000"/>
              </a:solidFill>
              <a:latin typeface="Arial" panose="020B0604020202020204" pitchFamily="34" charset="0"/>
              <a:ea typeface="华文行楷" panose="02010800040101010101" pitchFamily="2" charset="-122"/>
            </a:endParaRPr>
          </a:p>
        </p:txBody>
      </p:sp>
      <p:sp>
        <p:nvSpPr>
          <p:cNvPr id="221190" name="文本框 221189"/>
          <p:cNvSpPr txBox="1"/>
          <p:nvPr/>
        </p:nvSpPr>
        <p:spPr>
          <a:xfrm>
            <a:off x="696913" y="2209800"/>
            <a:ext cx="8447087" cy="1066800"/>
          </a:xfrm>
          <a:prstGeom prst="rect">
            <a:avLst/>
          </a:prstGeom>
          <a:noFill/>
          <a:ln w="9525">
            <a:noFill/>
          </a:ln>
        </p:spPr>
        <p:txBody>
          <a:bodyPr wrap="none" anchor="t">
            <a:spAutoFit/>
          </a:bodyPr>
          <a:p>
            <a:r>
              <a:rPr lang="en-US" altLang="zh-CN" dirty="0">
                <a:latin typeface="Arial" panose="020B0604020202020204" pitchFamily="34" charset="0"/>
                <a:ea typeface="华文行楷" panose="02010800040101010101" pitchFamily="2" charset="-122"/>
              </a:rPr>
              <a:t>2.</a:t>
            </a:r>
            <a:r>
              <a:rPr lang="zh-CN" altLang="en-US" dirty="0">
                <a:latin typeface="Arial" panose="020B0604020202020204" pitchFamily="34" charset="0"/>
                <a:ea typeface="华文行楷" panose="02010800040101010101" pitchFamily="2" charset="-122"/>
              </a:rPr>
              <a:t>你是如何理解“反正我看黑羊身上的毛也一样</a:t>
            </a:r>
            <a:endParaRPr lang="zh-CN" altLang="en-US" dirty="0">
              <a:latin typeface="Arial" panose="020B0604020202020204" pitchFamily="34" charset="0"/>
              <a:ea typeface="华文行楷" panose="02010800040101010101" pitchFamily="2" charset="-122"/>
            </a:endParaRPr>
          </a:p>
          <a:p>
            <a:r>
              <a:rPr lang="zh-CN" altLang="en-US" dirty="0">
                <a:latin typeface="Arial" panose="020B0604020202020204" pitchFamily="34" charset="0"/>
                <a:ea typeface="华文行楷" panose="02010800040101010101" pitchFamily="2" charset="-122"/>
              </a:rPr>
              <a:t>暖和”这句话的言外之意的？</a:t>
            </a:r>
            <a:endParaRPr lang="zh-CN" altLang="en-US">
              <a:latin typeface="Arial" panose="020B0604020202020204" pitchFamily="34" charset="0"/>
              <a:ea typeface="华文行楷" panose="02010800040101010101" pitchFamily="2" charset="-122"/>
            </a:endParaRPr>
          </a:p>
        </p:txBody>
      </p:sp>
      <p:sp>
        <p:nvSpPr>
          <p:cNvPr id="221191" name="文本框 221190"/>
          <p:cNvSpPr txBox="1"/>
          <p:nvPr/>
        </p:nvSpPr>
        <p:spPr>
          <a:xfrm>
            <a:off x="533400" y="3200400"/>
            <a:ext cx="8312150" cy="1066800"/>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答：言外之意是说玛利亚做修女也未尝不可，</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一样合适。</a:t>
            </a:r>
            <a:endParaRPr lang="zh-CN" altLang="en-US">
              <a:solidFill>
                <a:srgbClr val="FF0000"/>
              </a:solidFill>
              <a:latin typeface="Arial" panose="020B0604020202020204" pitchFamily="34" charset="0"/>
              <a:ea typeface="华文行楷" panose="02010800040101010101" pitchFamily="2" charset="-122"/>
            </a:endParaRPr>
          </a:p>
        </p:txBody>
      </p:sp>
      <p:sp>
        <p:nvSpPr>
          <p:cNvPr id="221192" name="文本框 221191"/>
          <p:cNvSpPr txBox="1"/>
          <p:nvPr/>
        </p:nvSpPr>
        <p:spPr>
          <a:xfrm>
            <a:off x="515938" y="4038600"/>
            <a:ext cx="8674100" cy="1554163"/>
          </a:xfrm>
          <a:prstGeom prst="rect">
            <a:avLst/>
          </a:prstGeom>
          <a:noFill/>
          <a:ln w="9525">
            <a:noFill/>
          </a:ln>
        </p:spPr>
        <p:txBody>
          <a:bodyPr wrap="none" anchor="t">
            <a:spAutoFit/>
          </a:bodyPr>
          <a:p>
            <a:r>
              <a:rPr lang="en-US" altLang="zh-CN" dirty="0">
                <a:latin typeface="Arial" panose="020B0604020202020204" pitchFamily="34" charset="0"/>
                <a:ea typeface="华文行楷" panose="02010800040101010101" pitchFamily="2" charset="-122"/>
              </a:rPr>
              <a:t>3.</a:t>
            </a:r>
            <a:r>
              <a:rPr lang="zh-CN" altLang="en-US" dirty="0">
                <a:latin typeface="Arial" panose="020B0604020202020204" pitchFamily="34" charset="0"/>
                <a:ea typeface="华文行楷" panose="02010800040101010101" pitchFamily="2" charset="-122"/>
              </a:rPr>
              <a:t>众人对玛利亚的评说虽褒贬不一，但我们依然</a:t>
            </a:r>
            <a:endParaRPr lang="zh-CN" altLang="en-US" dirty="0">
              <a:latin typeface="Arial" panose="020B0604020202020204" pitchFamily="34" charset="0"/>
              <a:ea typeface="华文行楷" panose="02010800040101010101" pitchFamily="2" charset="-122"/>
            </a:endParaRPr>
          </a:p>
          <a:p>
            <a:r>
              <a:rPr lang="zh-CN" altLang="en-US" dirty="0">
                <a:latin typeface="Arial" panose="020B0604020202020204" pitchFamily="34" charset="0"/>
                <a:ea typeface="华文行楷" panose="02010800040101010101" pitchFamily="2" charset="-122"/>
              </a:rPr>
              <a:t>能够看出她是一个个性鲜明的人。用自己的话</a:t>
            </a:r>
            <a:endParaRPr lang="zh-CN" altLang="en-US" dirty="0">
              <a:latin typeface="Arial" panose="020B0604020202020204" pitchFamily="34" charset="0"/>
              <a:ea typeface="华文行楷" panose="02010800040101010101" pitchFamily="2" charset="-122"/>
            </a:endParaRPr>
          </a:p>
          <a:p>
            <a:r>
              <a:rPr lang="zh-CN" altLang="en-US" dirty="0">
                <a:latin typeface="Arial" panose="020B0604020202020204" pitchFamily="34" charset="0"/>
                <a:ea typeface="华文行楷" panose="02010800040101010101" pitchFamily="2" charset="-122"/>
              </a:rPr>
              <a:t>概括一下玛利亚的个性特点。</a:t>
            </a:r>
            <a:endParaRPr lang="zh-CN" altLang="en-US">
              <a:latin typeface="Arial" panose="020B0604020202020204" pitchFamily="34" charset="0"/>
              <a:ea typeface="华文行楷" panose="02010800040101010101" pitchFamily="2" charset="-122"/>
            </a:endParaRPr>
          </a:p>
        </p:txBody>
      </p:sp>
      <p:sp>
        <p:nvSpPr>
          <p:cNvPr id="221193" name="文本框 221192"/>
          <p:cNvSpPr txBox="1"/>
          <p:nvPr/>
        </p:nvSpPr>
        <p:spPr>
          <a:xfrm>
            <a:off x="720725" y="5619750"/>
            <a:ext cx="8312150" cy="1066800"/>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答：天真活泼，热爱自由，不守常规，无拘</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无束，大胆而富有活力，可爱而又让人头疼。</a:t>
            </a:r>
            <a:endParaRPr lang="zh-CN" altLang="en-US">
              <a:solidFill>
                <a:srgbClr val="FF0000"/>
              </a:solidFill>
              <a:latin typeface="Arial" panose="020B0604020202020204" pitchFamily="34" charset="0"/>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11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11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119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21192"/>
                                        </p:tgtEl>
                                        <p:attrNameLst>
                                          <p:attrName>style.visibility</p:attrName>
                                        </p:attrNameLst>
                                      </p:cBhvr>
                                      <p:to>
                                        <p:strVal val="visible"/>
                                      </p:to>
                                    </p:set>
                                    <p:animEffect transition="in" filter="blinds(horizontal)">
                                      <p:cBhvr>
                                        <p:cTn id="19" dur="500"/>
                                        <p:tgtEl>
                                          <p:spTgt spid="22119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21193"/>
                                        </p:tgtEl>
                                        <p:attrNameLst>
                                          <p:attrName>style.visibility</p:attrName>
                                        </p:attrNameLst>
                                      </p:cBhvr>
                                      <p:to>
                                        <p:strVal val="visible"/>
                                      </p:to>
                                    </p:set>
                                    <p:animEffect transition="in" filter="blinds(horizontal)">
                                      <p:cBhvr>
                                        <p:cTn id="24" dur="500"/>
                                        <p:tgtEl>
                                          <p:spTgt spid="221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9" grpId="0"/>
      <p:bldP spid="221190" grpId="0"/>
      <p:bldP spid="221191" grpId="0"/>
      <p:bldP spid="221192" grpId="0"/>
      <p:bldP spid="22119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2210" name="文本框 222209"/>
          <p:cNvSpPr txBox="1"/>
          <p:nvPr/>
        </p:nvSpPr>
        <p:spPr>
          <a:xfrm>
            <a:off x="493713" y="304800"/>
            <a:ext cx="8650287" cy="1066800"/>
          </a:xfrm>
          <a:prstGeom prst="rect">
            <a:avLst/>
          </a:prstGeom>
          <a:noFill/>
          <a:ln w="9525">
            <a:noFill/>
          </a:ln>
        </p:spPr>
        <p:txBody>
          <a:bodyPr wrap="none" anchor="t">
            <a:spAutoFit/>
          </a:bodyPr>
          <a:p>
            <a:r>
              <a:rPr lang="en-US" altLang="zh-CN" dirty="0">
                <a:latin typeface="Arial" panose="020B0604020202020204" pitchFamily="34" charset="0"/>
                <a:ea typeface="华文行楷" panose="02010800040101010101" pitchFamily="2" charset="-122"/>
              </a:rPr>
              <a:t>4.</a:t>
            </a:r>
            <a:r>
              <a:rPr lang="zh-CN" altLang="en-US" dirty="0">
                <a:latin typeface="Arial" panose="020B0604020202020204" pitchFamily="34" charset="0"/>
                <a:ea typeface="华文行楷" panose="02010800040101010101" pitchFamily="2" charset="-122"/>
              </a:rPr>
              <a:t>通过众人之口来表现玛利亚这个人物的形象，</a:t>
            </a:r>
            <a:endParaRPr lang="zh-CN" altLang="en-US" dirty="0">
              <a:latin typeface="Arial" panose="020B0604020202020204" pitchFamily="34" charset="0"/>
              <a:ea typeface="华文行楷" panose="02010800040101010101" pitchFamily="2" charset="-122"/>
            </a:endParaRPr>
          </a:p>
          <a:p>
            <a:r>
              <a:rPr lang="zh-CN" altLang="en-US" dirty="0">
                <a:latin typeface="Arial" panose="020B0604020202020204" pitchFamily="34" charset="0"/>
                <a:ea typeface="华文行楷" panose="02010800040101010101" pitchFamily="2" charset="-122"/>
              </a:rPr>
              <a:t>这种方法叫什么？这样写的好处是是？</a:t>
            </a:r>
            <a:endParaRPr lang="zh-CN" altLang="en-US">
              <a:latin typeface="Arial" panose="020B0604020202020204" pitchFamily="34" charset="0"/>
              <a:ea typeface="华文行楷" panose="02010800040101010101" pitchFamily="2" charset="-122"/>
            </a:endParaRPr>
          </a:p>
        </p:txBody>
      </p:sp>
      <p:sp>
        <p:nvSpPr>
          <p:cNvPr id="222211" name="文本框 222210"/>
          <p:cNvSpPr txBox="1"/>
          <p:nvPr/>
        </p:nvSpPr>
        <p:spPr>
          <a:xfrm>
            <a:off x="644525" y="1581150"/>
            <a:ext cx="8312150" cy="1554163"/>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答：侧面描写。能更全面、更完整地塑造人物</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形象，使玛利亚这个形象真实地、丰满地展现</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在人们面前。</a:t>
            </a:r>
            <a:endParaRPr lang="zh-CN" altLang="en-US">
              <a:solidFill>
                <a:srgbClr val="FF0000"/>
              </a:solidFill>
              <a:latin typeface="Arial" panose="020B0604020202020204" pitchFamily="34" charset="0"/>
              <a:ea typeface="华文行楷" panose="02010800040101010101" pitchFamily="2" charset="-122"/>
            </a:endParaRPr>
          </a:p>
        </p:txBody>
      </p:sp>
      <p:sp>
        <p:nvSpPr>
          <p:cNvPr id="222212" name="文本框 222211"/>
          <p:cNvSpPr txBox="1"/>
          <p:nvPr/>
        </p:nvSpPr>
        <p:spPr>
          <a:xfrm>
            <a:off x="603250" y="3241675"/>
            <a:ext cx="8243888" cy="1066800"/>
          </a:xfrm>
          <a:prstGeom prst="rect">
            <a:avLst/>
          </a:prstGeom>
          <a:noFill/>
          <a:ln w="9525">
            <a:noFill/>
          </a:ln>
        </p:spPr>
        <p:txBody>
          <a:bodyPr wrap="none" anchor="t">
            <a:spAutoFit/>
          </a:bodyPr>
          <a:p>
            <a:r>
              <a:rPr lang="en-US" altLang="zh-CN" dirty="0">
                <a:latin typeface="Arial" panose="020B0604020202020204" pitchFamily="34" charset="0"/>
                <a:ea typeface="华文行楷" panose="02010800040101010101" pitchFamily="2" charset="-122"/>
              </a:rPr>
              <a:t>5.</a:t>
            </a:r>
            <a:r>
              <a:rPr lang="zh-CN" altLang="en-US" dirty="0">
                <a:latin typeface="Arial" panose="020B0604020202020204" pitchFamily="34" charset="0"/>
                <a:ea typeface="华文行楷" panose="02010800040101010101" pitchFamily="2" charset="-122"/>
              </a:rPr>
              <a:t>从选文中选择一个人，用简洁的语言概括她</a:t>
            </a:r>
            <a:endParaRPr lang="zh-CN" altLang="en-US" dirty="0">
              <a:latin typeface="Arial" panose="020B0604020202020204" pitchFamily="34" charset="0"/>
              <a:ea typeface="华文行楷" panose="02010800040101010101" pitchFamily="2" charset="-122"/>
            </a:endParaRPr>
          </a:p>
          <a:p>
            <a:r>
              <a:rPr lang="zh-CN" altLang="en-US" dirty="0">
                <a:latin typeface="Arial" panose="020B0604020202020204" pitchFamily="34" charset="0"/>
                <a:ea typeface="华文行楷" panose="02010800040101010101" pitchFamily="2" charset="-122"/>
              </a:rPr>
              <a:t>的性格特点</a:t>
            </a:r>
            <a:endParaRPr lang="zh-CN" altLang="en-US">
              <a:latin typeface="Arial" panose="020B0604020202020204" pitchFamily="34" charset="0"/>
              <a:ea typeface="华文行楷" panose="02010800040101010101" pitchFamily="2" charset="-122"/>
            </a:endParaRPr>
          </a:p>
        </p:txBody>
      </p:sp>
      <p:sp>
        <p:nvSpPr>
          <p:cNvPr id="222213" name="文本框 222212"/>
          <p:cNvSpPr txBox="1"/>
          <p:nvPr/>
        </p:nvSpPr>
        <p:spPr>
          <a:xfrm>
            <a:off x="492125" y="4400550"/>
            <a:ext cx="8312150" cy="1066800"/>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贝尔塔。性格固执，对玛利亚一直报有偏见，</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只看见玛利亚的不足，看不见她的优点。</a:t>
            </a:r>
            <a:endParaRPr lang="zh-CN" altLang="en-US">
              <a:solidFill>
                <a:srgbClr val="FF0000"/>
              </a:solidFill>
              <a:latin typeface="Arial" panose="020B0604020202020204" pitchFamily="34" charset="0"/>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22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2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p:bldP spid="2222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3234" name="文本框 223233"/>
          <p:cNvSpPr txBox="1"/>
          <p:nvPr/>
        </p:nvSpPr>
        <p:spPr>
          <a:xfrm>
            <a:off x="609600" y="685800"/>
            <a:ext cx="8312150" cy="1066800"/>
          </a:xfrm>
          <a:prstGeom prst="rect">
            <a:avLst/>
          </a:prstGeom>
          <a:noFill/>
          <a:ln w="9525">
            <a:noFill/>
          </a:ln>
        </p:spPr>
        <p:txBody>
          <a:bodyPr wrap="none" anchor="t">
            <a:spAutoFit/>
          </a:bodyPr>
          <a:p>
            <a:r>
              <a:rPr lang="zh-CN" altLang="en-US" dirty="0">
                <a:latin typeface="Arial" panose="020B0604020202020204" pitchFamily="34" charset="0"/>
                <a:ea typeface="华文行楷" panose="02010800040101010101" pitchFamily="2" charset="-122"/>
              </a:rPr>
              <a:t>读完全问后，你认为课文是怎样体现音乐故事</a:t>
            </a:r>
            <a:endParaRPr lang="zh-CN" altLang="en-US" dirty="0">
              <a:latin typeface="Arial" panose="020B0604020202020204" pitchFamily="34" charset="0"/>
              <a:ea typeface="华文行楷" panose="02010800040101010101" pitchFamily="2" charset="-122"/>
            </a:endParaRPr>
          </a:p>
          <a:p>
            <a:r>
              <a:rPr lang="zh-CN" altLang="en-US" dirty="0">
                <a:latin typeface="Arial" panose="020B0604020202020204" pitchFamily="34" charset="0"/>
                <a:ea typeface="华文行楷" panose="02010800040101010101" pitchFamily="2" charset="-122"/>
              </a:rPr>
              <a:t>片的特色的？</a:t>
            </a:r>
            <a:endParaRPr lang="zh-CN" altLang="en-US">
              <a:latin typeface="Arial" panose="020B0604020202020204" pitchFamily="34" charset="0"/>
              <a:ea typeface="华文行楷" panose="02010800040101010101" pitchFamily="2" charset="-122"/>
            </a:endParaRPr>
          </a:p>
        </p:txBody>
      </p:sp>
      <p:sp>
        <p:nvSpPr>
          <p:cNvPr id="223235" name="文本框 223234"/>
          <p:cNvSpPr txBox="1"/>
          <p:nvPr/>
        </p:nvSpPr>
        <p:spPr>
          <a:xfrm>
            <a:off x="381000" y="1828800"/>
            <a:ext cx="8312150" cy="2041525"/>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答：课文中玛利亚的内心独白式的纵情歌唱，</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具有浓郁的抒情风格；众麽麽对白式的、带有</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比喻、夸张的歌唱，则具有喜剧风格，这二者</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都体现了</a:t>
            </a:r>
            <a:r>
              <a:rPr lang="en-US" altLang="zh-CN" dirty="0">
                <a:solidFill>
                  <a:srgbClr val="FF0000"/>
                </a:solidFill>
                <a:latin typeface="Arial" panose="020B0604020202020204" pitchFamily="34" charset="0"/>
                <a:ea typeface="华文行楷" panose="02010800040101010101" pitchFamily="2" charset="-122"/>
              </a:rPr>
              <a:t>《</a:t>
            </a:r>
            <a:r>
              <a:rPr lang="zh-CN" altLang="en-US" dirty="0">
                <a:solidFill>
                  <a:srgbClr val="FF0000"/>
                </a:solidFill>
                <a:latin typeface="Arial" panose="020B0604020202020204" pitchFamily="34" charset="0"/>
                <a:ea typeface="华文行楷" panose="02010800040101010101" pitchFamily="2" charset="-122"/>
              </a:rPr>
              <a:t>音乐之声</a:t>
            </a:r>
            <a:r>
              <a:rPr lang="en-US" altLang="zh-CN" dirty="0">
                <a:solidFill>
                  <a:srgbClr val="FF0000"/>
                </a:solidFill>
                <a:latin typeface="Arial" panose="020B0604020202020204" pitchFamily="34" charset="0"/>
                <a:ea typeface="华文行楷" panose="02010800040101010101" pitchFamily="2" charset="-122"/>
              </a:rPr>
              <a:t>》</a:t>
            </a:r>
            <a:r>
              <a:rPr lang="zh-CN" altLang="en-US" dirty="0">
                <a:solidFill>
                  <a:srgbClr val="FF0000"/>
                </a:solidFill>
                <a:latin typeface="Arial" panose="020B0604020202020204" pitchFamily="34" charset="0"/>
                <a:ea typeface="华文行楷" panose="02010800040101010101" pitchFamily="2" charset="-122"/>
              </a:rPr>
              <a:t>的音乐故事片的特色。</a:t>
            </a:r>
            <a:endParaRPr lang="zh-CN" altLang="en-US">
              <a:solidFill>
                <a:srgbClr val="FF0000"/>
              </a:solidFill>
              <a:latin typeface="Arial" panose="020B0604020202020204" pitchFamily="34" charset="0"/>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32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6" name="标题 102405"/>
          <p:cNvSpPr>
            <a:spLocks noGrp="1"/>
          </p:cNvSpPr>
          <p:nvPr>
            <p:ph type="title"/>
          </p:nvPr>
        </p:nvSpPr>
        <p:spPr>
          <a:xfrm>
            <a:off x="609600" y="0"/>
            <a:ext cx="8243888" cy="609600"/>
          </a:xfrm>
          <a:ln/>
        </p:spPr>
        <p:txBody>
          <a:bodyPr anchor="b"/>
          <a:p>
            <a:r>
              <a:rPr lang="zh-CN" altLang="en-US" sz="2800" dirty="0">
                <a:solidFill>
                  <a:srgbClr val="000000"/>
                </a:solidFill>
                <a:effectLst/>
                <a:ea typeface="华文中宋" panose="02010600040101010101" pitchFamily="2" charset="-122"/>
              </a:rPr>
              <a:t>读</a:t>
            </a:r>
            <a:r>
              <a:rPr lang="en-US" altLang="zh-CN" sz="2800" dirty="0">
                <a:solidFill>
                  <a:srgbClr val="000000"/>
                </a:solidFill>
                <a:effectLst/>
                <a:ea typeface="华文中宋" panose="02010600040101010101" pitchFamily="2" charset="-122"/>
              </a:rPr>
              <a:t>《</a:t>
            </a:r>
            <a:r>
              <a:rPr lang="zh-CN" altLang="en-US" sz="2800" dirty="0">
                <a:solidFill>
                  <a:srgbClr val="000000"/>
                </a:solidFill>
                <a:effectLst/>
                <a:ea typeface="华文中宋" panose="02010600040101010101" pitchFamily="2" charset="-122"/>
              </a:rPr>
              <a:t>音乐之声</a:t>
            </a:r>
            <a:r>
              <a:rPr lang="en-US" altLang="zh-CN" sz="2800" dirty="0">
                <a:solidFill>
                  <a:srgbClr val="000000"/>
                </a:solidFill>
                <a:effectLst/>
                <a:ea typeface="华文中宋" panose="02010600040101010101" pitchFamily="2" charset="-122"/>
              </a:rPr>
              <a:t>》</a:t>
            </a:r>
            <a:r>
              <a:rPr lang="zh-CN" altLang="en-US" sz="2800" dirty="0">
                <a:solidFill>
                  <a:srgbClr val="000000"/>
                </a:solidFill>
                <a:effectLst/>
                <a:ea typeface="华文中宋" panose="02010600040101010101" pitchFamily="2" charset="-122"/>
              </a:rPr>
              <a:t>的歌词，回答下面的问题：</a:t>
            </a:r>
            <a:endParaRPr lang="zh-CN" altLang="en-US" sz="2800" dirty="0">
              <a:solidFill>
                <a:srgbClr val="000000"/>
              </a:solidFill>
              <a:effectLst/>
              <a:ea typeface="华文中宋" panose="02010600040101010101" pitchFamily="2" charset="-122"/>
            </a:endParaRPr>
          </a:p>
        </p:txBody>
      </p:sp>
      <p:sp>
        <p:nvSpPr>
          <p:cNvPr id="102407" name="文本占位符 102406"/>
          <p:cNvSpPr>
            <a:spLocks noGrp="1"/>
          </p:cNvSpPr>
          <p:nvPr>
            <p:ph type="body" sz="half" idx="1"/>
          </p:nvPr>
        </p:nvSpPr>
        <p:spPr>
          <a:xfrm>
            <a:off x="914400" y="685800"/>
            <a:ext cx="6400800" cy="533400"/>
          </a:xfrm>
          <a:ln/>
        </p:spPr>
        <p:txBody>
          <a:bodyPr/>
          <a:p>
            <a:pPr>
              <a:buNone/>
            </a:pPr>
            <a:r>
              <a:rPr lang="zh-CN" altLang="en-US" sz="2800" dirty="0">
                <a:ea typeface="黑体" panose="02010600030101010101" pitchFamily="2" charset="-122"/>
              </a:rPr>
              <a:t>试找出这段话用到的所有的修辞手法。</a:t>
            </a:r>
            <a:endParaRPr lang="zh-CN" altLang="en-US" sz="2800" dirty="0">
              <a:ea typeface="黑体" panose="02010600030101010101" pitchFamily="2" charset="-122"/>
            </a:endParaRPr>
          </a:p>
        </p:txBody>
      </p:sp>
      <p:sp>
        <p:nvSpPr>
          <p:cNvPr id="102409" name="Music"/>
          <p:cNvSpPr>
            <a:spLocks noEditPoints="1"/>
          </p:cNvSpPr>
          <p:nvPr/>
        </p:nvSpPr>
        <p:spPr>
          <a:xfrm>
            <a:off x="381000" y="762000"/>
            <a:ext cx="371475" cy="371475"/>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99CCFF"/>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endParaRPr lang="zh-CN" altLang="en-US"/>
          </a:p>
        </p:txBody>
      </p:sp>
      <p:grpSp>
        <p:nvGrpSpPr>
          <p:cNvPr id="102423" name="组合 102422"/>
          <p:cNvGrpSpPr/>
          <p:nvPr/>
        </p:nvGrpSpPr>
        <p:grpSpPr>
          <a:xfrm>
            <a:off x="304800" y="1219200"/>
            <a:ext cx="6858000" cy="3200400"/>
            <a:chOff x="192" y="768"/>
            <a:chExt cx="4320" cy="2016"/>
          </a:xfrm>
        </p:grpSpPr>
        <p:sp>
          <p:nvSpPr>
            <p:cNvPr id="102410" name="文本框 102409"/>
            <p:cNvSpPr txBox="1"/>
            <p:nvPr/>
          </p:nvSpPr>
          <p:spPr>
            <a:xfrm>
              <a:off x="192" y="768"/>
              <a:ext cx="624" cy="1943"/>
            </a:xfrm>
            <a:prstGeom prst="rect">
              <a:avLst/>
            </a:prstGeom>
            <a:noFill/>
            <a:ln w="9525">
              <a:noFill/>
            </a:ln>
          </p:spPr>
          <p:txBody>
            <a:bodyPr>
              <a:spAutoFit/>
            </a:bodyPr>
            <a:p>
              <a:pPr algn="l">
                <a:spcBef>
                  <a:spcPct val="50000"/>
                </a:spcBef>
              </a:pPr>
              <a:r>
                <a:rPr lang="zh-CN" altLang="en-US" sz="2800" b="0" dirty="0">
                  <a:solidFill>
                    <a:srgbClr val="000000"/>
                  </a:solidFill>
                  <a:latin typeface="Arial" panose="020B0604020202020204" pitchFamily="34" charset="0"/>
                  <a:ea typeface="宋体" panose="02010600030101010101" pitchFamily="2" charset="-122"/>
                </a:rPr>
                <a:t>排比</a:t>
              </a:r>
              <a:endParaRPr lang="zh-CN" altLang="en-US" sz="2800" b="0" dirty="0">
                <a:solidFill>
                  <a:srgbClr val="000000"/>
                </a:solidFill>
                <a:latin typeface="Arial" panose="020B0604020202020204" pitchFamily="34" charset="0"/>
                <a:ea typeface="宋体" panose="02010600030101010101" pitchFamily="2" charset="-122"/>
              </a:endParaRPr>
            </a:p>
            <a:p>
              <a:pPr algn="l">
                <a:spcBef>
                  <a:spcPct val="50000"/>
                </a:spcBef>
              </a:pPr>
              <a:r>
                <a:rPr lang="zh-CN" altLang="en-US" sz="2800" b="0" dirty="0">
                  <a:solidFill>
                    <a:srgbClr val="000000"/>
                  </a:solidFill>
                  <a:latin typeface="Arial" panose="020B0604020202020204" pitchFamily="34" charset="0"/>
                  <a:ea typeface="宋体" panose="02010600030101010101" pitchFamily="2" charset="-122"/>
                </a:rPr>
                <a:t>比喻</a:t>
              </a:r>
              <a:endParaRPr lang="zh-CN" altLang="en-US" sz="2800" b="0" dirty="0">
                <a:solidFill>
                  <a:srgbClr val="000000"/>
                </a:solidFill>
                <a:latin typeface="Arial" panose="020B0604020202020204" pitchFamily="34" charset="0"/>
                <a:ea typeface="宋体" panose="02010600030101010101" pitchFamily="2" charset="-122"/>
              </a:endParaRPr>
            </a:p>
            <a:p>
              <a:pPr algn="l">
                <a:spcBef>
                  <a:spcPct val="50000"/>
                </a:spcBef>
              </a:pPr>
              <a:endParaRPr lang="zh-CN" altLang="en-US" sz="2800" b="0" dirty="0">
                <a:solidFill>
                  <a:srgbClr val="000000"/>
                </a:solidFill>
                <a:latin typeface="Arial" panose="020B0604020202020204" pitchFamily="34" charset="0"/>
                <a:ea typeface="宋体" panose="02010600030101010101" pitchFamily="2" charset="-122"/>
              </a:endParaRPr>
            </a:p>
            <a:p>
              <a:pPr algn="l">
                <a:spcBef>
                  <a:spcPct val="50000"/>
                </a:spcBef>
              </a:pPr>
              <a:endParaRPr lang="zh-CN" altLang="en-US" sz="2800" b="0" dirty="0">
                <a:solidFill>
                  <a:srgbClr val="000000"/>
                </a:solidFill>
                <a:latin typeface="Arial" panose="020B0604020202020204" pitchFamily="34" charset="0"/>
                <a:ea typeface="宋体" panose="02010600030101010101" pitchFamily="2" charset="-122"/>
              </a:endParaRPr>
            </a:p>
            <a:p>
              <a:pPr algn="l">
                <a:spcBef>
                  <a:spcPct val="50000"/>
                </a:spcBef>
              </a:pPr>
              <a:r>
                <a:rPr lang="zh-CN" altLang="en-US" sz="2800" b="0" dirty="0">
                  <a:solidFill>
                    <a:srgbClr val="000000"/>
                  </a:solidFill>
                  <a:latin typeface="Arial" panose="020B0604020202020204" pitchFamily="34" charset="0"/>
                  <a:ea typeface="宋体" panose="02010600030101010101" pitchFamily="2" charset="-122"/>
                </a:rPr>
                <a:t>夸张</a:t>
              </a:r>
              <a:endParaRPr lang="zh-CN" altLang="en-US" sz="2800" b="0" dirty="0">
                <a:solidFill>
                  <a:srgbClr val="000000"/>
                </a:solidFill>
                <a:latin typeface="Arial" panose="020B0604020202020204" pitchFamily="34" charset="0"/>
                <a:ea typeface="宋体" panose="02010600030101010101" pitchFamily="2" charset="-122"/>
              </a:endParaRPr>
            </a:p>
          </p:txBody>
        </p:sp>
        <p:graphicFrame>
          <p:nvGraphicFramePr>
            <p:cNvPr id="102415" name="内容占位符 102414"/>
            <p:cNvGraphicFramePr/>
            <p:nvPr>
              <p:ph sz="half" idx="2"/>
            </p:nvPr>
          </p:nvGraphicFramePr>
          <p:xfrm>
            <a:off x="821" y="776"/>
            <a:ext cx="1915" cy="371"/>
          </p:xfrm>
          <a:graphic>
            <a:graphicData uri="http://schemas.openxmlformats.org/presentationml/2006/ole">
              <mc:AlternateContent xmlns:mc="http://schemas.openxmlformats.org/markup-compatibility/2006">
                <mc:Choice xmlns:v="urn:schemas-microsoft-com:vml" Requires="v">
                  <p:oleObj spid="_x0000_s3076" name="" r:id="rId1" imgW="6242050" imgH="1210310" progId="Word.Document.8">
                    <p:embed/>
                  </p:oleObj>
                </mc:Choice>
                <mc:Fallback>
                  <p:oleObj name="" r:id="rId1" imgW="6242050" imgH="1210310" progId="Word.Document.8">
                    <p:embed/>
                    <p:pic>
                      <p:nvPicPr>
                        <p:cNvPr id="0" name="图片 3075"/>
                        <p:cNvPicPr/>
                        <p:nvPr/>
                      </p:nvPicPr>
                      <p:blipFill>
                        <a:blip r:embed="rId2">
                          <a:clrChange>
                            <a:clrFrom>
                              <a:srgbClr val="D9D9D9"/>
                            </a:clrFrom>
                            <a:clrTo>
                              <a:srgbClr val="EBF7FF"/>
                            </a:clrTo>
                          </a:clrChange>
                        </a:blip>
                        <a:stretch>
                          <a:fillRect/>
                        </a:stretch>
                      </p:blipFill>
                      <p:spPr>
                        <a:xfrm>
                          <a:off x="821" y="776"/>
                          <a:ext cx="1915" cy="371"/>
                        </a:xfrm>
                        <a:prstGeom prst="rect">
                          <a:avLst/>
                        </a:prstGeom>
                        <a:noFill/>
                        <a:ln w="38100">
                          <a:miter/>
                        </a:ln>
                      </p:spPr>
                    </p:pic>
                  </p:oleObj>
                </mc:Fallback>
              </mc:AlternateContent>
            </a:graphicData>
          </a:graphic>
        </p:graphicFrame>
        <p:graphicFrame>
          <p:nvGraphicFramePr>
            <p:cNvPr id="102417" name="对象 102416"/>
            <p:cNvGraphicFramePr/>
            <p:nvPr/>
          </p:nvGraphicFramePr>
          <p:xfrm>
            <a:off x="818" y="1219"/>
            <a:ext cx="3694" cy="1047"/>
          </p:xfrm>
          <a:graphic>
            <a:graphicData uri="http://schemas.openxmlformats.org/presentationml/2006/ole">
              <mc:AlternateContent xmlns:mc="http://schemas.openxmlformats.org/markup-compatibility/2006">
                <mc:Choice xmlns:v="urn:schemas-microsoft-com:vml" Requires="v">
                  <p:oleObj spid="_x0000_s3077" name="" r:id="rId3" imgW="11811000" imgH="3371215" progId="Word.Document.8">
                    <p:embed/>
                  </p:oleObj>
                </mc:Choice>
                <mc:Fallback>
                  <p:oleObj name="" r:id="rId3" imgW="11811000" imgH="3371215" progId="Word.Document.8">
                    <p:embed/>
                    <p:pic>
                      <p:nvPicPr>
                        <p:cNvPr id="0" name="图片 3076"/>
                        <p:cNvPicPr/>
                        <p:nvPr/>
                      </p:nvPicPr>
                      <p:blipFill>
                        <a:blip r:embed="rId4">
                          <a:clrChange>
                            <a:clrFrom>
                              <a:srgbClr val="D9D9D9"/>
                            </a:clrFrom>
                            <a:clrTo>
                              <a:srgbClr val="EBF7FF"/>
                            </a:clrTo>
                          </a:clrChange>
                        </a:blip>
                        <a:stretch>
                          <a:fillRect/>
                        </a:stretch>
                      </p:blipFill>
                      <p:spPr>
                        <a:xfrm>
                          <a:off x="818" y="1219"/>
                          <a:ext cx="3694" cy="1047"/>
                        </a:xfrm>
                        <a:prstGeom prst="rect">
                          <a:avLst/>
                        </a:prstGeom>
                        <a:noFill/>
                        <a:ln w="38100">
                          <a:noFill/>
                          <a:miter/>
                        </a:ln>
                      </p:spPr>
                    </p:pic>
                  </p:oleObj>
                </mc:Fallback>
              </mc:AlternateContent>
            </a:graphicData>
          </a:graphic>
        </p:graphicFrame>
        <p:graphicFrame>
          <p:nvGraphicFramePr>
            <p:cNvPr id="102419" name="对象 102418"/>
            <p:cNvGraphicFramePr/>
            <p:nvPr/>
          </p:nvGraphicFramePr>
          <p:xfrm>
            <a:off x="816" y="2400"/>
            <a:ext cx="3696" cy="384"/>
          </p:xfrm>
          <a:graphic>
            <a:graphicData uri="http://schemas.openxmlformats.org/presentationml/2006/ole">
              <mc:AlternateContent xmlns:mc="http://schemas.openxmlformats.org/markup-compatibility/2006">
                <mc:Choice xmlns:v="urn:schemas-microsoft-com:vml" Requires="v">
                  <p:oleObj spid="_x0000_s3078" name="" r:id="rId5" imgW="11795760" imgH="1191895" progId="Word.Document.8">
                    <p:embed/>
                  </p:oleObj>
                </mc:Choice>
                <mc:Fallback>
                  <p:oleObj name="" r:id="rId5" imgW="11795760" imgH="1191895" progId="Word.Document.8">
                    <p:embed/>
                    <p:pic>
                      <p:nvPicPr>
                        <p:cNvPr id="0" name="图片 3077"/>
                        <p:cNvPicPr/>
                        <p:nvPr/>
                      </p:nvPicPr>
                      <p:blipFill>
                        <a:blip r:embed="rId6">
                          <a:clrChange>
                            <a:clrFrom>
                              <a:srgbClr val="D9D9D9"/>
                            </a:clrFrom>
                            <a:clrTo>
                              <a:srgbClr val="EBF7FF"/>
                            </a:clrTo>
                          </a:clrChange>
                        </a:blip>
                        <a:stretch>
                          <a:fillRect/>
                        </a:stretch>
                      </p:blipFill>
                      <p:spPr>
                        <a:xfrm>
                          <a:off x="816" y="2400"/>
                          <a:ext cx="3696" cy="384"/>
                        </a:xfrm>
                        <a:prstGeom prst="rect">
                          <a:avLst/>
                        </a:prstGeom>
                        <a:noFill/>
                        <a:ln w="38100">
                          <a:noFill/>
                          <a:miter/>
                        </a:ln>
                      </p:spPr>
                    </p:pic>
                  </p:oleObj>
                </mc:Fallback>
              </mc:AlternateContent>
            </a:graphicData>
          </a:graphic>
        </p:graphicFrame>
      </p:grpSp>
      <p:sp>
        <p:nvSpPr>
          <p:cNvPr id="102420" name="Music"/>
          <p:cNvSpPr>
            <a:spLocks noEditPoints="1"/>
          </p:cNvSpPr>
          <p:nvPr/>
        </p:nvSpPr>
        <p:spPr>
          <a:xfrm>
            <a:off x="381000" y="4419600"/>
            <a:ext cx="371475" cy="371475"/>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99CCFF"/>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endParaRPr lang="zh-CN" altLang="en-US"/>
          </a:p>
        </p:txBody>
      </p:sp>
      <p:sp>
        <p:nvSpPr>
          <p:cNvPr id="102421" name="矩形 102420"/>
          <p:cNvSpPr/>
          <p:nvPr/>
        </p:nvSpPr>
        <p:spPr>
          <a:xfrm>
            <a:off x="762000" y="4343400"/>
            <a:ext cx="8382000" cy="533400"/>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Verdan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Verdan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Verdan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Verdan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Verdana" panose="020B0604030504040204" pitchFamily="34" charset="0"/>
                <a:ea typeface="宋体" panose="02010600030101010101" pitchFamily="2" charset="-122"/>
              </a:defRPr>
            </a:lvl5pPr>
          </a:lstStyle>
          <a:p>
            <a:pPr lvl="0">
              <a:buNone/>
            </a:pPr>
            <a:r>
              <a:rPr lang="en-US" altLang="zh-CN" b="0" dirty="0">
                <a:ea typeface="黑体" panose="02010600030101010101" pitchFamily="2" charset="-122"/>
              </a:rPr>
              <a:t>《</a:t>
            </a:r>
            <a:r>
              <a:rPr lang="zh-CN" altLang="en-US" b="0" dirty="0">
                <a:ea typeface="黑体" panose="02010600030101010101" pitchFamily="2" charset="-122"/>
              </a:rPr>
              <a:t>音乐之声</a:t>
            </a:r>
            <a:r>
              <a:rPr lang="en-US" altLang="zh-CN" b="0" dirty="0">
                <a:ea typeface="黑体" panose="02010600030101010101" pitchFamily="2" charset="-122"/>
              </a:rPr>
              <a:t>》</a:t>
            </a:r>
            <a:r>
              <a:rPr lang="zh-CN" altLang="en-US" b="0" dirty="0">
                <a:ea typeface="黑体" panose="02010600030101010101" pitchFamily="2" charset="-122"/>
              </a:rPr>
              <a:t>这首</a:t>
            </a:r>
            <a:r>
              <a:rPr lang="zh-CN" altLang="en-US" b="0" dirty="0">
                <a:ea typeface="黑体" panose="02010600030101010101" pitchFamily="2" charset="-122"/>
              </a:rPr>
              <a:t>歌</a:t>
            </a:r>
            <a:r>
              <a:rPr lang="zh-CN" altLang="en-US" b="0" dirty="0">
                <a:ea typeface="黑体" panose="02010600030101010101" pitchFamily="2" charset="-122"/>
              </a:rPr>
              <a:t>暗含了玛利亚怎样的思想感情？</a:t>
            </a:r>
            <a:endParaRPr lang="zh-CN" altLang="en-US" b="0" dirty="0">
              <a:ea typeface="黑体" panose="02010600030101010101" pitchFamily="2" charset="-122"/>
            </a:endParaRPr>
          </a:p>
        </p:txBody>
      </p:sp>
      <p:sp>
        <p:nvSpPr>
          <p:cNvPr id="102422" name="矩形 102421"/>
          <p:cNvSpPr/>
          <p:nvPr/>
        </p:nvSpPr>
        <p:spPr>
          <a:xfrm>
            <a:off x="304800" y="4876800"/>
            <a:ext cx="8534400" cy="609600"/>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Verdan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Verdan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Verdan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Verdan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Verdana" panose="020B0604030504040204" pitchFamily="34" charset="0"/>
                <a:ea typeface="宋体" panose="02010600030101010101" pitchFamily="2" charset="-122"/>
              </a:defRPr>
            </a:lvl5pPr>
          </a:lstStyle>
          <a:p>
            <a:pPr lvl="0">
              <a:buNone/>
            </a:pPr>
            <a:r>
              <a:rPr lang="zh-CN" altLang="en-US" b="0" dirty="0">
                <a:solidFill>
                  <a:srgbClr val="000000"/>
                </a:solidFill>
              </a:rPr>
              <a:t>抒发了她对故乡、大自然、音乐的无比热爱之情。</a:t>
            </a:r>
            <a:endParaRPr lang="zh-CN" altLang="en-US" b="0" dirty="0">
              <a:solidFill>
                <a:srgbClr val="000000"/>
              </a:solidFill>
            </a:endParaRPr>
          </a:p>
        </p:txBody>
      </p:sp>
    </p:spTree>
  </p:cSld>
  <p:clrMapOvr>
    <a:overrideClrMapping bg1="lt1" tx1="dk1" bg2="lt2" tx2="dk2" accent1="accent1" accent2="accent2" accent3="accent3" accent4="accent4" accent5="accent5" accent6="accent6" hlink="hlink" folHlink="folHlink"/>
  </p:clrMapOvr>
  <p:transition advTm="300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fill="hold">
                                          <p:stCondLst>
                                            <p:cond delay="0"/>
                                          </p:stCondLst>
                                        </p:cTn>
                                        <p:tgtEl>
                                          <p:spTgt spid="102406"/>
                                        </p:tgtEl>
                                        <p:attrNameLst>
                                          <p:attrName>style.visibility</p:attrName>
                                        </p:attrNameLst>
                                      </p:cBhvr>
                                      <p:to>
                                        <p:strVal val="visible"/>
                                      </p:to>
                                    </p:set>
                                    <p:anim calcmode="lin" valueType="num">
                                      <p:cBhvr additive="base">
                                        <p:cTn id="7" dur="799" fill="hold">
                                          <p:stCondLst>
                                            <p:cond delay="0"/>
                                          </p:stCondLst>
                                        </p:cTn>
                                        <p:tgtEl>
                                          <p:spTgt spid="102406"/>
                                        </p:tgtEl>
                                        <p:attrNameLst>
                                          <p:attrName>ppt_x</p:attrName>
                                        </p:attrNameLst>
                                      </p:cBhvr>
                                      <p:tavLst>
                                        <p:tav tm="0">
                                          <p:val>
                                            <p:strVal val="0-#ppt_w/2"/>
                                          </p:val>
                                        </p:tav>
                                        <p:tav tm="100000">
                                          <p:val>
                                            <p:strVal val="#ppt_x"/>
                                          </p:val>
                                        </p:tav>
                                      </p:tavLst>
                                    </p:anim>
                                    <p:anim calcmode="lin" valueType="num">
                                      <p:cBhvr additive="base">
                                        <p:cTn id="8" dur="799" fill="hold">
                                          <p:stCondLst>
                                            <p:cond delay="0"/>
                                          </p:stCondLst>
                                        </p:cTn>
                                        <p:tgtEl>
                                          <p:spTgt spid="10240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fill="hold">
                                          <p:stCondLst>
                                            <p:cond delay="0"/>
                                          </p:stCondLst>
                                        </p:cTn>
                                        <p:tgtEl>
                                          <p:spTgt spid="102407">
                                            <p:txEl>
                                              <p:charRg st="0" end="18"/>
                                            </p:txEl>
                                          </p:spTgt>
                                        </p:tgtEl>
                                        <p:attrNameLst>
                                          <p:attrName>style.visibility</p:attrName>
                                        </p:attrNameLst>
                                      </p:cBhvr>
                                      <p:to>
                                        <p:strVal val="visible"/>
                                      </p:to>
                                    </p:set>
                                    <p:animEffect transition="in" filter="fade">
                                      <p:cBhvr>
                                        <p:cTn id="13" dur="1000"/>
                                        <p:tgtEl>
                                          <p:spTgt spid="102407">
                                            <p:txEl>
                                              <p:charRg st="0" end="18"/>
                                            </p:txEl>
                                          </p:spTgt>
                                        </p:tgtEl>
                                      </p:cBhvr>
                                    </p:animEffect>
                                    <p:anim calcmode="lin" valueType="num">
                                      <p:cBhvr>
                                        <p:cTn id="14" dur="1000" fill="hold"/>
                                        <p:tgtEl>
                                          <p:spTgt spid="102407">
                                            <p:txEl>
                                              <p:charRg st="0" end="18"/>
                                            </p:txEl>
                                          </p:spTgt>
                                        </p:tgtEl>
                                        <p:attrNameLst>
                                          <p:attrName>ppt_x</p:attrName>
                                        </p:attrNameLst>
                                      </p:cBhvr>
                                      <p:tavLst>
                                        <p:tav tm="0">
                                          <p:val>
                                            <p:strVal val="#ppt_x-.1"/>
                                          </p:val>
                                        </p:tav>
                                        <p:tav tm="100000">
                                          <p:val>
                                            <p:strVal val="#ppt_x"/>
                                          </p:val>
                                        </p:tav>
                                      </p:tavLst>
                                    </p:anim>
                                    <p:anim calcmode="lin" valueType="num">
                                      <p:cBhvr>
                                        <p:cTn id="15" dur="1000" fill="hold"/>
                                        <p:tgtEl>
                                          <p:spTgt spid="102407">
                                            <p:txEl>
                                              <p:charRg st="0" end="18"/>
                                            </p:txEl>
                                          </p:spTgt>
                                        </p:tgtEl>
                                        <p:attrNameLst>
                                          <p:attrName>ppt_y</p:attrName>
                                        </p:attrNameLst>
                                      </p:cBhvr>
                                      <p:tavLst>
                                        <p:tav tm="0">
                                          <p:val>
                                            <p:strVal val="#ppt_y"/>
                                          </p:val>
                                        </p:tav>
                                        <p:tav tm="100000">
                                          <p:val>
                                            <p:strVal val="#ppt_y"/>
                                          </p:val>
                                        </p:tav>
                                      </p:tavLst>
                                    </p:anim>
                                  </p:childTnLst>
                                </p:cTn>
                              </p:par>
                              <p:par>
                                <p:cTn id="16" presetID="9" presetClass="entr" presetSubtype="0" fill="hold" nodeType="withEffect">
                                  <p:stCondLst>
                                    <p:cond delay="0"/>
                                  </p:stCondLst>
                                  <p:childTnLst>
                                    <p:set>
                                      <p:cBhvr>
                                        <p:cTn id="17" dur="1" fill="hold">
                                          <p:stCondLst>
                                            <p:cond delay="0"/>
                                          </p:stCondLst>
                                        </p:cTn>
                                        <p:tgtEl>
                                          <p:spTgt spid="102409"/>
                                        </p:tgtEl>
                                        <p:attrNameLst>
                                          <p:attrName>style.visibility</p:attrName>
                                        </p:attrNameLst>
                                      </p:cBhvr>
                                      <p:to>
                                        <p:strVal val="visible"/>
                                      </p:to>
                                    </p:set>
                                    <p:animEffect transition="in" filter="dissolve">
                                      <p:cBhvr>
                                        <p:cTn id="18" dur="500"/>
                                        <p:tgtEl>
                                          <p:spTgt spid="102409"/>
                                        </p:tgtEl>
                                      </p:cBhvr>
                                    </p:animEffect>
                                  </p:childTnLst>
                                </p:cTn>
                              </p:par>
                            </p:childTnLst>
                          </p:cTn>
                        </p:par>
                      </p:childTnLst>
                    </p:cTn>
                  </p:par>
                  <p:par>
                    <p:cTn id="19" fill="hold">
                      <p:stCondLst>
                        <p:cond delay="indefinite"/>
                      </p:stCondLst>
                      <p:childTnLst>
                        <p:par>
                          <p:cTn id="20" fill="hold">
                            <p:stCondLst>
                              <p:cond delay="0"/>
                            </p:stCondLst>
                            <p:childTnLst>
                              <p:par>
                                <p:cTn id="21" presetID="13" presetClass="entr" presetSubtype="16" fill="hold" nodeType="clickEffect">
                                  <p:stCondLst>
                                    <p:cond delay="0"/>
                                  </p:stCondLst>
                                  <p:childTnLst>
                                    <p:set>
                                      <p:cBhvr>
                                        <p:cTn id="22" dur="1" fill="hold">
                                          <p:stCondLst>
                                            <p:cond delay="0"/>
                                          </p:stCondLst>
                                        </p:cTn>
                                        <p:tgtEl>
                                          <p:spTgt spid="102423"/>
                                        </p:tgtEl>
                                        <p:attrNameLst>
                                          <p:attrName>style.visibility</p:attrName>
                                        </p:attrNameLst>
                                      </p:cBhvr>
                                      <p:to>
                                        <p:strVal val="visible"/>
                                      </p:to>
                                    </p:set>
                                    <p:animEffect transition="in" filter="plus(in)">
                                      <p:cBhvr>
                                        <p:cTn id="23" dur="1000"/>
                                        <p:tgtEl>
                                          <p:spTgt spid="102423"/>
                                        </p:tgtEl>
                                      </p:cBhvr>
                                    </p:animEffect>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grpId="0" nodeType="clickEffect">
                                  <p:stCondLst>
                                    <p:cond delay="0"/>
                                  </p:stCondLst>
                                  <p:iterate type="lt">
                                    <p:tmPct val="10000"/>
                                  </p:iterate>
                                  <p:childTnLst>
                                    <p:set>
                                      <p:cBhvr>
                                        <p:cTn id="27" dur="1" fill="hold">
                                          <p:stCondLst>
                                            <p:cond delay="0"/>
                                          </p:stCondLst>
                                        </p:cTn>
                                        <p:tgtEl>
                                          <p:spTgt spid="102421"/>
                                        </p:tgtEl>
                                        <p:attrNameLst>
                                          <p:attrName>style.visibility</p:attrName>
                                        </p:attrNameLst>
                                      </p:cBhvr>
                                      <p:to>
                                        <p:strVal val="visible"/>
                                      </p:to>
                                    </p:set>
                                    <p:anim calcmode="lin" valueType="num">
                                      <p:cBhvr>
                                        <p:cTn id="28" dur="500" fill="hold"/>
                                        <p:tgtEl>
                                          <p:spTgt spid="102421"/>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102421"/>
                                        </p:tgtEl>
                                        <p:attrNameLst>
                                          <p:attrName>ppt_y</p:attrName>
                                        </p:attrNameLst>
                                      </p:cBhvr>
                                      <p:tavLst>
                                        <p:tav tm="0">
                                          <p:val>
                                            <p:strVal val="#ppt_y"/>
                                          </p:val>
                                        </p:tav>
                                        <p:tav tm="100000">
                                          <p:val>
                                            <p:strVal val="#ppt_y"/>
                                          </p:val>
                                        </p:tav>
                                      </p:tavLst>
                                    </p:anim>
                                    <p:anim calcmode="lin" valueType="num">
                                      <p:cBhvr>
                                        <p:cTn id="30" dur="500" fill="hold"/>
                                        <p:tgtEl>
                                          <p:spTgt spid="102421"/>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102421"/>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102421"/>
                                        </p:tgtEl>
                                      </p:cBhvr>
                                    </p:animEffect>
                                  </p:childTnLst>
                                </p:cTn>
                              </p:par>
                              <p:par>
                                <p:cTn id="33" presetID="9" presetClass="entr" presetSubtype="0" fill="hold" nodeType="withEffect">
                                  <p:stCondLst>
                                    <p:cond delay="0"/>
                                  </p:stCondLst>
                                  <p:childTnLst>
                                    <p:set>
                                      <p:cBhvr>
                                        <p:cTn id="34" dur="1" fill="hold">
                                          <p:stCondLst>
                                            <p:cond delay="0"/>
                                          </p:stCondLst>
                                        </p:cTn>
                                        <p:tgtEl>
                                          <p:spTgt spid="102420"/>
                                        </p:tgtEl>
                                        <p:attrNameLst>
                                          <p:attrName>style.visibility</p:attrName>
                                        </p:attrNameLst>
                                      </p:cBhvr>
                                      <p:to>
                                        <p:strVal val="visible"/>
                                      </p:to>
                                    </p:set>
                                    <p:animEffect transition="in" filter="dissolve">
                                      <p:cBhvr>
                                        <p:cTn id="35" dur="500"/>
                                        <p:tgtEl>
                                          <p:spTgt spid="102420"/>
                                        </p:tgtEl>
                                      </p:cBhvr>
                                    </p:animEffect>
                                  </p:childTnLst>
                                </p:cTn>
                              </p:par>
                            </p:childTnLst>
                          </p:cTn>
                        </p:par>
                      </p:childTnLst>
                    </p:cTn>
                  </p:par>
                  <p:par>
                    <p:cTn id="36" fill="hold">
                      <p:stCondLst>
                        <p:cond delay="indefinite"/>
                      </p:stCondLst>
                      <p:childTnLst>
                        <p:par>
                          <p:cTn id="37" fill="hold">
                            <p:stCondLst>
                              <p:cond delay="0"/>
                            </p:stCondLst>
                            <p:childTnLst>
                              <p:par>
                                <p:cTn id="38" presetID="17" presetClass="entr" presetSubtype="10" fill="hold" grpId="0" nodeType="clickEffect">
                                  <p:stCondLst>
                                    <p:cond delay="0"/>
                                  </p:stCondLst>
                                  <p:childTnLst>
                                    <p:set>
                                      <p:cBhvr>
                                        <p:cTn id="39" dur="1" fill="hold">
                                          <p:stCondLst>
                                            <p:cond delay="0"/>
                                          </p:stCondLst>
                                        </p:cTn>
                                        <p:tgtEl>
                                          <p:spTgt spid="102422"/>
                                        </p:tgtEl>
                                        <p:attrNameLst>
                                          <p:attrName>style.visibility</p:attrName>
                                        </p:attrNameLst>
                                      </p:cBhvr>
                                      <p:to>
                                        <p:strVal val="visible"/>
                                      </p:to>
                                    </p:set>
                                    <p:anim calcmode="lin" valueType="num">
                                      <p:cBhvr>
                                        <p:cTn id="40" dur="500" fill="hold"/>
                                        <p:tgtEl>
                                          <p:spTgt spid="102422"/>
                                        </p:tgtEl>
                                        <p:attrNameLst>
                                          <p:attrName>ppt_w</p:attrName>
                                        </p:attrNameLst>
                                      </p:cBhvr>
                                      <p:tavLst>
                                        <p:tav tm="0">
                                          <p:val>
                                            <p:fltVal val="0.000000"/>
                                          </p:val>
                                        </p:tav>
                                        <p:tav tm="100000">
                                          <p:val>
                                            <p:strVal val="#ppt_w"/>
                                          </p:val>
                                        </p:tav>
                                      </p:tavLst>
                                    </p:anim>
                                    <p:anim calcmode="lin" valueType="num">
                                      <p:cBhvr>
                                        <p:cTn id="41" dur="500" fill="hold"/>
                                        <p:tgtEl>
                                          <p:spTgt spid="1024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6" grpId="0"/>
      <p:bldP spid="102407" grpId="0" build="p"/>
      <p:bldP spid="102421" grpId="0"/>
      <p:bldP spid="1024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2" name="标题 133121"/>
          <p:cNvSpPr>
            <a:spLocks noGrp="1"/>
          </p:cNvSpPr>
          <p:nvPr>
            <p:ph type="title"/>
          </p:nvPr>
        </p:nvSpPr>
        <p:spPr>
          <a:xfrm>
            <a:off x="1281113" y="0"/>
            <a:ext cx="7634287" cy="1116013"/>
          </a:xfrm>
          <a:ln/>
        </p:spPr>
        <p:txBody>
          <a:bodyPr anchor="b"/>
          <a:p>
            <a:r>
              <a:rPr lang="zh-CN" altLang="en-US" sz="2800" dirty="0">
                <a:effectLst/>
                <a:ea typeface="华文中宋" panose="02010600040101010101" pitchFamily="2" charset="-122"/>
              </a:rPr>
              <a:t>阅读对话和唱词至“众修女唱：叫人拿玛利亚怎么办？”，回答下列问题。</a:t>
            </a:r>
            <a:endParaRPr lang="zh-CN" altLang="en-US" sz="2800" dirty="0">
              <a:effectLst/>
              <a:ea typeface="华文中宋" panose="02010600040101010101" pitchFamily="2" charset="-122"/>
            </a:endParaRPr>
          </a:p>
        </p:txBody>
      </p:sp>
      <p:sp>
        <p:nvSpPr>
          <p:cNvPr id="133123" name="文本占位符 133122"/>
          <p:cNvSpPr>
            <a:spLocks noGrp="1"/>
          </p:cNvSpPr>
          <p:nvPr>
            <p:ph type="body" idx="1"/>
          </p:nvPr>
        </p:nvSpPr>
        <p:spPr>
          <a:xfrm>
            <a:off x="914400" y="1143000"/>
            <a:ext cx="7620000" cy="609600"/>
          </a:xfrm>
          <a:ln/>
        </p:spPr>
        <p:txBody>
          <a:bodyPr/>
          <a:p>
            <a:pPr>
              <a:buNone/>
            </a:pPr>
            <a:r>
              <a:rPr lang="zh-CN" altLang="en-US" sz="2800" dirty="0">
                <a:solidFill>
                  <a:srgbClr val="3366FF"/>
                </a:solidFill>
                <a:ea typeface="黑体" panose="02010600030101010101" pitchFamily="2" charset="-122"/>
              </a:rPr>
              <a:t>读完以后，你认为玛利亚具有怎样的形象？</a:t>
            </a:r>
            <a:endParaRPr lang="zh-CN" altLang="en-US" sz="2800" dirty="0">
              <a:solidFill>
                <a:srgbClr val="3366FF"/>
              </a:solidFill>
              <a:ea typeface="黑体" panose="02010600030101010101" pitchFamily="2" charset="-122"/>
            </a:endParaRPr>
          </a:p>
        </p:txBody>
      </p:sp>
      <p:sp>
        <p:nvSpPr>
          <p:cNvPr id="133124" name="Music"/>
          <p:cNvSpPr>
            <a:spLocks noEditPoints="1"/>
          </p:cNvSpPr>
          <p:nvPr/>
        </p:nvSpPr>
        <p:spPr>
          <a:xfrm>
            <a:off x="457200" y="1219200"/>
            <a:ext cx="371475" cy="371475"/>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9900"/>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endParaRPr lang="zh-CN" altLang="en-US"/>
          </a:p>
        </p:txBody>
      </p:sp>
      <p:sp>
        <p:nvSpPr>
          <p:cNvPr id="133125" name="文本框 133124"/>
          <p:cNvSpPr txBox="1"/>
          <p:nvPr/>
        </p:nvSpPr>
        <p:spPr>
          <a:xfrm>
            <a:off x="914400" y="1524000"/>
            <a:ext cx="7848600" cy="1800225"/>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宋体" panose="02010600030101010101" pitchFamily="2" charset="-122"/>
              </a:rPr>
              <a:t>天性活泼，热爱歌唱；不守常规，无拘无束；纯真欢快，自由自在；自己快乐，也让别人快乐；十分可爱，又让人头痛。总之就是：</a:t>
            </a:r>
            <a:r>
              <a:rPr lang="zh-CN" altLang="en-US" sz="2800" b="0" dirty="0">
                <a:solidFill>
                  <a:srgbClr val="FF0000"/>
                </a:solidFill>
                <a:effectLst>
                  <a:outerShdw blurRad="38100" dist="38100" dir="2700000">
                    <a:srgbClr val="C0C0C0"/>
                  </a:outerShdw>
                </a:effectLst>
                <a:latin typeface="Arial" panose="020B0604020202020204" pitchFamily="34" charset="0"/>
                <a:ea typeface="宋体" panose="02010600030101010101" pitchFamily="2" charset="-122"/>
              </a:rPr>
              <a:t>招人喜欢</a:t>
            </a:r>
            <a:r>
              <a:rPr lang="zh-CN" altLang="en-US" sz="2800" b="0" dirty="0">
                <a:latin typeface="Arial" panose="020B0604020202020204" pitchFamily="34" charset="0"/>
                <a:ea typeface="宋体" panose="02010600030101010101" pitchFamily="2" charset="-122"/>
              </a:rPr>
              <a:t>，</a:t>
            </a:r>
            <a:r>
              <a:rPr lang="zh-CN" altLang="en-US" sz="2800" b="0" dirty="0">
                <a:solidFill>
                  <a:srgbClr val="FF0000"/>
                </a:solidFill>
                <a:effectLst>
                  <a:outerShdw blurRad="38100" dist="38100" dir="2700000">
                    <a:srgbClr val="C0C0C0"/>
                  </a:outerShdw>
                </a:effectLst>
                <a:latin typeface="Arial" panose="020B0604020202020204" pitchFamily="34" charset="0"/>
                <a:ea typeface="宋体" panose="02010600030101010101" pitchFamily="2" charset="-122"/>
              </a:rPr>
              <a:t>却又不适合做修女</a:t>
            </a:r>
            <a:r>
              <a:rPr lang="zh-CN" altLang="en-US" sz="2800" b="0" dirty="0">
                <a:latin typeface="Arial" panose="020B0604020202020204" pitchFamily="34" charset="0"/>
                <a:ea typeface="宋体" panose="02010600030101010101" pitchFamily="2" charset="-122"/>
              </a:rPr>
              <a:t>。</a:t>
            </a:r>
            <a:endParaRPr lang="zh-CN" altLang="en-US" sz="2800" b="0" dirty="0">
              <a:latin typeface="Arial" panose="020B0604020202020204" pitchFamily="34" charset="0"/>
              <a:ea typeface="宋体" panose="02010600030101010101" pitchFamily="2" charset="-122"/>
            </a:endParaRPr>
          </a:p>
        </p:txBody>
      </p:sp>
      <p:sp>
        <p:nvSpPr>
          <p:cNvPr id="133129" name="矩形 133128"/>
          <p:cNvSpPr/>
          <p:nvPr/>
        </p:nvSpPr>
        <p:spPr>
          <a:xfrm>
            <a:off x="914400" y="3200400"/>
            <a:ext cx="7772400" cy="1219200"/>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Verdana" panose="020B060403050404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Verdana" panose="020B060403050404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Verdana" panose="020B060403050404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Verdana" panose="020B060403050404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Verdana" panose="020B0604030504040204" pitchFamily="34" charset="0"/>
                <a:ea typeface="宋体" panose="02010600030101010101" pitchFamily="2" charset="-122"/>
              </a:defRPr>
            </a:lvl5pPr>
          </a:lstStyle>
          <a:p>
            <a:pPr lvl="0">
              <a:buNone/>
            </a:pPr>
            <a:r>
              <a:rPr lang="zh-CN" altLang="en-US" sz="2800" b="0" dirty="0">
                <a:solidFill>
                  <a:srgbClr val="3366FF"/>
                </a:solidFill>
                <a:ea typeface="黑体" panose="02010600030101010101" pitchFamily="2" charset="-122"/>
              </a:rPr>
              <a:t>回答课后练习第二题：修道院院长把玛利亚比作</a:t>
            </a:r>
            <a:endParaRPr lang="zh-CN" altLang="en-US" sz="2800" b="0" dirty="0">
              <a:solidFill>
                <a:srgbClr val="3366FF"/>
              </a:solidFill>
              <a:ea typeface="黑体" panose="02010600030101010101" pitchFamily="2" charset="-122"/>
            </a:endParaRPr>
          </a:p>
          <a:p>
            <a:pPr lvl="0">
              <a:buNone/>
            </a:pPr>
            <a:r>
              <a:rPr lang="zh-CN" altLang="en-US" sz="2800" b="0" dirty="0">
                <a:solidFill>
                  <a:srgbClr val="3366FF"/>
                </a:solidFill>
                <a:ea typeface="黑体" panose="02010600030101010101" pitchFamily="2" charset="-122"/>
              </a:rPr>
              <a:t>“皎洁的月光”“天上的云彩”，你认为这样的比喻恰</a:t>
            </a:r>
            <a:endParaRPr lang="zh-CN" altLang="en-US" sz="2800" b="0" dirty="0">
              <a:solidFill>
                <a:srgbClr val="3366FF"/>
              </a:solidFill>
              <a:ea typeface="黑体" panose="02010600030101010101" pitchFamily="2" charset="-122"/>
            </a:endParaRPr>
          </a:p>
          <a:p>
            <a:pPr lvl="0">
              <a:buNone/>
            </a:pPr>
            <a:r>
              <a:rPr lang="zh-CN" altLang="en-US" sz="2800" b="0" dirty="0">
                <a:solidFill>
                  <a:srgbClr val="3366FF"/>
                </a:solidFill>
                <a:ea typeface="黑体" panose="02010600030101010101" pitchFamily="2" charset="-122"/>
              </a:rPr>
              <a:t>当吗？为什么？</a:t>
            </a:r>
            <a:endParaRPr lang="zh-CN" altLang="en-US" sz="2800" b="0" dirty="0">
              <a:solidFill>
                <a:srgbClr val="3366FF"/>
              </a:solidFill>
              <a:ea typeface="黑体" panose="02010600030101010101" pitchFamily="2" charset="-122"/>
            </a:endParaRPr>
          </a:p>
        </p:txBody>
      </p:sp>
      <p:sp>
        <p:nvSpPr>
          <p:cNvPr id="133130" name="Music"/>
          <p:cNvSpPr>
            <a:spLocks noEditPoints="1"/>
          </p:cNvSpPr>
          <p:nvPr/>
        </p:nvSpPr>
        <p:spPr>
          <a:xfrm>
            <a:off x="457200" y="3352800"/>
            <a:ext cx="371475" cy="371475"/>
          </a:xfrm>
          <a:custGeom>
            <a:avLst/>
            <a:gdLst>
              <a:gd name="txL" fmla="*/ 7975 w 21600"/>
              <a:gd name="txT" fmla="*/ 923 h 21600"/>
              <a:gd name="txR" fmla="*/ 20935 w 21600"/>
              <a:gd name="txB" fmla="*/ 5354 h 21600"/>
            </a:gdLst>
            <a:ahLst/>
            <a:cxnLst>
              <a:cxn ang="0">
                <a:pos x="7352" y="46"/>
              </a:cxn>
              <a:cxn ang="0">
                <a:pos x="7373" y="9900"/>
              </a:cxn>
              <a:cxn ang="0">
                <a:pos x="21683" y="10061"/>
              </a:cxn>
              <a:cxn ang="0">
                <a:pos x="7352" y="46"/>
              </a:cxn>
              <a:cxn ang="0">
                <a:pos x="21600" y="0"/>
              </a:cxn>
            </a:cxnLst>
            <a:rect l="txL" t="txT" r="txR" b="txB"/>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9900"/>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endParaRPr lang="zh-CN" altLang="en-US"/>
          </a:p>
        </p:txBody>
      </p:sp>
      <p:sp>
        <p:nvSpPr>
          <p:cNvPr id="133131" name="文本框 133130"/>
          <p:cNvSpPr txBox="1"/>
          <p:nvPr/>
        </p:nvSpPr>
        <p:spPr>
          <a:xfrm>
            <a:off x="762000" y="4630738"/>
            <a:ext cx="8153400" cy="2227262"/>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宋体" panose="02010600030101010101" pitchFamily="2" charset="-122"/>
              </a:rPr>
              <a:t>恰当。院长唱词的意思是说拿玛利亚毫无办法，这正如人们无法抓住“天上的云彩”和“皎洁的月光”。修道院院长把玛利亚比做这两件事物，生动而形象地表现了玛利亚自由活泼的性格和众嬷嬷对玛利亚的由衷喜爱而又无所适从。</a:t>
            </a:r>
            <a:endParaRPr lang="zh-CN" altLang="en-US" sz="2800" b="0" dirty="0">
              <a:latin typeface="Arial" panose="020B0604020202020204" pitchFamily="34" charset="0"/>
              <a:ea typeface="宋体" panose="02010600030101010101" pitchFamily="2" charset="-122"/>
            </a:endParaRPr>
          </a:p>
        </p:txBody>
      </p:sp>
    </p:spTree>
  </p:cSld>
  <p:clrMapOvr>
    <a:masterClrMapping/>
  </p:clrMapOvr>
  <p:transition spd="med">
    <p:cover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33124"/>
                                        </p:tgtEl>
                                        <p:attrNameLst>
                                          <p:attrName>style.visibility</p:attrName>
                                        </p:attrNameLst>
                                      </p:cBhvr>
                                      <p:to>
                                        <p:strVal val="visible"/>
                                      </p:to>
                                    </p:set>
                                    <p:animEffect transition="in" filter="dissolve">
                                      <p:cBhvr>
                                        <p:cTn id="7" dur="500"/>
                                        <p:tgtEl>
                                          <p:spTgt spid="133124"/>
                                        </p:tgtEl>
                                      </p:cBhvr>
                                    </p:animEffect>
                                  </p:childTnLst>
                                </p:cTn>
                              </p:par>
                              <p:par>
                                <p:cTn id="8" presetID="9" presetClass="entr" presetSubtype="0" fill="hold" nodeType="withEffect">
                                  <p:stCondLst>
                                    <p:cond delay="0"/>
                                  </p:stCondLst>
                                  <p:childTnLst>
                                    <p:set>
                                      <p:cBhvr>
                                        <p:cTn id="9" dur="1" fill="hold">
                                          <p:stCondLst>
                                            <p:cond delay="0"/>
                                          </p:stCondLst>
                                        </p:cTn>
                                        <p:tgtEl>
                                          <p:spTgt spid="133130"/>
                                        </p:tgtEl>
                                        <p:attrNameLst>
                                          <p:attrName>style.visibility</p:attrName>
                                        </p:attrNameLst>
                                      </p:cBhvr>
                                      <p:to>
                                        <p:strVal val="visible"/>
                                      </p:to>
                                    </p:set>
                                    <p:animEffect transition="in" filter="dissolve">
                                      <p:cBhvr>
                                        <p:cTn id="10" dur="500"/>
                                        <p:tgtEl>
                                          <p:spTgt spid="133130"/>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33122"/>
                                        </p:tgtEl>
                                        <p:attrNameLst>
                                          <p:attrName>style.visibility</p:attrName>
                                        </p:attrNameLst>
                                      </p:cBhvr>
                                      <p:to>
                                        <p:strVal val="visible"/>
                                      </p:to>
                                    </p:set>
                                    <p:animEffect transition="in" filter="randombar(horizontal)">
                                      <p:cBhvr>
                                        <p:cTn id="13" dur="500"/>
                                        <p:tgtEl>
                                          <p:spTgt spid="133122"/>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33123">
                                            <p:txEl>
                                              <p:charRg st="0" end="20"/>
                                            </p:txEl>
                                          </p:spTgt>
                                        </p:tgtEl>
                                        <p:attrNameLst>
                                          <p:attrName>style.visibility</p:attrName>
                                        </p:attrNameLst>
                                      </p:cBhvr>
                                      <p:to>
                                        <p:strVal val="visible"/>
                                      </p:to>
                                    </p:set>
                                    <p:animEffect transition="in" filter="randombar(horizontal)">
                                      <p:cBhvr>
                                        <p:cTn id="16" dur="500"/>
                                        <p:tgtEl>
                                          <p:spTgt spid="133123">
                                            <p:txEl>
                                              <p:charRg st="0" end="20"/>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33129"/>
                                        </p:tgtEl>
                                        <p:attrNameLst>
                                          <p:attrName>style.visibility</p:attrName>
                                        </p:attrNameLst>
                                      </p:cBhvr>
                                      <p:to>
                                        <p:strVal val="visible"/>
                                      </p:to>
                                    </p:set>
                                    <p:animEffect transition="in" filter="randombar(horizontal)">
                                      <p:cBhvr>
                                        <p:cTn id="19" dur="500"/>
                                        <p:tgtEl>
                                          <p:spTgt spid="133129"/>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133125"/>
                                        </p:tgtEl>
                                        <p:attrNameLst>
                                          <p:attrName>style.visibility</p:attrName>
                                        </p:attrNameLst>
                                      </p:cBhvr>
                                      <p:to>
                                        <p:strVal val="visible"/>
                                      </p:to>
                                    </p:set>
                                    <p:animEffect transition="in" filter="strips(downLeft)">
                                      <p:cBhvr>
                                        <p:cTn id="24" dur="500"/>
                                        <p:tgtEl>
                                          <p:spTgt spid="13312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33131"/>
                                        </p:tgtEl>
                                        <p:attrNameLst>
                                          <p:attrName>style.visibility</p:attrName>
                                        </p:attrNameLst>
                                      </p:cBhvr>
                                      <p:to>
                                        <p:strVal val="visible"/>
                                      </p:to>
                                    </p:set>
                                    <p:animEffect transition="in" filter="strips(downLeft)">
                                      <p:cBhvr>
                                        <p:cTn id="29" dur="500"/>
                                        <p:tgtEl>
                                          <p:spTgt spid="133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P spid="133123" grpId="0" build="p"/>
      <p:bldP spid="133125" grpId="0"/>
      <p:bldP spid="133129" grpId="0"/>
      <p:bldP spid="1331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34148" name="对象 134147"/>
          <p:cNvGraphicFramePr/>
          <p:nvPr/>
        </p:nvGraphicFramePr>
        <p:xfrm>
          <a:off x="542925" y="649288"/>
          <a:ext cx="8335963" cy="6029325"/>
        </p:xfrm>
        <a:graphic>
          <a:graphicData uri="http://schemas.openxmlformats.org/presentationml/2006/ole">
            <mc:AlternateContent xmlns:mc="http://schemas.openxmlformats.org/markup-compatibility/2006">
              <mc:Choice xmlns:v="urn:schemas-microsoft-com:vml" Requires="v">
                <p:oleObj spid="_x0000_s3079" name="" r:id="rId1" imgW="8583295" imgH="6199505" progId="Word.Document.8">
                  <p:embed/>
                </p:oleObj>
              </mc:Choice>
              <mc:Fallback>
                <p:oleObj name="" r:id="rId1" imgW="8583295" imgH="6199505" progId="Word.Document.8">
                  <p:embed/>
                  <p:pic>
                    <p:nvPicPr>
                      <p:cNvPr id="0" name="图片 3078"/>
                      <p:cNvPicPr/>
                      <p:nvPr/>
                    </p:nvPicPr>
                    <p:blipFill>
                      <a:blip r:embed="rId2">
                        <a:clrChange>
                          <a:clrFrom>
                            <a:srgbClr val="D9D9D9"/>
                          </a:clrFrom>
                          <a:clrTo>
                            <a:srgbClr val="CCFFFF"/>
                          </a:clrTo>
                        </a:clrChange>
                      </a:blip>
                      <a:stretch>
                        <a:fillRect/>
                      </a:stretch>
                    </p:blipFill>
                    <p:spPr>
                      <a:xfrm>
                        <a:off x="542925" y="649288"/>
                        <a:ext cx="8335963" cy="6029325"/>
                      </a:xfrm>
                      <a:prstGeom prst="rect">
                        <a:avLst/>
                      </a:prstGeom>
                      <a:noFill/>
                      <a:ln w="38100">
                        <a:noFill/>
                        <a:miter/>
                      </a:ln>
                    </p:spPr>
                  </p:pic>
                </p:oleObj>
              </mc:Fallback>
            </mc:AlternateContent>
          </a:graphicData>
        </a:graphic>
      </p:graphicFrame>
      <p:sp>
        <p:nvSpPr>
          <p:cNvPr id="134149" name="矩形标注 134148"/>
          <p:cNvSpPr/>
          <p:nvPr/>
        </p:nvSpPr>
        <p:spPr>
          <a:xfrm>
            <a:off x="609600" y="3657600"/>
            <a:ext cx="5562600" cy="990600"/>
          </a:xfrm>
          <a:prstGeom prst="wedgeRectCallout">
            <a:avLst>
              <a:gd name="adj1" fmla="val -10162"/>
              <a:gd name="adj2" fmla="val -62819"/>
            </a:avLst>
          </a:prstGeom>
          <a:solidFill>
            <a:srgbClr val="FFFFE1"/>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pPr algn="l"/>
            <a:r>
              <a:rPr lang="zh-CN" altLang="en-US" sz="2800" b="0" dirty="0">
                <a:latin typeface="Arial" panose="020B0604020202020204" pitchFamily="34" charset="0"/>
                <a:ea typeface="宋体" panose="02010600030101010101" pitchFamily="2" charset="-122"/>
              </a:rPr>
              <a:t>富有个性的行动描写，突出了玛利亚</a:t>
            </a:r>
            <a:r>
              <a:rPr lang="zh-CN" altLang="en-US" sz="2800" b="0" dirty="0">
                <a:solidFill>
                  <a:srgbClr val="FF0000"/>
                </a:solidFill>
                <a:latin typeface="Arial" panose="020B0604020202020204" pitchFamily="34" charset="0"/>
                <a:ea typeface="宋体" panose="02010600030101010101" pitchFamily="2" charset="-122"/>
              </a:rPr>
              <a:t>不守常规</a:t>
            </a:r>
            <a:r>
              <a:rPr lang="zh-CN" altLang="en-US" sz="2800" b="0" dirty="0">
                <a:latin typeface="Arial" panose="020B0604020202020204" pitchFamily="34" charset="0"/>
                <a:ea typeface="宋体" panose="02010600030101010101" pitchFamily="2" charset="-122"/>
              </a:rPr>
              <a:t>，</a:t>
            </a:r>
            <a:r>
              <a:rPr lang="zh-CN" altLang="en-US" sz="2800" b="0" dirty="0">
                <a:solidFill>
                  <a:srgbClr val="FF0000"/>
                </a:solidFill>
                <a:latin typeface="Arial" panose="020B0604020202020204" pitchFamily="34" charset="0"/>
                <a:ea typeface="宋体" panose="02010600030101010101" pitchFamily="2" charset="-122"/>
              </a:rPr>
              <a:t>无拘无束</a:t>
            </a:r>
            <a:r>
              <a:rPr lang="zh-CN" altLang="en-US" sz="2800" b="0" dirty="0">
                <a:latin typeface="Arial" panose="020B0604020202020204" pitchFamily="34" charset="0"/>
                <a:ea typeface="宋体" panose="02010600030101010101" pitchFamily="2" charset="-122"/>
              </a:rPr>
              <a:t>的特点</a:t>
            </a:r>
            <a:r>
              <a:rPr lang="zh-CN" altLang="en-US" sz="1800" b="0" dirty="0">
                <a:latin typeface="Arial" panose="020B0604020202020204" pitchFamily="34" charset="0"/>
                <a:ea typeface="宋体" panose="02010600030101010101" pitchFamily="2" charset="-122"/>
              </a:rPr>
              <a:t>。</a:t>
            </a:r>
            <a:endParaRPr lang="zh-CN" altLang="en-US" sz="1800" b="0" dirty="0">
              <a:latin typeface="Arial" panose="020B0604020202020204" pitchFamily="34" charset="0"/>
              <a:ea typeface="宋体" panose="02010600030101010101" pitchFamily="2" charset="-122"/>
            </a:endParaRPr>
          </a:p>
        </p:txBody>
      </p:sp>
      <p:sp>
        <p:nvSpPr>
          <p:cNvPr id="134150" name="矩形标注 134149"/>
          <p:cNvSpPr/>
          <p:nvPr/>
        </p:nvSpPr>
        <p:spPr>
          <a:xfrm>
            <a:off x="3581400" y="4724400"/>
            <a:ext cx="4114800" cy="990600"/>
          </a:xfrm>
          <a:prstGeom prst="wedgeRectCallout">
            <a:avLst>
              <a:gd name="adj1" fmla="val -56019"/>
              <a:gd name="adj2" fmla="val 68588"/>
            </a:avLst>
          </a:prstGeom>
          <a:solidFill>
            <a:srgbClr val="FFFFE1"/>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pPr algn="l"/>
            <a:r>
              <a:rPr lang="zh-CN" altLang="en-US" sz="2800" b="0" dirty="0">
                <a:latin typeface="Arial" panose="020B0604020202020204" pitchFamily="34" charset="0"/>
                <a:ea typeface="宋体" panose="02010600030101010101" pitchFamily="2" charset="-122"/>
              </a:rPr>
              <a:t>用</a:t>
            </a:r>
            <a:r>
              <a:rPr lang="zh-CN" altLang="en-US" sz="2800" b="0" dirty="0">
                <a:solidFill>
                  <a:srgbClr val="FF0000"/>
                </a:solidFill>
                <a:latin typeface="Arial" panose="020B0604020202020204" pitchFamily="34" charset="0"/>
                <a:ea typeface="宋体" panose="02010600030101010101" pitchFamily="2" charset="-122"/>
              </a:rPr>
              <a:t>反问句式</a:t>
            </a:r>
            <a:r>
              <a:rPr lang="zh-CN" altLang="en-US" sz="2800" b="0" dirty="0">
                <a:latin typeface="Arial" panose="020B0604020202020204" pitchFamily="34" charset="0"/>
                <a:ea typeface="宋体" panose="02010600030101010101" pitchFamily="2" charset="-122"/>
              </a:rPr>
              <a:t>，再次强调了众人对玛利亚毫无办法。</a:t>
            </a:r>
            <a:endParaRPr lang="zh-CN" altLang="en-US" sz="1800" b="0" dirty="0">
              <a:latin typeface="Arial" panose="020B0604020202020204" pitchFamily="34" charset="0"/>
              <a:ea typeface="宋体" panose="02010600030101010101" pitchFamily="2" charset="-122"/>
            </a:endParaRPr>
          </a:p>
        </p:txBody>
      </p:sp>
    </p:spTree>
  </p:cSld>
  <p:clrMapOvr>
    <a:overrideClrMapping bg1="lt1" tx1="dk1" bg2="lt2" tx2="dk2" accent1="accent1" accent2="accent2" accent3="accent3" accent4="accent4" accent5="accent5" accent6="accent6" hlink="hlink" folHlink="folHlink"/>
  </p:clrMapOvr>
  <p:transition spd="med">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34148"/>
                                        </p:tgtEl>
                                        <p:attrNameLst>
                                          <p:attrName>style.visibility</p:attrName>
                                        </p:attrNameLst>
                                      </p:cBhvr>
                                      <p:to>
                                        <p:strVal val="visible"/>
                                      </p:to>
                                    </p:set>
                                    <p:anim calcmode="lin" valueType="num">
                                      <p:cBhvr>
                                        <p:cTn id="7" dur="500" fill="hold"/>
                                        <p:tgtEl>
                                          <p:spTgt spid="134148"/>
                                        </p:tgtEl>
                                        <p:attrNameLst>
                                          <p:attrName>ppt_w</p:attrName>
                                        </p:attrNameLst>
                                      </p:cBhvr>
                                      <p:tavLst>
                                        <p:tav tm="0">
                                          <p:val>
                                            <p:fltVal val="0.000000"/>
                                          </p:val>
                                        </p:tav>
                                        <p:tav tm="100000">
                                          <p:val>
                                            <p:strVal val="#ppt_w"/>
                                          </p:val>
                                        </p:tav>
                                      </p:tavLst>
                                    </p:anim>
                                    <p:anim calcmode="lin" valueType="num">
                                      <p:cBhvr>
                                        <p:cTn id="8" dur="500" fill="hold"/>
                                        <p:tgtEl>
                                          <p:spTgt spid="134148"/>
                                        </p:tgtEl>
                                        <p:attrNameLst>
                                          <p:attrName>ppt_h</p:attrName>
                                        </p:attrNameLst>
                                      </p:cBhvr>
                                      <p:tavLst>
                                        <p:tav tm="0">
                                          <p:val>
                                            <p:fltVal val="0.000000"/>
                                          </p:val>
                                        </p:tav>
                                        <p:tav tm="100000">
                                          <p:val>
                                            <p:strVal val="#ppt_h"/>
                                          </p:val>
                                        </p:tav>
                                      </p:tavLst>
                                    </p:anim>
                                    <p:animEffect transition="in" filter="fade">
                                      <p:cBhvr>
                                        <p:cTn id="9" dur="500"/>
                                        <p:tgtEl>
                                          <p:spTgt spid="134148"/>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134149"/>
                                        </p:tgtEl>
                                        <p:attrNameLst>
                                          <p:attrName>style.visibility</p:attrName>
                                        </p:attrNameLst>
                                      </p:cBhvr>
                                      <p:to>
                                        <p:strVal val="visible"/>
                                      </p:to>
                                    </p:set>
                                    <p:animEffect transition="in" filter="circle(in)">
                                      <p:cBhvr>
                                        <p:cTn id="14" dur="1000"/>
                                        <p:tgtEl>
                                          <p:spTgt spid="134149"/>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34150"/>
                                        </p:tgtEl>
                                        <p:attrNameLst>
                                          <p:attrName>style.visibility</p:attrName>
                                        </p:attrNameLst>
                                      </p:cBhvr>
                                      <p:to>
                                        <p:strVal val="visible"/>
                                      </p:to>
                                    </p:set>
                                    <p:animEffect transition="in" filter="circle(in)">
                                      <p:cBhvr>
                                        <p:cTn id="19" dur="1000"/>
                                        <p:tgtEl>
                                          <p:spTgt spid="134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9" grpId="0" animBg="1"/>
      <p:bldP spid="13415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8243" name="文本占位符 138242"/>
          <p:cNvSpPr>
            <a:spLocks noGrp="1" noRot="1"/>
          </p:cNvSpPr>
          <p:nvPr>
            <p:ph type="body" idx="1"/>
          </p:nvPr>
        </p:nvSpPr>
        <p:spPr>
          <a:xfrm>
            <a:off x="304800" y="762000"/>
            <a:ext cx="7848600" cy="5337175"/>
          </a:xfrm>
          <a:ln/>
        </p:spPr>
        <p:txBody>
          <a:bodyPr/>
          <a:p>
            <a:pPr>
              <a:buSzPct val="70000"/>
              <a:buBlip>
                <a:blip r:embed="rId1"/>
              </a:buBlip>
            </a:pPr>
            <a:r>
              <a:rPr lang="zh-CN" altLang="en-US" sz="4000" dirty="0">
                <a:solidFill>
                  <a:srgbClr val="000000"/>
                </a:solidFill>
                <a:ea typeface="隶书" panose="02010509060101010101" pitchFamily="49" charset="-122"/>
              </a:rPr>
              <a:t>正面描写和侧面描写相结合，成功地塑造了人物形象。</a:t>
            </a:r>
            <a:endParaRPr lang="zh-CN" altLang="en-US" sz="4000" dirty="0">
              <a:solidFill>
                <a:srgbClr val="000000"/>
              </a:solidFill>
              <a:ea typeface="隶书" panose="02010509060101010101" pitchFamily="49" charset="-122"/>
            </a:endParaRPr>
          </a:p>
          <a:p>
            <a:pPr>
              <a:buSzPct val="70000"/>
              <a:buFont typeface="Wingdings" panose="05000000000000000000" pitchFamily="2" charset="2"/>
              <a:buNone/>
            </a:pPr>
            <a:r>
              <a:rPr lang="zh-CN" altLang="en-US" sz="2800" dirty="0">
                <a:solidFill>
                  <a:srgbClr val="000000"/>
                </a:solidFill>
                <a:ea typeface="楷体_GB2312" panose="02010609030101010101" pitchFamily="49" charset="-122"/>
              </a:rPr>
              <a:t>玛利亚在萨尔茨堡郊外纵情歌唱，快乐游玩</a:t>
            </a:r>
            <a:r>
              <a:rPr lang="en-US" altLang="zh-CN" sz="2800" dirty="0">
                <a:solidFill>
                  <a:srgbClr val="000000"/>
                </a:solidFill>
                <a:ea typeface="楷体_GB2312" panose="02010609030101010101" pitchFamily="49" charset="-122"/>
              </a:rPr>
              <a:t>→</a:t>
            </a:r>
            <a:r>
              <a:rPr lang="zh-CN" altLang="en-US" sz="2800" dirty="0">
                <a:solidFill>
                  <a:srgbClr val="000000"/>
                </a:solidFill>
                <a:ea typeface="楷体_GB2312" panose="02010609030101010101" pitchFamily="49" charset="-122"/>
              </a:rPr>
              <a:t>正</a:t>
            </a:r>
            <a:endParaRPr lang="zh-CN" altLang="en-US" sz="2800" dirty="0">
              <a:solidFill>
                <a:srgbClr val="000000"/>
              </a:solidFill>
              <a:ea typeface="楷体_GB2312" panose="02010609030101010101" pitchFamily="49" charset="-122"/>
            </a:endParaRPr>
          </a:p>
          <a:p>
            <a:pPr>
              <a:buSzPct val="70000"/>
              <a:buFont typeface="Wingdings" panose="05000000000000000000" pitchFamily="2" charset="2"/>
              <a:buNone/>
            </a:pPr>
            <a:r>
              <a:rPr lang="zh-CN" altLang="en-US" sz="2800" dirty="0">
                <a:solidFill>
                  <a:srgbClr val="000000"/>
                </a:solidFill>
                <a:ea typeface="楷体_GB2312" panose="02010609030101010101" pitchFamily="49" charset="-122"/>
              </a:rPr>
              <a:t>面描写。</a:t>
            </a:r>
            <a:endParaRPr lang="zh-CN" altLang="en-US" sz="2800" dirty="0">
              <a:solidFill>
                <a:srgbClr val="000000"/>
              </a:solidFill>
              <a:ea typeface="楷体_GB2312" panose="02010609030101010101" pitchFamily="49" charset="-122"/>
            </a:endParaRPr>
          </a:p>
          <a:p>
            <a:pPr>
              <a:buSzPct val="70000"/>
              <a:buFont typeface="Wingdings" panose="05000000000000000000" pitchFamily="2" charset="2"/>
              <a:buNone/>
            </a:pPr>
            <a:r>
              <a:rPr lang="zh-CN" altLang="en-US" sz="2800" dirty="0">
                <a:solidFill>
                  <a:srgbClr val="000000"/>
                </a:solidFill>
                <a:ea typeface="楷体_GB2312" panose="02010609030101010101" pitchFamily="49" charset="-122"/>
              </a:rPr>
              <a:t>修道院内，众人对玛利亚七嘴八舌地议论</a:t>
            </a:r>
            <a:r>
              <a:rPr lang="en-US" altLang="zh-CN" sz="2800" dirty="0">
                <a:solidFill>
                  <a:srgbClr val="000000"/>
                </a:solidFill>
                <a:ea typeface="楷体_GB2312" panose="02010609030101010101" pitchFamily="49" charset="-122"/>
              </a:rPr>
              <a:t>→</a:t>
            </a:r>
            <a:r>
              <a:rPr lang="zh-CN" altLang="en-US" sz="2800" dirty="0">
                <a:solidFill>
                  <a:srgbClr val="000000"/>
                </a:solidFill>
                <a:ea typeface="楷体_GB2312" panose="02010609030101010101" pitchFamily="49" charset="-122"/>
              </a:rPr>
              <a:t>侧面</a:t>
            </a:r>
            <a:endParaRPr lang="zh-CN" altLang="en-US" sz="2800" dirty="0">
              <a:solidFill>
                <a:srgbClr val="000000"/>
              </a:solidFill>
              <a:ea typeface="楷体_GB2312" panose="02010609030101010101" pitchFamily="49" charset="-122"/>
            </a:endParaRPr>
          </a:p>
          <a:p>
            <a:pPr>
              <a:buSzPct val="70000"/>
              <a:buFont typeface="Wingdings" panose="05000000000000000000" pitchFamily="2" charset="2"/>
              <a:buNone/>
            </a:pPr>
            <a:r>
              <a:rPr lang="zh-CN" altLang="en-US" sz="2800" dirty="0">
                <a:solidFill>
                  <a:srgbClr val="000000"/>
                </a:solidFill>
                <a:ea typeface="楷体_GB2312" panose="02010609030101010101" pitchFamily="49" charset="-122"/>
              </a:rPr>
              <a:t>描写。</a:t>
            </a:r>
            <a:endParaRPr lang="zh-CN" altLang="en-US" sz="2800" dirty="0">
              <a:solidFill>
                <a:srgbClr val="000000"/>
              </a:solidFill>
              <a:ea typeface="楷体_GB2312" panose="02010609030101010101" pitchFamily="49" charset="-122"/>
            </a:endParaRPr>
          </a:p>
          <a:p>
            <a:pPr>
              <a:buSzPct val="70000"/>
              <a:buFont typeface="Wingdings" panose="05000000000000000000" pitchFamily="2" charset="2"/>
              <a:buNone/>
            </a:pPr>
            <a:r>
              <a:rPr lang="zh-CN" altLang="en-US" sz="2800" dirty="0">
                <a:solidFill>
                  <a:srgbClr val="000000"/>
                </a:solidFill>
                <a:ea typeface="楷体_GB2312" panose="02010609030101010101" pitchFamily="49" charset="-122"/>
              </a:rPr>
              <a:t>玛利亚风风火火地闯进修道院</a:t>
            </a:r>
            <a:r>
              <a:rPr lang="en-US" altLang="zh-CN" sz="2800" dirty="0">
                <a:solidFill>
                  <a:srgbClr val="000000"/>
                </a:solidFill>
                <a:ea typeface="楷体_GB2312" panose="02010609030101010101" pitchFamily="49" charset="-122"/>
              </a:rPr>
              <a:t>→</a:t>
            </a:r>
            <a:r>
              <a:rPr lang="zh-CN" altLang="en-US" sz="2800" dirty="0">
                <a:solidFill>
                  <a:srgbClr val="000000"/>
                </a:solidFill>
                <a:ea typeface="楷体_GB2312" panose="02010609030101010101" pitchFamily="49" charset="-122"/>
              </a:rPr>
              <a:t>正面描写</a:t>
            </a:r>
            <a:endParaRPr lang="zh-CN" altLang="en-US" sz="2800" dirty="0">
              <a:solidFill>
                <a:srgbClr val="000000"/>
              </a:solidFill>
              <a:ea typeface="楷体_GB2312" panose="02010609030101010101" pitchFamily="49" charset="-122"/>
            </a:endParaRPr>
          </a:p>
          <a:p>
            <a:pPr>
              <a:buSzPct val="70000"/>
              <a:buBlip>
                <a:blip r:embed="rId1"/>
              </a:buBlip>
            </a:pPr>
            <a:r>
              <a:rPr lang="zh-CN" altLang="en-US" sz="4000" dirty="0">
                <a:solidFill>
                  <a:srgbClr val="000000"/>
                </a:solidFill>
                <a:ea typeface="隶书" panose="02010509060101010101" pitchFamily="49" charset="-122"/>
              </a:rPr>
              <a:t>很好地体现了音乐故事片的特色</a:t>
            </a:r>
            <a:endParaRPr lang="zh-CN" altLang="en-US" sz="4000" dirty="0">
              <a:solidFill>
                <a:srgbClr val="000000"/>
              </a:solidFill>
              <a:ea typeface="隶书" panose="02010509060101010101" pitchFamily="49" charset="-122"/>
            </a:endParaRPr>
          </a:p>
          <a:p>
            <a:pPr>
              <a:buSzPct val="70000"/>
              <a:buFont typeface="Wingdings" panose="05000000000000000000" pitchFamily="2" charset="2"/>
              <a:buNone/>
            </a:pPr>
            <a:endParaRPr lang="zh-CN" altLang="en-US" sz="2800">
              <a:solidFill>
                <a:srgbClr val="000000"/>
              </a:solidFill>
              <a:ea typeface="楷体_GB2312" panose="02010609030101010101" pitchFamily="49" charset="-122"/>
            </a:endParaRPr>
          </a:p>
        </p:txBody>
      </p:sp>
      <p:sp>
        <p:nvSpPr>
          <p:cNvPr id="138244" name="矩形 138243"/>
          <p:cNvSpPr/>
          <p:nvPr/>
        </p:nvSpPr>
        <p:spPr>
          <a:xfrm rot="5400000">
            <a:off x="7277100" y="1104900"/>
            <a:ext cx="2438400" cy="838200"/>
          </a:xfrm>
          <a:prstGeom prst="rect">
            <a:avLst/>
          </a:prstGeom>
        </p:spPr>
        <p:txBody>
          <a:bodyPr vert="eaVert" wrap="none" fromWordArt="1">
            <a:prstTxWarp prst="textSlantUp">
              <a:avLst>
                <a:gd name="adj" fmla="val 0"/>
              </a:avLst>
            </a:prstTxWarp>
            <a:normAutofit/>
          </a:bodyPr>
          <a:p>
            <a:pPr algn="ctr"/>
            <a:r>
              <a:rPr lang="zh-CN" altLang="en-US" sz="4800" b="0">
                <a:ln w="9525" cap="flat" cmpd="sng">
                  <a:solidFill>
                    <a:srgbClr val="CC99FF"/>
                  </a:solidFill>
                  <a:prstDash val="solid"/>
                  <a:headEnd type="none" w="med" len="med"/>
                  <a:tailEnd type="none" w="med" len="med"/>
                </a:ln>
                <a:gradFill rotWithShape="0">
                  <a:gsLst>
                    <a:gs pos="0">
                      <a:srgbClr val="6600CC"/>
                    </a:gs>
                    <a:gs pos="100000">
                      <a:srgbClr val="CC00CC"/>
                    </a:gs>
                  </a:gsLst>
                  <a:lin ang="0" scaled="1"/>
                  <a:tileRect/>
                </a:gradFill>
                <a:effectLst>
                  <a:outerShdw dist="53882" dir="2699999" algn="ctr" rotWithShape="0">
                    <a:srgbClr val="9999FF">
                      <a:alpha val="80000"/>
                    </a:srgbClr>
                  </a:outerShdw>
                </a:effectLst>
                <a:latin typeface="华文隶书" panose="02010800040101010101" pitchFamily="2" charset="-122"/>
                <a:ea typeface="华文隶书" panose="02010800040101010101" pitchFamily="2" charset="-122"/>
              </a:rPr>
              <a:t>写作特点</a:t>
            </a:r>
            <a:endParaRPr lang="zh-CN" altLang="en-US" sz="4800" b="0">
              <a:ln w="9525" cap="flat" cmpd="sng">
                <a:solidFill>
                  <a:srgbClr val="CC99FF"/>
                </a:solidFill>
                <a:prstDash val="solid"/>
                <a:headEnd type="none" w="med" len="med"/>
                <a:tailEnd type="none" w="med" len="med"/>
              </a:ln>
              <a:gradFill rotWithShape="0">
                <a:gsLst>
                  <a:gs pos="0">
                    <a:srgbClr val="6600CC"/>
                  </a:gs>
                  <a:gs pos="100000">
                    <a:srgbClr val="CC00CC"/>
                  </a:gs>
                </a:gsLst>
                <a:lin ang="0" scaled="1"/>
                <a:tileRect/>
              </a:gradFill>
              <a:effectLst>
                <a:outerShdw dist="53882" dir="2699999" algn="ctr" rotWithShape="0">
                  <a:srgbClr val="9999FF">
                    <a:alpha val="80000"/>
                  </a:srgbClr>
                </a:outerShdw>
              </a:effectLst>
              <a:latin typeface="华文隶书" panose="02010800040101010101" pitchFamily="2" charset="-122"/>
              <a:ea typeface="华文隶书" panose="02010800040101010101" pitchFamily="2" charset="-122"/>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138244"/>
                                        </p:tgtEl>
                                        <p:attrNameLst>
                                          <p:attrName>style.visibility</p:attrName>
                                        </p:attrNameLst>
                                      </p:cBhvr>
                                      <p:to>
                                        <p:strVal val="visible"/>
                                      </p:to>
                                    </p:set>
                                    <p:animEffect transition="in" filter="diamond(in)">
                                      <p:cBhvr>
                                        <p:cTn id="7" dur="1000"/>
                                        <p:tgtEl>
                                          <p:spTgt spid="138244"/>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38243">
                                            <p:txEl>
                                              <p:charRg st="0" end="25"/>
                                            </p:txEl>
                                          </p:spTgt>
                                        </p:tgtEl>
                                        <p:attrNameLst>
                                          <p:attrName>style.visibility</p:attrName>
                                        </p:attrNameLst>
                                      </p:cBhvr>
                                      <p:to>
                                        <p:strVal val="visible"/>
                                      </p:to>
                                    </p:set>
                                    <p:animEffect transition="in" filter="diamond(in)">
                                      <p:cBhvr>
                                        <p:cTn id="10" dur="1000"/>
                                        <p:tgtEl>
                                          <p:spTgt spid="138243">
                                            <p:txEl>
                                              <p:charRg st="0" end="2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6" fill="hold" grpId="0" nodeType="clickEffect">
                                  <p:stCondLst>
                                    <p:cond delay="0"/>
                                  </p:stCondLst>
                                  <p:childTnLst>
                                    <p:set>
                                      <p:cBhvr>
                                        <p:cTn id="14" dur="1" fill="hold">
                                          <p:stCondLst>
                                            <p:cond delay="0"/>
                                          </p:stCondLst>
                                        </p:cTn>
                                        <p:tgtEl>
                                          <p:spTgt spid="138243">
                                            <p:txEl>
                                              <p:charRg st="25" end="47"/>
                                            </p:txEl>
                                          </p:spTgt>
                                        </p:tgtEl>
                                        <p:attrNameLst>
                                          <p:attrName>style.visibility</p:attrName>
                                        </p:attrNameLst>
                                      </p:cBhvr>
                                      <p:to>
                                        <p:strVal val="visible"/>
                                      </p:to>
                                    </p:set>
                                    <p:animEffect transition="in" filter="barn(inHorizontal)">
                                      <p:cBhvr>
                                        <p:cTn id="15" dur="500"/>
                                        <p:tgtEl>
                                          <p:spTgt spid="138243">
                                            <p:txEl>
                                              <p:charRg st="25" end="47"/>
                                            </p:txEl>
                                          </p:spTgt>
                                        </p:tgtEl>
                                      </p:cBhvr>
                                    </p:animEffect>
                                  </p:childTnLst>
                                </p:cTn>
                              </p:par>
                              <p:par>
                                <p:cTn id="16" presetID="16" presetClass="entr" presetSubtype="26" fill="hold" grpId="0" nodeType="withEffect">
                                  <p:stCondLst>
                                    <p:cond delay="0"/>
                                  </p:stCondLst>
                                  <p:childTnLst>
                                    <p:set>
                                      <p:cBhvr>
                                        <p:cTn id="17" dur="1" fill="hold">
                                          <p:stCondLst>
                                            <p:cond delay="0"/>
                                          </p:stCondLst>
                                        </p:cTn>
                                        <p:tgtEl>
                                          <p:spTgt spid="138243">
                                            <p:txEl>
                                              <p:charRg st="47" end="52"/>
                                            </p:txEl>
                                          </p:spTgt>
                                        </p:tgtEl>
                                        <p:attrNameLst>
                                          <p:attrName>style.visibility</p:attrName>
                                        </p:attrNameLst>
                                      </p:cBhvr>
                                      <p:to>
                                        <p:strVal val="visible"/>
                                      </p:to>
                                    </p:set>
                                    <p:animEffect transition="in" filter="barn(inHorizontal)">
                                      <p:cBhvr>
                                        <p:cTn id="18" dur="500"/>
                                        <p:tgtEl>
                                          <p:spTgt spid="138243">
                                            <p:txEl>
                                              <p:charRg st="47" end="52"/>
                                            </p:txEl>
                                          </p:spTgt>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138243">
                                            <p:txEl>
                                              <p:charRg st="52" end="74"/>
                                            </p:txEl>
                                          </p:spTgt>
                                        </p:tgtEl>
                                        <p:attrNameLst>
                                          <p:attrName>style.visibility</p:attrName>
                                        </p:attrNameLst>
                                      </p:cBhvr>
                                      <p:to>
                                        <p:strVal val="visible"/>
                                      </p:to>
                                    </p:set>
                                    <p:animEffect transition="in" filter="barn(inHorizontal)">
                                      <p:cBhvr>
                                        <p:cTn id="21" dur="500"/>
                                        <p:tgtEl>
                                          <p:spTgt spid="138243">
                                            <p:txEl>
                                              <p:charRg st="52" end="74"/>
                                            </p:txEl>
                                          </p:spTgt>
                                        </p:tgtEl>
                                      </p:cBhvr>
                                    </p:animEffect>
                                  </p:childTnLst>
                                </p:cTn>
                              </p:par>
                              <p:par>
                                <p:cTn id="22" presetID="16" presetClass="entr" presetSubtype="26" fill="hold" grpId="0" nodeType="withEffect">
                                  <p:stCondLst>
                                    <p:cond delay="0"/>
                                  </p:stCondLst>
                                  <p:childTnLst>
                                    <p:set>
                                      <p:cBhvr>
                                        <p:cTn id="23" dur="1" fill="hold">
                                          <p:stCondLst>
                                            <p:cond delay="0"/>
                                          </p:stCondLst>
                                        </p:cTn>
                                        <p:tgtEl>
                                          <p:spTgt spid="138243">
                                            <p:txEl>
                                              <p:charRg st="74" end="78"/>
                                            </p:txEl>
                                          </p:spTgt>
                                        </p:tgtEl>
                                        <p:attrNameLst>
                                          <p:attrName>style.visibility</p:attrName>
                                        </p:attrNameLst>
                                      </p:cBhvr>
                                      <p:to>
                                        <p:strVal val="visible"/>
                                      </p:to>
                                    </p:set>
                                    <p:animEffect transition="in" filter="barn(inHorizontal)">
                                      <p:cBhvr>
                                        <p:cTn id="24" dur="500"/>
                                        <p:tgtEl>
                                          <p:spTgt spid="138243">
                                            <p:txEl>
                                              <p:charRg st="74" end="78"/>
                                            </p:txEl>
                                          </p:spTgt>
                                        </p:tgtEl>
                                      </p:cBhvr>
                                    </p:animEffect>
                                  </p:childTnLst>
                                </p:cTn>
                              </p:par>
                              <p:par>
                                <p:cTn id="25" presetID="16" presetClass="entr" presetSubtype="26" fill="hold" grpId="0" nodeType="withEffect">
                                  <p:stCondLst>
                                    <p:cond delay="0"/>
                                  </p:stCondLst>
                                  <p:childTnLst>
                                    <p:set>
                                      <p:cBhvr>
                                        <p:cTn id="26" dur="1" fill="hold">
                                          <p:stCondLst>
                                            <p:cond delay="0"/>
                                          </p:stCondLst>
                                        </p:cTn>
                                        <p:tgtEl>
                                          <p:spTgt spid="138243">
                                            <p:txEl>
                                              <p:charRg st="78" end="97"/>
                                            </p:txEl>
                                          </p:spTgt>
                                        </p:tgtEl>
                                        <p:attrNameLst>
                                          <p:attrName>style.visibility</p:attrName>
                                        </p:attrNameLst>
                                      </p:cBhvr>
                                      <p:to>
                                        <p:strVal val="visible"/>
                                      </p:to>
                                    </p:set>
                                    <p:animEffect transition="in" filter="barn(inHorizontal)">
                                      <p:cBhvr>
                                        <p:cTn id="27" dur="500"/>
                                        <p:tgtEl>
                                          <p:spTgt spid="138243">
                                            <p:txEl>
                                              <p:charRg st="78" end="9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38243">
                                            <p:txEl>
                                              <p:charRg st="97" end="112"/>
                                            </p:txEl>
                                          </p:spTgt>
                                        </p:tgtEl>
                                        <p:attrNameLst>
                                          <p:attrName>style.visibility</p:attrName>
                                        </p:attrNameLst>
                                      </p:cBhvr>
                                      <p:to>
                                        <p:strVal val="visible"/>
                                      </p:to>
                                    </p:set>
                                    <p:animEffect transition="in" filter="diamond(in)">
                                      <p:cBhvr>
                                        <p:cTn id="32" dur="1000"/>
                                        <p:tgtEl>
                                          <p:spTgt spid="138243">
                                            <p:txEl>
                                              <p:charRg st="97" end="1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4" name="标题 141313"/>
          <p:cNvSpPr>
            <a:spLocks noGrp="1"/>
          </p:cNvSpPr>
          <p:nvPr>
            <p:ph type="title"/>
          </p:nvPr>
        </p:nvSpPr>
        <p:spPr>
          <a:xfrm>
            <a:off x="2438400" y="228600"/>
            <a:ext cx="6400800" cy="685800"/>
          </a:xfrm>
          <a:ln/>
        </p:spPr>
        <p:txBody>
          <a:bodyPr anchor="ctr"/>
          <a:p>
            <a:r>
              <a:rPr lang="zh-CN" altLang="en-US" dirty="0">
                <a:solidFill>
                  <a:srgbClr val="FF9900"/>
                </a:solidFill>
                <a:ea typeface="幼圆" panose="02010509060101010101" pitchFamily="49" charset="-122"/>
              </a:rPr>
              <a:t>达标练习</a:t>
            </a:r>
            <a:endParaRPr lang="zh-CN" altLang="en-US" dirty="0">
              <a:solidFill>
                <a:srgbClr val="FF9900"/>
              </a:solidFill>
              <a:ea typeface="幼圆" panose="02010509060101010101" pitchFamily="49" charset="-122"/>
            </a:endParaRPr>
          </a:p>
        </p:txBody>
      </p:sp>
      <p:sp>
        <p:nvSpPr>
          <p:cNvPr id="141315" name="文本占位符 141314"/>
          <p:cNvSpPr>
            <a:spLocks noGrp="1"/>
          </p:cNvSpPr>
          <p:nvPr>
            <p:ph type="body" idx="1"/>
          </p:nvPr>
        </p:nvSpPr>
        <p:spPr>
          <a:xfrm>
            <a:off x="2438400" y="990600"/>
            <a:ext cx="6705600" cy="5410200"/>
          </a:xfrm>
          <a:ln/>
        </p:spPr>
        <p:txBody>
          <a:bodyPr/>
          <a:p>
            <a:r>
              <a:rPr lang="en-US" altLang="zh-CN" dirty="0"/>
              <a:t>《</a:t>
            </a:r>
            <a:r>
              <a:rPr lang="zh-CN" altLang="en-US" dirty="0"/>
              <a:t>音乐之声</a:t>
            </a:r>
            <a:r>
              <a:rPr lang="en-US" altLang="zh-CN" dirty="0">
                <a:latin typeface="宋体" panose="02010600030101010101" pitchFamily="2" charset="-122"/>
              </a:rPr>
              <a:t>》</a:t>
            </a:r>
            <a:r>
              <a:rPr lang="zh-CN" altLang="en-US" dirty="0">
                <a:latin typeface="宋体" panose="02010600030101010101" pitchFamily="2" charset="-122"/>
              </a:rPr>
              <a:t>是历史上一部经典的（          ）。在本文中，塑造的主人公是（      ）。</a:t>
            </a:r>
            <a:endParaRPr lang="zh-CN" altLang="en-US" dirty="0">
              <a:latin typeface="宋体" panose="02010600030101010101" pitchFamily="2" charset="-122"/>
            </a:endParaRPr>
          </a:p>
          <a:p>
            <a:r>
              <a:rPr lang="zh-CN" altLang="en-US" dirty="0">
                <a:latin typeface="宋体" panose="02010600030101010101" pitchFamily="2" charset="-122"/>
              </a:rPr>
              <a:t>课文栩栩如生地刻画了少女玛利亚（        ）、（        ）、（        ）、（        ）地性格。</a:t>
            </a:r>
            <a:endParaRPr lang="zh-CN" altLang="en-US" dirty="0">
              <a:latin typeface="宋体" panose="02010600030101010101" pitchFamily="2" charset="-122"/>
            </a:endParaRPr>
          </a:p>
          <a:p>
            <a:r>
              <a:rPr lang="zh-CN" altLang="en-US" dirty="0">
                <a:latin typeface="宋体" panose="02010600030101010101" pitchFamily="2" charset="-122"/>
              </a:rPr>
              <a:t>从玛利亚的歌声中，你听出了人物怎样的内心世界？</a:t>
            </a:r>
            <a:endParaRPr lang="zh-CN" altLang="en-US" dirty="0">
              <a:latin typeface="宋体" panose="02010600030101010101" pitchFamily="2" charset="-122"/>
            </a:endParaRPr>
          </a:p>
        </p:txBody>
      </p:sp>
      <p:sp>
        <p:nvSpPr>
          <p:cNvPr id="141316" name="文本框 141315"/>
          <p:cNvSpPr txBox="1"/>
          <p:nvPr/>
        </p:nvSpPr>
        <p:spPr>
          <a:xfrm>
            <a:off x="3048000" y="1447800"/>
            <a:ext cx="2362200" cy="579438"/>
          </a:xfrm>
          <a:prstGeom prst="rect">
            <a:avLst/>
          </a:prstGeom>
          <a:noFill/>
          <a:ln w="9525">
            <a:noFill/>
          </a:ln>
        </p:spPr>
        <p:txBody>
          <a:bodyPr>
            <a:spAutoFit/>
          </a:bodyPr>
          <a:p>
            <a:pPr>
              <a:spcBef>
                <a:spcPct val="50000"/>
              </a:spcBef>
            </a:pPr>
            <a:r>
              <a:rPr lang="zh-CN" altLang="en-US" b="0" dirty="0">
                <a:latin typeface="Arial" panose="020B0604020202020204" pitchFamily="34" charset="0"/>
                <a:ea typeface="宋体" panose="02010600030101010101" pitchFamily="2" charset="-122"/>
              </a:rPr>
              <a:t>音乐故事片</a:t>
            </a:r>
            <a:endParaRPr lang="zh-CN" altLang="en-US" b="0" dirty="0">
              <a:latin typeface="Arial" panose="020B0604020202020204" pitchFamily="34" charset="0"/>
              <a:ea typeface="宋体" panose="02010600030101010101" pitchFamily="2" charset="-122"/>
            </a:endParaRPr>
          </a:p>
        </p:txBody>
      </p:sp>
      <p:sp>
        <p:nvSpPr>
          <p:cNvPr id="141317" name="文本框 141316"/>
          <p:cNvSpPr txBox="1"/>
          <p:nvPr/>
        </p:nvSpPr>
        <p:spPr>
          <a:xfrm>
            <a:off x="5181600" y="1981200"/>
            <a:ext cx="1828800" cy="579438"/>
          </a:xfrm>
          <a:prstGeom prst="rect">
            <a:avLst/>
          </a:prstGeom>
          <a:noFill/>
          <a:ln w="9525">
            <a:noFill/>
          </a:ln>
        </p:spPr>
        <p:txBody>
          <a:bodyPr>
            <a:spAutoFit/>
          </a:bodyPr>
          <a:p>
            <a:pPr algn="l">
              <a:spcBef>
                <a:spcPct val="50000"/>
              </a:spcBef>
            </a:pPr>
            <a:r>
              <a:rPr lang="zh-CN" altLang="en-US" b="0" dirty="0">
                <a:latin typeface="Arial" panose="020B0604020202020204" pitchFamily="34" charset="0"/>
                <a:ea typeface="宋体" panose="02010600030101010101" pitchFamily="2" charset="-122"/>
              </a:rPr>
              <a:t>玛利亚</a:t>
            </a:r>
            <a:endParaRPr lang="zh-CN" altLang="en-US" b="0" dirty="0">
              <a:latin typeface="Arial" panose="020B0604020202020204" pitchFamily="34" charset="0"/>
              <a:ea typeface="宋体" panose="02010600030101010101" pitchFamily="2" charset="-122"/>
            </a:endParaRPr>
          </a:p>
        </p:txBody>
      </p:sp>
      <p:sp>
        <p:nvSpPr>
          <p:cNvPr id="141318" name="文本框 141317"/>
          <p:cNvSpPr txBox="1"/>
          <p:nvPr/>
        </p:nvSpPr>
        <p:spPr>
          <a:xfrm>
            <a:off x="3124200" y="3048000"/>
            <a:ext cx="1828800" cy="579438"/>
          </a:xfrm>
          <a:prstGeom prst="rect">
            <a:avLst/>
          </a:prstGeom>
          <a:noFill/>
          <a:ln w="9525">
            <a:noFill/>
          </a:ln>
        </p:spPr>
        <p:txBody>
          <a:bodyPr>
            <a:spAutoFit/>
          </a:bodyPr>
          <a:p>
            <a:pPr algn="l">
              <a:spcBef>
                <a:spcPct val="50000"/>
              </a:spcBef>
            </a:pPr>
            <a:r>
              <a:rPr lang="zh-CN" altLang="en-US" b="0" dirty="0">
                <a:latin typeface="Arial" panose="020B0604020202020204" pitchFamily="34" charset="0"/>
                <a:ea typeface="宋体" panose="02010600030101010101" pitchFamily="2" charset="-122"/>
              </a:rPr>
              <a:t>热爱歌唱</a:t>
            </a:r>
            <a:endParaRPr lang="zh-CN" altLang="en-US" b="0" dirty="0">
              <a:latin typeface="Arial" panose="020B0604020202020204" pitchFamily="34" charset="0"/>
              <a:ea typeface="宋体" panose="02010600030101010101" pitchFamily="2" charset="-122"/>
            </a:endParaRPr>
          </a:p>
        </p:txBody>
      </p:sp>
      <p:sp>
        <p:nvSpPr>
          <p:cNvPr id="141319" name="文本框 141318"/>
          <p:cNvSpPr txBox="1"/>
          <p:nvPr/>
        </p:nvSpPr>
        <p:spPr>
          <a:xfrm>
            <a:off x="6019800" y="3048000"/>
            <a:ext cx="1828800" cy="579438"/>
          </a:xfrm>
          <a:prstGeom prst="rect">
            <a:avLst/>
          </a:prstGeom>
          <a:noFill/>
          <a:ln w="9525">
            <a:noFill/>
          </a:ln>
        </p:spPr>
        <p:txBody>
          <a:bodyPr>
            <a:spAutoFit/>
          </a:bodyPr>
          <a:p>
            <a:pPr algn="l">
              <a:spcBef>
                <a:spcPct val="50000"/>
              </a:spcBef>
            </a:pPr>
            <a:r>
              <a:rPr lang="zh-CN" altLang="en-US" b="0" dirty="0">
                <a:latin typeface="Arial" panose="020B0604020202020204" pitchFamily="34" charset="0"/>
                <a:ea typeface="宋体" panose="02010600030101010101" pitchFamily="2" charset="-122"/>
              </a:rPr>
              <a:t>心灵美好</a:t>
            </a:r>
            <a:endParaRPr lang="zh-CN" altLang="en-US" b="0" dirty="0">
              <a:latin typeface="Arial" panose="020B0604020202020204" pitchFamily="34" charset="0"/>
              <a:ea typeface="宋体" panose="02010600030101010101" pitchFamily="2" charset="-122"/>
            </a:endParaRPr>
          </a:p>
        </p:txBody>
      </p:sp>
      <p:sp>
        <p:nvSpPr>
          <p:cNvPr id="141320" name="文本框 141319"/>
          <p:cNvSpPr txBox="1"/>
          <p:nvPr/>
        </p:nvSpPr>
        <p:spPr>
          <a:xfrm>
            <a:off x="3124200" y="3505200"/>
            <a:ext cx="1828800" cy="579438"/>
          </a:xfrm>
          <a:prstGeom prst="rect">
            <a:avLst/>
          </a:prstGeom>
          <a:noFill/>
          <a:ln w="9525">
            <a:noFill/>
          </a:ln>
        </p:spPr>
        <p:txBody>
          <a:bodyPr>
            <a:spAutoFit/>
          </a:bodyPr>
          <a:p>
            <a:pPr algn="l">
              <a:spcBef>
                <a:spcPct val="50000"/>
              </a:spcBef>
            </a:pPr>
            <a:r>
              <a:rPr lang="zh-CN" altLang="en-US" b="0" dirty="0">
                <a:latin typeface="Arial" panose="020B0604020202020204" pitchFamily="34" charset="0"/>
                <a:ea typeface="宋体" panose="02010600030101010101" pitchFamily="2" charset="-122"/>
              </a:rPr>
              <a:t>活泼自由</a:t>
            </a:r>
            <a:endParaRPr lang="zh-CN" altLang="en-US" b="0" dirty="0">
              <a:latin typeface="Arial" panose="020B0604020202020204" pitchFamily="34" charset="0"/>
              <a:ea typeface="宋体" panose="02010600030101010101" pitchFamily="2" charset="-122"/>
            </a:endParaRPr>
          </a:p>
        </p:txBody>
      </p:sp>
      <p:sp>
        <p:nvSpPr>
          <p:cNvPr id="141321" name="文本框 141320"/>
          <p:cNvSpPr txBox="1"/>
          <p:nvPr/>
        </p:nvSpPr>
        <p:spPr>
          <a:xfrm>
            <a:off x="6019800" y="3505200"/>
            <a:ext cx="1828800" cy="579438"/>
          </a:xfrm>
          <a:prstGeom prst="rect">
            <a:avLst/>
          </a:prstGeom>
          <a:noFill/>
          <a:ln w="9525">
            <a:noFill/>
          </a:ln>
        </p:spPr>
        <p:txBody>
          <a:bodyPr>
            <a:spAutoFit/>
          </a:bodyPr>
          <a:p>
            <a:pPr algn="l">
              <a:spcBef>
                <a:spcPct val="50000"/>
              </a:spcBef>
            </a:pPr>
            <a:r>
              <a:rPr lang="zh-CN" altLang="en-US" b="0" dirty="0">
                <a:latin typeface="Arial" panose="020B0604020202020204" pitchFamily="34" charset="0"/>
                <a:ea typeface="宋体" panose="02010600030101010101" pitchFamily="2" charset="-122"/>
              </a:rPr>
              <a:t>纯真快乐</a:t>
            </a:r>
            <a:endParaRPr lang="zh-CN" altLang="en-US" b="0" dirty="0">
              <a:latin typeface="Arial" panose="020B0604020202020204" pitchFamily="34" charset="0"/>
              <a:ea typeface="宋体" panose="02010600030101010101" pitchFamily="2" charset="-122"/>
            </a:endParaRPr>
          </a:p>
        </p:txBody>
      </p:sp>
      <p:sp>
        <p:nvSpPr>
          <p:cNvPr id="141322" name="文本框 141321"/>
          <p:cNvSpPr txBox="1"/>
          <p:nvPr/>
        </p:nvSpPr>
        <p:spPr>
          <a:xfrm>
            <a:off x="2743200" y="5638800"/>
            <a:ext cx="6400800" cy="579438"/>
          </a:xfrm>
          <a:prstGeom prst="rect">
            <a:avLst/>
          </a:prstGeom>
          <a:noFill/>
          <a:ln w="9525">
            <a:noFill/>
          </a:ln>
        </p:spPr>
        <p:txBody>
          <a:bodyPr>
            <a:spAutoFit/>
          </a:bodyPr>
          <a:p>
            <a:pPr algn="l">
              <a:spcBef>
                <a:spcPct val="50000"/>
              </a:spcBef>
            </a:pPr>
            <a:r>
              <a:rPr lang="zh-CN" altLang="en-US" b="0" dirty="0">
                <a:latin typeface="Arial" panose="020B0604020202020204" pitchFamily="34" charset="0"/>
                <a:ea typeface="宋体" panose="02010600030101010101" pitchFamily="2" charset="-122"/>
              </a:rPr>
              <a:t>热爱自然、热爱歌唱、活泼自由。</a:t>
            </a:r>
            <a:endParaRPr lang="zh-CN" altLang="en-US" b="0" dirty="0">
              <a:latin typeface="Arial" panose="020B0604020202020204" pitchFamily="34" charset="0"/>
              <a:ea typeface="宋体" panose="0201060003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fill="hold">
                                          <p:stCondLst>
                                            <p:cond delay="0"/>
                                          </p:stCondLst>
                                        </p:cTn>
                                        <p:tgtEl>
                                          <p:spTgt spid="141314"/>
                                        </p:tgtEl>
                                        <p:attrNameLst>
                                          <p:attrName>style.visibility</p:attrName>
                                        </p:attrNameLst>
                                      </p:cBhvr>
                                      <p:to>
                                        <p:strVal val="visible"/>
                                      </p:to>
                                    </p:set>
                                    <p:anim calcmode="lin" valueType="num">
                                      <p:cBhvr>
                                        <p:cTn id="7" dur="500" fill="hold"/>
                                        <p:tgtEl>
                                          <p:spTgt spid="141314"/>
                                        </p:tgtEl>
                                        <p:attrNameLst>
                                          <p:attrName>ppt_w</p:attrName>
                                        </p:attrNameLst>
                                      </p:cBhvr>
                                      <p:tavLst>
                                        <p:tav tm="0">
                                          <p:val>
                                            <p:fltVal val="0.000000"/>
                                          </p:val>
                                        </p:tav>
                                        <p:tav tm="100000">
                                          <p:val>
                                            <p:strVal val="#ppt_w"/>
                                          </p:val>
                                        </p:tav>
                                      </p:tavLst>
                                    </p:anim>
                                    <p:anim calcmode="lin" valueType="num">
                                      <p:cBhvr>
                                        <p:cTn id="8" dur="500" fill="hold"/>
                                        <p:tgtEl>
                                          <p:spTgt spid="141314"/>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fill="hold">
                                          <p:stCondLst>
                                            <p:cond delay="0"/>
                                          </p:stCondLst>
                                        </p:cTn>
                                        <p:tgtEl>
                                          <p:spTgt spid="141315">
                                            <p:txEl>
                                              <p:charRg st="0" end="50"/>
                                            </p:txEl>
                                          </p:spTgt>
                                        </p:tgtEl>
                                        <p:attrNameLst>
                                          <p:attrName>style.visibility</p:attrName>
                                        </p:attrNameLst>
                                      </p:cBhvr>
                                      <p:to>
                                        <p:strVal val="visible"/>
                                      </p:to>
                                    </p:set>
                                    <p:anim calcmode="lin" valueType="num">
                                      <p:cBhvr>
                                        <p:cTn id="13" dur="500" fill="hold"/>
                                        <p:tgtEl>
                                          <p:spTgt spid="141315">
                                            <p:txEl>
                                              <p:charRg st="0" end="50"/>
                                            </p:txEl>
                                          </p:spTgt>
                                        </p:tgtEl>
                                        <p:attrNameLst>
                                          <p:attrName>ppt_w</p:attrName>
                                        </p:attrNameLst>
                                      </p:cBhvr>
                                      <p:tavLst>
                                        <p:tav tm="0">
                                          <p:val>
                                            <p:fltVal val="0.000000"/>
                                          </p:val>
                                        </p:tav>
                                        <p:tav tm="100000">
                                          <p:val>
                                            <p:strVal val="#ppt_w"/>
                                          </p:val>
                                        </p:tav>
                                      </p:tavLst>
                                    </p:anim>
                                    <p:anim calcmode="lin" valueType="num">
                                      <p:cBhvr>
                                        <p:cTn id="14" dur="500" fill="hold"/>
                                        <p:tgtEl>
                                          <p:spTgt spid="141315">
                                            <p:txEl>
                                              <p:charRg st="0" end="50"/>
                                            </p:txEl>
                                          </p:spTgt>
                                        </p:tgtEl>
                                        <p:attrNameLst>
                                          <p:attrName>ppt_h</p:attrName>
                                        </p:attrNameLst>
                                      </p:cBhvr>
                                      <p:tavLst>
                                        <p:tav tm="0">
                                          <p:val>
                                            <p:fltVal val="0.000000"/>
                                          </p:val>
                                        </p:tav>
                                        <p:tav tm="100000">
                                          <p:val>
                                            <p:strVal val="#ppt_h"/>
                                          </p:val>
                                        </p:tav>
                                      </p:tavLst>
                                    </p:anim>
                                  </p:childTnLst>
                                </p:cTn>
                              </p:par>
                              <p:par>
                                <p:cTn id="15" presetID="23" presetClass="entr" presetSubtype="16" fill="hold" grpId="0" nodeType="withEffect">
                                  <p:stCondLst>
                                    <p:cond delay="0"/>
                                  </p:stCondLst>
                                  <p:childTnLst>
                                    <p:set>
                                      <p:cBhvr>
                                        <p:cTn id="16" fill="hold">
                                          <p:stCondLst>
                                            <p:cond delay="0"/>
                                          </p:stCondLst>
                                        </p:cTn>
                                        <p:tgtEl>
                                          <p:spTgt spid="141315">
                                            <p:txEl>
                                              <p:charRg st="50" end="113"/>
                                            </p:txEl>
                                          </p:spTgt>
                                        </p:tgtEl>
                                        <p:attrNameLst>
                                          <p:attrName>style.visibility</p:attrName>
                                        </p:attrNameLst>
                                      </p:cBhvr>
                                      <p:to>
                                        <p:strVal val="visible"/>
                                      </p:to>
                                    </p:set>
                                    <p:anim calcmode="lin" valueType="num">
                                      <p:cBhvr>
                                        <p:cTn id="17" dur="500" fill="hold"/>
                                        <p:tgtEl>
                                          <p:spTgt spid="141315">
                                            <p:txEl>
                                              <p:charRg st="50" end="113"/>
                                            </p:txEl>
                                          </p:spTgt>
                                        </p:tgtEl>
                                        <p:attrNameLst>
                                          <p:attrName>ppt_w</p:attrName>
                                        </p:attrNameLst>
                                      </p:cBhvr>
                                      <p:tavLst>
                                        <p:tav tm="0">
                                          <p:val>
                                            <p:fltVal val="0.000000"/>
                                          </p:val>
                                        </p:tav>
                                        <p:tav tm="100000">
                                          <p:val>
                                            <p:strVal val="#ppt_w"/>
                                          </p:val>
                                        </p:tav>
                                      </p:tavLst>
                                    </p:anim>
                                    <p:anim calcmode="lin" valueType="num">
                                      <p:cBhvr>
                                        <p:cTn id="18" dur="500" fill="hold"/>
                                        <p:tgtEl>
                                          <p:spTgt spid="141315">
                                            <p:txEl>
                                              <p:charRg st="50" end="113"/>
                                            </p:txEl>
                                          </p:spTgt>
                                        </p:tgtEl>
                                        <p:attrNameLst>
                                          <p:attrName>ppt_h</p:attrName>
                                        </p:attrNameLst>
                                      </p:cBhvr>
                                      <p:tavLst>
                                        <p:tav tm="0">
                                          <p:val>
                                            <p:fltVal val="0.000000"/>
                                          </p:val>
                                        </p:tav>
                                        <p:tav tm="100000">
                                          <p:val>
                                            <p:strVal val="#ppt_h"/>
                                          </p:val>
                                        </p:tav>
                                      </p:tavLst>
                                    </p:anim>
                                  </p:childTnLst>
                                </p:cTn>
                              </p:par>
                              <p:par>
                                <p:cTn id="19" presetID="23" presetClass="entr" presetSubtype="16" fill="hold" grpId="0" nodeType="withEffect">
                                  <p:stCondLst>
                                    <p:cond delay="0"/>
                                  </p:stCondLst>
                                  <p:childTnLst>
                                    <p:set>
                                      <p:cBhvr>
                                        <p:cTn id="20" fill="hold">
                                          <p:stCondLst>
                                            <p:cond delay="0"/>
                                          </p:stCondLst>
                                        </p:cTn>
                                        <p:tgtEl>
                                          <p:spTgt spid="141315">
                                            <p:txEl>
                                              <p:charRg st="113" end="137"/>
                                            </p:txEl>
                                          </p:spTgt>
                                        </p:tgtEl>
                                        <p:attrNameLst>
                                          <p:attrName>style.visibility</p:attrName>
                                        </p:attrNameLst>
                                      </p:cBhvr>
                                      <p:to>
                                        <p:strVal val="visible"/>
                                      </p:to>
                                    </p:set>
                                    <p:anim calcmode="lin" valueType="num">
                                      <p:cBhvr>
                                        <p:cTn id="21" dur="500" fill="hold"/>
                                        <p:tgtEl>
                                          <p:spTgt spid="141315">
                                            <p:txEl>
                                              <p:charRg st="113" end="137"/>
                                            </p:txEl>
                                          </p:spTgt>
                                        </p:tgtEl>
                                        <p:attrNameLst>
                                          <p:attrName>ppt_w</p:attrName>
                                        </p:attrNameLst>
                                      </p:cBhvr>
                                      <p:tavLst>
                                        <p:tav tm="0">
                                          <p:val>
                                            <p:fltVal val="0.000000"/>
                                          </p:val>
                                        </p:tav>
                                        <p:tav tm="100000">
                                          <p:val>
                                            <p:strVal val="#ppt_w"/>
                                          </p:val>
                                        </p:tav>
                                      </p:tavLst>
                                    </p:anim>
                                    <p:anim calcmode="lin" valueType="num">
                                      <p:cBhvr>
                                        <p:cTn id="22" dur="500" fill="hold"/>
                                        <p:tgtEl>
                                          <p:spTgt spid="141315">
                                            <p:txEl>
                                              <p:charRg st="113" end="137"/>
                                            </p:txEl>
                                          </p:spTgt>
                                        </p:tgtEl>
                                        <p:attrNameLst>
                                          <p:attrName>ppt_h</p:attrName>
                                        </p:attrNameLst>
                                      </p:cBhvr>
                                      <p:tavLst>
                                        <p:tav tm="0">
                                          <p:val>
                                            <p:fltVal val="0.00000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1316"/>
                                        </p:tgtEl>
                                        <p:attrNameLst>
                                          <p:attrName>style.visibility</p:attrName>
                                        </p:attrNameLst>
                                      </p:cBhvr>
                                      <p:to>
                                        <p:strVal val="visible"/>
                                      </p:to>
                                    </p:set>
                                    <p:animEffect transition="in" filter="dissolve">
                                      <p:cBhvr>
                                        <p:cTn id="27" dur="500"/>
                                        <p:tgtEl>
                                          <p:spTgt spid="1413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1317"/>
                                        </p:tgtEl>
                                        <p:attrNameLst>
                                          <p:attrName>style.visibility</p:attrName>
                                        </p:attrNameLst>
                                      </p:cBhvr>
                                      <p:to>
                                        <p:strVal val="visible"/>
                                      </p:to>
                                    </p:set>
                                    <p:animEffect transition="in" filter="dissolve">
                                      <p:cBhvr>
                                        <p:cTn id="32" dur="500"/>
                                        <p:tgtEl>
                                          <p:spTgt spid="14131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1318"/>
                                        </p:tgtEl>
                                        <p:attrNameLst>
                                          <p:attrName>style.visibility</p:attrName>
                                        </p:attrNameLst>
                                      </p:cBhvr>
                                      <p:to>
                                        <p:strVal val="visible"/>
                                      </p:to>
                                    </p:set>
                                    <p:animEffect transition="in" filter="dissolve">
                                      <p:cBhvr>
                                        <p:cTn id="37" dur="500"/>
                                        <p:tgtEl>
                                          <p:spTgt spid="14131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41319"/>
                                        </p:tgtEl>
                                        <p:attrNameLst>
                                          <p:attrName>style.visibility</p:attrName>
                                        </p:attrNameLst>
                                      </p:cBhvr>
                                      <p:to>
                                        <p:strVal val="visible"/>
                                      </p:to>
                                    </p:set>
                                    <p:animEffect transition="in" filter="dissolve">
                                      <p:cBhvr>
                                        <p:cTn id="42" dur="500"/>
                                        <p:tgtEl>
                                          <p:spTgt spid="14131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1320"/>
                                        </p:tgtEl>
                                        <p:attrNameLst>
                                          <p:attrName>style.visibility</p:attrName>
                                        </p:attrNameLst>
                                      </p:cBhvr>
                                      <p:to>
                                        <p:strVal val="visible"/>
                                      </p:to>
                                    </p:set>
                                    <p:animEffect transition="in" filter="dissolve">
                                      <p:cBhvr>
                                        <p:cTn id="47" dur="500"/>
                                        <p:tgtEl>
                                          <p:spTgt spid="14132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41321"/>
                                        </p:tgtEl>
                                        <p:attrNameLst>
                                          <p:attrName>style.visibility</p:attrName>
                                        </p:attrNameLst>
                                      </p:cBhvr>
                                      <p:to>
                                        <p:strVal val="visible"/>
                                      </p:to>
                                    </p:set>
                                    <p:animEffect transition="in" filter="dissolve">
                                      <p:cBhvr>
                                        <p:cTn id="52" dur="500"/>
                                        <p:tgtEl>
                                          <p:spTgt spid="141321"/>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41322"/>
                                        </p:tgtEl>
                                        <p:attrNameLst>
                                          <p:attrName>style.visibility</p:attrName>
                                        </p:attrNameLst>
                                      </p:cBhvr>
                                      <p:to>
                                        <p:strVal val="visible"/>
                                      </p:to>
                                    </p:set>
                                    <p:animEffect transition="in" filter="dissolve">
                                      <p:cBhvr>
                                        <p:cTn id="57" dur="500"/>
                                        <p:tgtEl>
                                          <p:spTgt spid="141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P spid="141315" grpId="0" uiExpand="1" build="p"/>
      <p:bldP spid="141316" grpId="0"/>
      <p:bldP spid="141317" grpId="0"/>
      <p:bldP spid="141318" grpId="0"/>
      <p:bldP spid="141319" grpId="0"/>
      <p:bldP spid="141320" grpId="0"/>
      <p:bldP spid="141321" grpId="0"/>
      <p:bldP spid="1413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标题 8193"/>
          <p:cNvSpPr>
            <a:spLocks noGrp="1"/>
          </p:cNvSpPr>
          <p:nvPr>
            <p:ph type="title"/>
          </p:nvPr>
        </p:nvSpPr>
        <p:spPr>
          <a:ln/>
        </p:spPr>
        <p:txBody>
          <a:bodyPr anchor="b"/>
          <a:p>
            <a:r>
              <a:rPr lang="zh-CN" altLang="en-US" sz="4800" dirty="0">
                <a:ea typeface="华文琥珀" panose="02010800040101010101" pitchFamily="2" charset="-122"/>
              </a:rPr>
              <a:t>目标和重点</a:t>
            </a:r>
            <a:endParaRPr lang="zh-CN" altLang="en-US" sz="4800" dirty="0">
              <a:ea typeface="华文琥珀" panose="02010800040101010101" pitchFamily="2" charset="-122"/>
            </a:endParaRPr>
          </a:p>
        </p:txBody>
      </p:sp>
      <p:sp>
        <p:nvSpPr>
          <p:cNvPr id="8195" name="文本占位符 8194"/>
          <p:cNvSpPr>
            <a:spLocks noGrp="1"/>
          </p:cNvSpPr>
          <p:nvPr>
            <p:ph type="body" idx="1"/>
          </p:nvPr>
        </p:nvSpPr>
        <p:spPr>
          <a:xfrm>
            <a:off x="566738" y="1752600"/>
            <a:ext cx="8001000" cy="4800600"/>
          </a:xfrm>
          <a:ln/>
        </p:spPr>
        <p:txBody>
          <a:bodyPr/>
          <a:p>
            <a:pPr>
              <a:buBlip>
                <a:blip r:embed="rId1"/>
              </a:buBlip>
            </a:pPr>
            <a:r>
              <a:rPr lang="zh-CN" altLang="en-US" dirty="0">
                <a:ea typeface="新宋体" panose="02010609030101010101" pitchFamily="49" charset="-122"/>
              </a:rPr>
              <a:t>理解文中通过正面描写和侧面描写刻画玛利亚形象的方法。</a:t>
            </a:r>
            <a:endParaRPr lang="zh-CN" altLang="en-US" dirty="0">
              <a:ea typeface="新宋体" panose="02010609030101010101" pitchFamily="49" charset="-122"/>
            </a:endParaRPr>
          </a:p>
          <a:p>
            <a:pPr>
              <a:buBlip>
                <a:blip r:embed="rId1"/>
              </a:buBlip>
            </a:pPr>
            <a:r>
              <a:rPr lang="zh-CN" altLang="en-US" dirty="0">
                <a:ea typeface="新宋体" panose="02010609030101010101" pitchFamily="49" charset="-122"/>
              </a:rPr>
              <a:t>品味课外中的环境描写、人物语言描写和动作、表情描写。</a:t>
            </a:r>
            <a:endParaRPr lang="zh-CN" altLang="en-US" dirty="0">
              <a:ea typeface="新宋体" panose="02010609030101010101" pitchFamily="49" charset="-122"/>
            </a:endParaRPr>
          </a:p>
          <a:p>
            <a:pPr>
              <a:buBlip>
                <a:blip r:embed="rId1"/>
              </a:buBlip>
            </a:pPr>
            <a:r>
              <a:rPr lang="zh-CN" altLang="en-US" dirty="0">
                <a:ea typeface="新宋体" panose="02010609030101010101" pitchFamily="49" charset="-122"/>
              </a:rPr>
              <a:t>发挥联想和想象，感受课文的画面感，以及其中人物唱词所体现的音乐故事片的特色。</a:t>
            </a:r>
            <a:endParaRPr lang="zh-CN" altLang="en-US" dirty="0">
              <a:ea typeface="新宋体" panose="02010609030101010101" pitchFamily="49" charset="-122"/>
            </a:endParaRPr>
          </a:p>
          <a:p>
            <a:pPr>
              <a:buBlip>
                <a:blip r:embed="rId1"/>
              </a:buBlip>
            </a:pPr>
            <a:r>
              <a:rPr lang="zh-CN" altLang="en-US" dirty="0">
                <a:ea typeface="新宋体" panose="02010609030101010101" pitchFamily="49" charset="-122"/>
              </a:rPr>
              <a:t>结合有关的背景知识，深刻理解作品的思想内容。</a:t>
            </a:r>
            <a:endParaRPr lang="zh-CN" altLang="en-US" dirty="0">
              <a:ea typeface="新宋体" panose="02010609030101010101" pitchFamily="49" charset="-122"/>
            </a:endParaRPr>
          </a:p>
          <a:p>
            <a:pPr>
              <a:buBlip>
                <a:blip r:embed="rId1"/>
              </a:buBlip>
            </a:pPr>
            <a:r>
              <a:rPr lang="zh-CN" altLang="en-US" dirty="0">
                <a:ea typeface="新宋体" panose="02010609030101010101" pitchFamily="49" charset="-122"/>
              </a:rPr>
              <a:t>分角色朗读课文。</a:t>
            </a:r>
            <a:r>
              <a:rPr lang="en-US" altLang="zh-CN" dirty="0">
                <a:ea typeface="新宋体" panose="02010609030101010101" pitchFamily="49" charset="-122"/>
              </a:rPr>
              <a:t>*</a:t>
            </a:r>
            <a:r>
              <a:rPr lang="zh-CN" altLang="en-US" dirty="0">
                <a:ea typeface="新宋体" panose="02010609030101010101" pitchFamily="49" charset="-122"/>
              </a:rPr>
              <a:t>最好能够表演出来。</a:t>
            </a:r>
            <a:endParaRPr lang="zh-CN" altLang="en-US" dirty="0">
              <a:ea typeface="新宋体" panose="02010609030101010101" pitchFamily="49" charset="-122"/>
            </a:endParaRPr>
          </a:p>
        </p:txBody>
      </p:sp>
    </p:spTree>
  </p:cSld>
  <p:clrMapOvr>
    <a:masterClrMapping/>
  </p:clrMapOvr>
  <p:transition spd="med" advTm="300000">
    <p:wheel spokes="4"/>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8194"/>
                                        </p:tgtEl>
                                        <p:attrNameLst>
                                          <p:attrName>style.visibility</p:attrName>
                                        </p:attrNameLst>
                                      </p:cBhvr>
                                      <p:to>
                                        <p:strVal val="visible"/>
                                      </p:to>
                                    </p:set>
                                    <p:animEffect transition="in" filter="fade">
                                      <p:cBhvr>
                                        <p:cTn id="7" dur="1000">
                                          <p:stCondLst>
                                            <p:cond delay="0"/>
                                          </p:stCondLst>
                                        </p:cTn>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8195">
                                            <p:txEl>
                                              <p:charRg st="0" end="27"/>
                                            </p:txEl>
                                          </p:spTgt>
                                        </p:tgtEl>
                                        <p:attrNameLst>
                                          <p:attrName>style.visibility</p:attrName>
                                        </p:attrNameLst>
                                      </p:cBhvr>
                                      <p:to>
                                        <p:strVal val="visible"/>
                                      </p:to>
                                    </p:set>
                                    <p:animEffect transition="in" filter="fade">
                                      <p:cBhvr>
                                        <p:cTn id="12" dur="500">
                                          <p:stCondLst>
                                            <p:cond delay="0"/>
                                          </p:stCondLst>
                                        </p:cTn>
                                        <p:tgtEl>
                                          <p:spTgt spid="8195">
                                            <p:txEl>
                                              <p:charRg st="0" end="2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8195">
                                            <p:txEl>
                                              <p:charRg st="27" end="54"/>
                                            </p:txEl>
                                          </p:spTgt>
                                        </p:tgtEl>
                                        <p:attrNameLst>
                                          <p:attrName>style.visibility</p:attrName>
                                        </p:attrNameLst>
                                      </p:cBhvr>
                                      <p:to>
                                        <p:strVal val="visible"/>
                                      </p:to>
                                    </p:set>
                                    <p:animEffect transition="in" filter="fade">
                                      <p:cBhvr>
                                        <p:cTn id="17" dur="500">
                                          <p:stCondLst>
                                            <p:cond delay="0"/>
                                          </p:stCondLst>
                                        </p:cTn>
                                        <p:tgtEl>
                                          <p:spTgt spid="8195">
                                            <p:txEl>
                                              <p:charRg st="27" end="5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8195">
                                            <p:txEl>
                                              <p:charRg st="54" end="93"/>
                                            </p:txEl>
                                          </p:spTgt>
                                        </p:tgtEl>
                                        <p:attrNameLst>
                                          <p:attrName>style.visibility</p:attrName>
                                        </p:attrNameLst>
                                      </p:cBhvr>
                                      <p:to>
                                        <p:strVal val="visible"/>
                                      </p:to>
                                    </p:set>
                                    <p:animEffect transition="in" filter="fade">
                                      <p:cBhvr>
                                        <p:cTn id="22" dur="500">
                                          <p:stCondLst>
                                            <p:cond delay="0"/>
                                          </p:stCondLst>
                                        </p:cTn>
                                        <p:tgtEl>
                                          <p:spTgt spid="8195">
                                            <p:txEl>
                                              <p:charRg st="54" end="9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8195">
                                            <p:txEl>
                                              <p:charRg st="93" end="116"/>
                                            </p:txEl>
                                          </p:spTgt>
                                        </p:tgtEl>
                                        <p:attrNameLst>
                                          <p:attrName>style.visibility</p:attrName>
                                        </p:attrNameLst>
                                      </p:cBhvr>
                                      <p:to>
                                        <p:strVal val="visible"/>
                                      </p:to>
                                    </p:set>
                                    <p:animEffect transition="in" filter="fade">
                                      <p:cBhvr>
                                        <p:cTn id="27" dur="500">
                                          <p:stCondLst>
                                            <p:cond delay="0"/>
                                          </p:stCondLst>
                                        </p:cTn>
                                        <p:tgtEl>
                                          <p:spTgt spid="8195">
                                            <p:txEl>
                                              <p:charRg st="93" end="11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iterate type="lt">
                                    <p:tmPct val="10000"/>
                                  </p:iterate>
                                  <p:childTnLst>
                                    <p:set>
                                      <p:cBhvr>
                                        <p:cTn id="31" dur="1" fill="hold">
                                          <p:stCondLst>
                                            <p:cond delay="0"/>
                                          </p:stCondLst>
                                        </p:cTn>
                                        <p:tgtEl>
                                          <p:spTgt spid="8195">
                                            <p:txEl>
                                              <p:charRg st="116" end="135"/>
                                            </p:txEl>
                                          </p:spTgt>
                                        </p:tgtEl>
                                        <p:attrNameLst>
                                          <p:attrName>style.visibility</p:attrName>
                                        </p:attrNameLst>
                                      </p:cBhvr>
                                      <p:to>
                                        <p:strVal val="visible"/>
                                      </p:to>
                                    </p:set>
                                    <p:animEffect transition="in" filter="fade">
                                      <p:cBhvr>
                                        <p:cTn id="32" dur="500">
                                          <p:stCondLst>
                                            <p:cond delay="0"/>
                                          </p:stCondLst>
                                        </p:cTn>
                                        <p:tgtEl>
                                          <p:spTgt spid="8195">
                                            <p:txEl>
                                              <p:charRg st="116" end="13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5361"/>
          <p:cNvSpPr>
            <a:spLocks noGrp="1"/>
          </p:cNvSpPr>
          <p:nvPr>
            <p:ph type="title"/>
          </p:nvPr>
        </p:nvSpPr>
        <p:spPr>
          <a:ln/>
        </p:spPr>
        <p:txBody>
          <a:bodyPr anchor="b"/>
          <a:p>
            <a:r>
              <a:rPr lang="zh-CN" altLang="en-US" b="0" dirty="0">
                <a:solidFill>
                  <a:srgbClr val="FF6600"/>
                </a:solidFill>
                <a:ea typeface="幼圆" panose="02010509060101010101" pitchFamily="49" charset="-122"/>
              </a:rPr>
              <a:t>背景概要</a:t>
            </a:r>
            <a:endParaRPr lang="zh-CN" altLang="en-US" b="0" dirty="0">
              <a:solidFill>
                <a:srgbClr val="FF6600"/>
              </a:solidFill>
              <a:ea typeface="幼圆" panose="02010509060101010101" pitchFamily="49" charset="-122"/>
            </a:endParaRPr>
          </a:p>
        </p:txBody>
      </p:sp>
      <p:sp>
        <p:nvSpPr>
          <p:cNvPr id="15363" name="文本占位符 15362"/>
          <p:cNvSpPr>
            <a:spLocks noGrp="1"/>
          </p:cNvSpPr>
          <p:nvPr>
            <p:ph type="body" idx="1"/>
          </p:nvPr>
        </p:nvSpPr>
        <p:spPr>
          <a:xfrm>
            <a:off x="304800" y="1524000"/>
            <a:ext cx="8839200" cy="4411663"/>
          </a:xfrm>
          <a:ln/>
        </p:spPr>
        <p:txBody>
          <a:bodyPr/>
          <a:p>
            <a:pPr>
              <a:buBlip>
                <a:blip r:embed="rId1"/>
              </a:buBlip>
            </a:pPr>
            <a:r>
              <a:rPr lang="en-US" altLang="zh-CN" dirty="0">
                <a:latin typeface="华文中宋" panose="02010600040101010101" pitchFamily="2" charset="-122"/>
                <a:ea typeface="华文中宋" panose="02010600040101010101" pitchFamily="2" charset="-122"/>
              </a:rPr>
              <a:t>《</a:t>
            </a:r>
            <a:r>
              <a:rPr lang="zh-CN" altLang="en-US" dirty="0">
                <a:latin typeface="华文中宋" panose="02010600040101010101" pitchFamily="2" charset="-122"/>
                <a:ea typeface="华文中宋" panose="02010600040101010101" pitchFamily="2" charset="-122"/>
              </a:rPr>
              <a:t>音乐之声</a:t>
            </a:r>
            <a:r>
              <a:rPr lang="en-US" altLang="zh-CN" dirty="0">
                <a:latin typeface="华文中宋" panose="02010600040101010101" pitchFamily="2" charset="-122"/>
                <a:ea typeface="华文中宋" panose="02010600040101010101" pitchFamily="2" charset="-122"/>
              </a:rPr>
              <a:t>》</a:t>
            </a:r>
            <a:r>
              <a:rPr lang="zh-CN" altLang="en-US" dirty="0">
                <a:latin typeface="华文中宋" panose="02010600040101010101" pitchFamily="2" charset="-122"/>
                <a:ea typeface="华文中宋" panose="02010600040101010101" pitchFamily="2" charset="-122"/>
              </a:rPr>
              <a:t>讲的是发生在</a:t>
            </a:r>
            <a:r>
              <a:rPr lang="en-US" altLang="zh-CN" dirty="0">
                <a:latin typeface="华文中宋" panose="02010600040101010101" pitchFamily="2" charset="-122"/>
                <a:ea typeface="华文中宋" panose="02010600040101010101" pitchFamily="2" charset="-122"/>
              </a:rPr>
              <a:t>1938</a:t>
            </a:r>
            <a:r>
              <a:rPr lang="zh-CN" altLang="en-US" dirty="0">
                <a:latin typeface="华文中宋" panose="02010600040101010101" pitchFamily="2" charset="-122"/>
                <a:ea typeface="华文中宋" panose="02010600040101010101" pitchFamily="2" charset="-122"/>
              </a:rPr>
              <a:t>年，奥地利的一个真实的故事：萨尔茨堡地方有个冯</a:t>
            </a:r>
            <a:r>
              <a:rPr lang="en-US" altLang="zh-CN" dirty="0">
                <a:latin typeface="华文中宋" panose="02010600040101010101" pitchFamily="2" charset="-122"/>
                <a:ea typeface="华文中宋" panose="02010600040101010101" pitchFamily="2" charset="-122"/>
              </a:rPr>
              <a:t>·</a:t>
            </a:r>
            <a:r>
              <a:rPr lang="zh-CN" altLang="en-US" dirty="0">
                <a:latin typeface="华文中宋" panose="02010600040101010101" pitchFamily="2" charset="-122"/>
                <a:ea typeface="华文中宋" panose="02010600040101010101" pitchFamily="2" charset="-122"/>
              </a:rPr>
              <a:t>特拉普上校，他和他的七个孩子以及原先是家庭教师的妻子，在纳粹德国吞并奥地利以后，组成了家庭合唱团，到处演唱奥地利的民歌和爱国歌曲。这部影片成为</a:t>
            </a:r>
            <a:r>
              <a:rPr lang="zh-CN" altLang="en-US" dirty="0">
                <a:solidFill>
                  <a:srgbClr val="FF0000"/>
                </a:solidFill>
                <a:latin typeface="华文中宋" panose="02010600040101010101" pitchFamily="2" charset="-122"/>
                <a:ea typeface="华文中宋" panose="02010600040101010101" pitchFamily="2" charset="-122"/>
              </a:rPr>
              <a:t>最经典的音乐片之一</a:t>
            </a:r>
            <a:r>
              <a:rPr lang="zh-CN" altLang="en-US" dirty="0">
                <a:latin typeface="华文中宋" panose="02010600040101010101" pitchFamily="2" charset="-122"/>
                <a:ea typeface="华文中宋" panose="02010600040101010101" pitchFamily="2" charset="-122"/>
              </a:rPr>
              <a:t>。广为流传的经典音乐有：</a:t>
            </a:r>
            <a:r>
              <a:rPr lang="en-US" altLang="zh-CN" dirty="0">
                <a:solidFill>
                  <a:srgbClr val="FF0000"/>
                </a:solidFill>
                <a:latin typeface="华文中宋" panose="02010600040101010101" pitchFamily="2" charset="-122"/>
                <a:ea typeface="华文中宋" panose="02010600040101010101" pitchFamily="2" charset="-122"/>
              </a:rPr>
              <a:t>《</a:t>
            </a:r>
            <a:r>
              <a:rPr lang="zh-CN" altLang="en-US" dirty="0">
                <a:solidFill>
                  <a:srgbClr val="FF0000"/>
                </a:solidFill>
                <a:latin typeface="华文中宋" panose="02010600040101010101" pitchFamily="2" charset="-122"/>
                <a:ea typeface="华文中宋" panose="02010600040101010101" pitchFamily="2" charset="-122"/>
              </a:rPr>
              <a:t>音乐之声</a:t>
            </a:r>
            <a:r>
              <a:rPr lang="en-US" altLang="zh-CN" dirty="0">
                <a:solidFill>
                  <a:srgbClr val="FF0000"/>
                </a:solidFill>
                <a:latin typeface="华文中宋" panose="02010600040101010101" pitchFamily="2" charset="-122"/>
                <a:ea typeface="华文中宋" panose="02010600040101010101" pitchFamily="2" charset="-122"/>
              </a:rPr>
              <a:t>》《</a:t>
            </a:r>
            <a:r>
              <a:rPr lang="zh-CN" altLang="en-US" dirty="0">
                <a:solidFill>
                  <a:srgbClr val="FF0000"/>
                </a:solidFill>
                <a:latin typeface="华文中宋" panose="02010600040101010101" pitchFamily="2" charset="-122"/>
                <a:ea typeface="华文中宋" panose="02010600040101010101" pitchFamily="2" charset="-122"/>
              </a:rPr>
              <a:t>孤独的牧羊女</a:t>
            </a:r>
            <a:r>
              <a:rPr lang="en-US" altLang="zh-CN" dirty="0">
                <a:solidFill>
                  <a:srgbClr val="FF0000"/>
                </a:solidFill>
                <a:latin typeface="华文中宋" panose="02010600040101010101" pitchFamily="2" charset="-122"/>
                <a:ea typeface="华文中宋" panose="02010600040101010101" pitchFamily="2" charset="-122"/>
              </a:rPr>
              <a:t>》《</a:t>
            </a:r>
            <a:r>
              <a:rPr lang="zh-CN" altLang="en-US" dirty="0">
                <a:solidFill>
                  <a:srgbClr val="FF0000"/>
                </a:solidFill>
                <a:latin typeface="华文中宋" panose="02010600040101010101" pitchFamily="2" charset="-122"/>
                <a:ea typeface="华文中宋" panose="02010600040101010101" pitchFamily="2" charset="-122"/>
              </a:rPr>
              <a:t>雪绒花</a:t>
            </a:r>
            <a:r>
              <a:rPr lang="en-US" altLang="zh-CN" dirty="0">
                <a:solidFill>
                  <a:srgbClr val="FF0000"/>
                </a:solidFill>
                <a:latin typeface="华文中宋" panose="02010600040101010101" pitchFamily="2" charset="-122"/>
                <a:ea typeface="华文中宋" panose="02010600040101010101" pitchFamily="2" charset="-122"/>
              </a:rPr>
              <a:t>》《</a:t>
            </a:r>
            <a:r>
              <a:rPr lang="zh-CN" altLang="en-US" dirty="0">
                <a:solidFill>
                  <a:srgbClr val="FF0000"/>
                </a:solidFill>
                <a:latin typeface="华文中宋" panose="02010600040101010101" pitchFamily="2" charset="-122"/>
                <a:ea typeface="华文中宋" panose="02010600040101010101" pitchFamily="2" charset="-122"/>
              </a:rPr>
              <a:t>多来咪</a:t>
            </a:r>
            <a:r>
              <a:rPr lang="en-US" altLang="zh-CN" dirty="0">
                <a:solidFill>
                  <a:srgbClr val="FF0000"/>
                </a:solidFill>
                <a:latin typeface="华文中宋" panose="02010600040101010101" pitchFamily="2" charset="-122"/>
                <a:ea typeface="华文中宋" panose="02010600040101010101" pitchFamily="2" charset="-122"/>
              </a:rPr>
              <a:t>》《</a:t>
            </a:r>
            <a:r>
              <a:rPr lang="zh-CN" altLang="en-US" dirty="0">
                <a:solidFill>
                  <a:srgbClr val="FF0000"/>
                </a:solidFill>
                <a:latin typeface="华文中宋" panose="02010600040101010101" pitchFamily="2" charset="-122"/>
                <a:ea typeface="华文中宋" panose="02010600040101010101" pitchFamily="2" charset="-122"/>
              </a:rPr>
              <a:t>晚安，再见 </a:t>
            </a:r>
            <a:r>
              <a:rPr lang="en-US" altLang="zh-CN">
                <a:solidFill>
                  <a:srgbClr val="FF0000"/>
                </a:solidFill>
                <a:latin typeface="华文中宋" panose="02010600040101010101" pitchFamily="2" charset="-122"/>
                <a:ea typeface="华文中宋" panose="02010600040101010101" pitchFamily="2" charset="-122"/>
              </a:rPr>
              <a:t>》</a:t>
            </a:r>
            <a:r>
              <a:rPr lang="zh-CN" altLang="en-US" dirty="0">
                <a:latin typeface="华文中宋" panose="02010600040101010101" pitchFamily="2" charset="-122"/>
                <a:ea typeface="华文中宋" panose="02010600040101010101" pitchFamily="2" charset="-122"/>
              </a:rPr>
              <a:t>等。</a:t>
            </a:r>
            <a:endParaRPr lang="zh-CN" altLang="en-US" dirty="0">
              <a:latin typeface="华文中宋" panose="02010600040101010101" pitchFamily="2" charset="-122"/>
              <a:ea typeface="华文中宋" panose="02010600040101010101" pitchFamily="2" charset="-122"/>
            </a:endParaRPr>
          </a:p>
        </p:txBody>
      </p:sp>
      <p:pic>
        <p:nvPicPr>
          <p:cNvPr id="15364" name="图片 15363" descr="动态效果1"/>
          <p:cNvPicPr>
            <a:picLocks noChangeAspect="1"/>
          </p:cNvPicPr>
          <p:nvPr/>
        </p:nvPicPr>
        <p:blipFill>
          <a:blip r:embed="rId2"/>
          <a:stretch>
            <a:fillRect/>
          </a:stretch>
        </p:blipFill>
        <p:spPr>
          <a:xfrm>
            <a:off x="6553200" y="4953000"/>
            <a:ext cx="2108200" cy="1676400"/>
          </a:xfrm>
          <a:prstGeom prst="rect">
            <a:avLst/>
          </a:prstGeom>
          <a:noFill/>
          <a:ln w="9525">
            <a:noFill/>
          </a:ln>
        </p:spPr>
      </p:pic>
      <p:pic>
        <p:nvPicPr>
          <p:cNvPr id="15368" name="1frame2.mp3">
            <a:hlinkClick r:id="" action="ppaction://media"/>
          </p:cNvPr>
          <p:cNvPicPr>
            <a:picLocks noRot="1" noChangeAspect="1"/>
          </p:cNvPicPr>
          <p:nvPr>
            <a:audioFile r:link="rId3"/>
            <p:extLst>
              <p:ext uri="{DAA4B4D4-6D71-4841-9C94-3DE7FCFB9230}">
                <p14:media xmlns:p14="http://schemas.microsoft.com/office/powerpoint/2010/main" r:link="rId4"/>
              </p:ext>
            </p:extLst>
          </p:nvPr>
        </p:nvPicPr>
        <p:blipFill>
          <a:blip r:embed="rId5"/>
          <a:stretch>
            <a:fillRect/>
          </a:stretch>
        </p:blipFill>
        <p:spPr>
          <a:xfrm>
            <a:off x="7315200" y="5486400"/>
            <a:ext cx="304800" cy="304800"/>
          </a:xfrm>
          <a:prstGeom prst="rect">
            <a:avLst/>
          </a:prstGeom>
          <a:noFill/>
          <a:ln w="9525">
            <a:noFill/>
          </a:ln>
        </p:spPr>
      </p:pic>
    </p:spTree>
  </p:cSld>
  <p:clrMapOvr>
    <a:masterClrMapping/>
  </p:clrMapOvr>
  <p:transition advTm="30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53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63">
                                            <p:txEl>
                                              <p:charRg st="0" end="167"/>
                                            </p:txEl>
                                          </p:spTgt>
                                        </p:tgtEl>
                                        <p:attrNameLst>
                                          <p:attrName>style.visibility</p:attrName>
                                        </p:attrNameLst>
                                      </p:cBhvr>
                                      <p:to>
                                        <p:strVal val="visible"/>
                                      </p:to>
                                    </p:set>
                                  </p:childTnLst>
                                </p:cTn>
                              </p:par>
                            </p:childTnLst>
                          </p:cTn>
                        </p:par>
                        <p:par>
                          <p:cTn id="11" fill="hold">
                            <p:stCondLst>
                              <p:cond delay="500"/>
                            </p:stCondLst>
                            <p:childTnLst>
                              <p:par>
                                <p:cTn id="12" presetID="1" presetClass="mediacall" presetSubtype="0" fill="hold" nodeType="afterEffect">
                                  <p:stCondLst>
                                    <p:cond delay="0"/>
                                  </p:stCondLst>
                                  <p:childTnLst>
                                    <p:cmd type="call" cmd="playFrom(0.0)">
                                      <p:cBhvr>
                                        <p:cTn id="13" dur="282933" fill="hold"/>
                                        <p:tgtEl>
                                          <p:spTgt spid="1536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4" fill="hold" display="0">
                  <p:stCondLst>
                    <p:cond delay="indefinite"/>
                  </p:stCondLst>
                  <p:endCondLst>
                    <p:cond evt="onNext" delay="0">
                      <p:tgtEl>
                        <p:sldTgt/>
                      </p:tgtEl>
                    </p:cond>
                    <p:cond evt="onPrev" delay="0">
                      <p:tgtEl>
                        <p:sldTgt/>
                      </p:tgtEl>
                    </p:cond>
                    <p:cond evt="onStopAudio" delay="0">
                      <p:tgtEl>
                        <p:sldTgt/>
                      </p:tgtEl>
                    </p:cond>
                  </p:endCondLst>
                </p:cTn>
                <p:tgtEl>
                  <p:spTgt spid="15368"/>
                </p:tgtEl>
              </p:cMediaNode>
            </p:audio>
          </p:childTnLst>
        </p:cTn>
      </p:par>
    </p:tnLst>
    <p:bldLst>
      <p:bldP spid="15362" grpId="0"/>
      <p:bldP spid="1536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24" name="图片 30723" descr="j0229389"/>
          <p:cNvPicPr>
            <a:picLocks noChangeAspect="1"/>
          </p:cNvPicPr>
          <p:nvPr/>
        </p:nvPicPr>
        <p:blipFill>
          <a:blip r:embed="rId1">
            <a:clrChange>
              <a:clrFrom>
                <a:srgbClr val="CEF2DB"/>
              </a:clrFrom>
              <a:clrTo>
                <a:srgbClr val="FFFFE1"/>
              </a:clrTo>
            </a:clrChange>
          </a:blip>
          <a:stretch>
            <a:fillRect/>
          </a:stretch>
        </p:blipFill>
        <p:spPr>
          <a:xfrm>
            <a:off x="0" y="0"/>
            <a:ext cx="7772400" cy="6802438"/>
          </a:xfrm>
          <a:prstGeom prst="rect">
            <a:avLst/>
          </a:prstGeom>
          <a:noFill/>
          <a:ln w="9525">
            <a:noFill/>
          </a:ln>
        </p:spPr>
      </p:pic>
      <p:sp>
        <p:nvSpPr>
          <p:cNvPr id="30723" name="文本占位符 30722"/>
          <p:cNvSpPr>
            <a:spLocks noGrp="1"/>
          </p:cNvSpPr>
          <p:nvPr>
            <p:ph type="body" idx="1"/>
          </p:nvPr>
        </p:nvSpPr>
        <p:spPr>
          <a:xfrm>
            <a:off x="533400" y="685800"/>
            <a:ext cx="7086600" cy="5791200"/>
          </a:xfrm>
          <a:ln/>
        </p:spPr>
        <p:txBody>
          <a:bodyPr/>
          <a:p>
            <a:pPr>
              <a:lnSpc>
                <a:spcPct val="90000"/>
              </a:lnSpc>
              <a:buClr>
                <a:schemeClr val="tx1"/>
              </a:buClr>
              <a:buBlip>
                <a:blip r:embed="rId2"/>
              </a:buBlip>
            </a:pPr>
            <a:r>
              <a:rPr lang="zh-CN" altLang="en-US" sz="2800" dirty="0">
                <a:solidFill>
                  <a:schemeClr val="folHlink"/>
                </a:solidFill>
                <a:ea typeface="幼圆" panose="02010509060101010101" pitchFamily="49" charset="-122"/>
              </a:rPr>
              <a:t>给生词注音</a:t>
            </a:r>
            <a:endParaRPr lang="zh-CN" altLang="en-US" sz="2800" dirty="0">
              <a:solidFill>
                <a:schemeClr val="folHlink"/>
              </a:solidFill>
              <a:ea typeface="幼圆" panose="02010509060101010101" pitchFamily="49" charset="-122"/>
            </a:endParaRPr>
          </a:p>
          <a:p>
            <a:pPr>
              <a:lnSpc>
                <a:spcPct val="90000"/>
              </a:lnSpc>
              <a:buClr>
                <a:schemeClr val="tx1"/>
              </a:buClr>
              <a:buNone/>
            </a:pPr>
            <a:r>
              <a:rPr lang="zh-CN" altLang="en-US" sz="2800" dirty="0"/>
              <a:t>鳞次</a:t>
            </a:r>
            <a:r>
              <a:rPr lang="zh-CN" altLang="en-US" sz="2800" dirty="0">
                <a:solidFill>
                  <a:srgbClr val="FF0000"/>
                </a:solidFill>
              </a:rPr>
              <a:t>栉</a:t>
            </a:r>
            <a:r>
              <a:rPr lang="zh-CN" altLang="en-US" sz="2800" dirty="0"/>
              <a:t>比（    ）   </a:t>
            </a:r>
            <a:r>
              <a:rPr lang="zh-CN" altLang="en-US" sz="2800" dirty="0">
                <a:solidFill>
                  <a:srgbClr val="FF0000"/>
                </a:solidFill>
              </a:rPr>
              <a:t>伫</a:t>
            </a:r>
            <a:r>
              <a:rPr lang="zh-CN" altLang="en-US" sz="2800" dirty="0"/>
              <a:t>立（    ）    山</a:t>
            </a:r>
            <a:r>
              <a:rPr lang="zh-CN" altLang="en-US" sz="2800" dirty="0">
                <a:solidFill>
                  <a:srgbClr val="FF0000"/>
                </a:solidFill>
              </a:rPr>
              <a:t>麓</a:t>
            </a:r>
            <a:r>
              <a:rPr lang="zh-CN" altLang="en-US" sz="2800" dirty="0"/>
              <a:t>（   ）</a:t>
            </a:r>
            <a:endParaRPr lang="zh-CN" altLang="en-US" sz="2800" dirty="0"/>
          </a:p>
          <a:p>
            <a:pPr>
              <a:lnSpc>
                <a:spcPct val="90000"/>
              </a:lnSpc>
              <a:buClr>
                <a:schemeClr val="tx1"/>
              </a:buClr>
              <a:buNone/>
            </a:pPr>
            <a:r>
              <a:rPr lang="zh-CN" altLang="en-US" sz="2800" dirty="0"/>
              <a:t>众说纷</a:t>
            </a:r>
            <a:r>
              <a:rPr lang="zh-CN" altLang="en-US" sz="2800" dirty="0">
                <a:solidFill>
                  <a:srgbClr val="FF0000"/>
                </a:solidFill>
              </a:rPr>
              <a:t>纭</a:t>
            </a:r>
            <a:r>
              <a:rPr lang="zh-CN" altLang="en-US" sz="2800" dirty="0"/>
              <a:t>（    ）嬷</a:t>
            </a:r>
            <a:r>
              <a:rPr lang="zh-CN" altLang="en-US" sz="2800" dirty="0">
                <a:solidFill>
                  <a:srgbClr val="FF0000"/>
                </a:solidFill>
              </a:rPr>
              <a:t>嬷</a:t>
            </a:r>
            <a:r>
              <a:rPr lang="zh-CN" altLang="en-US" sz="2800" dirty="0"/>
              <a:t>（          ） 按</a:t>
            </a:r>
            <a:r>
              <a:rPr lang="zh-CN" altLang="en-US" sz="2800" dirty="0">
                <a:solidFill>
                  <a:srgbClr val="FF0000"/>
                </a:solidFill>
              </a:rPr>
              <a:t>捺</a:t>
            </a:r>
            <a:r>
              <a:rPr lang="zh-CN" altLang="en-US" sz="2800" dirty="0"/>
              <a:t>（   ）</a:t>
            </a:r>
            <a:endParaRPr lang="zh-CN" altLang="en-US" sz="2800" dirty="0"/>
          </a:p>
          <a:p>
            <a:pPr>
              <a:lnSpc>
                <a:spcPct val="90000"/>
              </a:lnSpc>
              <a:buClr>
                <a:schemeClr val="tx1"/>
              </a:buClr>
              <a:buNone/>
            </a:pPr>
            <a:r>
              <a:rPr lang="zh-CN" altLang="en-US" sz="2800" dirty="0">
                <a:solidFill>
                  <a:srgbClr val="FF0000"/>
                </a:solidFill>
              </a:rPr>
              <a:t>峥嵘</a:t>
            </a:r>
            <a:r>
              <a:rPr lang="zh-CN" altLang="en-US" sz="2800" dirty="0"/>
              <a:t>（                 ）         </a:t>
            </a:r>
            <a:r>
              <a:rPr lang="zh-CN" altLang="en-US" sz="2800" dirty="0">
                <a:solidFill>
                  <a:srgbClr val="FF0000"/>
                </a:solidFill>
              </a:rPr>
              <a:t>涟漪</a:t>
            </a:r>
            <a:r>
              <a:rPr lang="zh-CN" altLang="en-US" sz="2800" dirty="0"/>
              <a:t>（            ）</a:t>
            </a:r>
            <a:endParaRPr lang="zh-CN" altLang="en-US" sz="2800" dirty="0"/>
          </a:p>
          <a:p>
            <a:pPr>
              <a:lnSpc>
                <a:spcPct val="90000"/>
              </a:lnSpc>
              <a:buClr>
                <a:schemeClr val="tx1"/>
              </a:buClr>
              <a:buNone/>
            </a:pPr>
            <a:r>
              <a:rPr lang="zh-CN" altLang="en-US" sz="2800" dirty="0">
                <a:solidFill>
                  <a:srgbClr val="FF0000"/>
                </a:solidFill>
              </a:rPr>
              <a:t>忏</a:t>
            </a:r>
            <a:r>
              <a:rPr lang="zh-CN" altLang="en-US" sz="2800" dirty="0"/>
              <a:t>悔（       ）  </a:t>
            </a:r>
            <a:r>
              <a:rPr lang="zh-CN" altLang="en-US" sz="2800" dirty="0">
                <a:solidFill>
                  <a:srgbClr val="FF0000"/>
                </a:solidFill>
              </a:rPr>
              <a:t>虔</a:t>
            </a:r>
            <a:r>
              <a:rPr lang="zh-CN" altLang="en-US" sz="2800" dirty="0"/>
              <a:t>诚（     ）     远</a:t>
            </a:r>
            <a:r>
              <a:rPr lang="zh-CN" altLang="en-US" sz="2800" dirty="0">
                <a:solidFill>
                  <a:srgbClr val="FF0000"/>
                </a:solidFill>
              </a:rPr>
              <a:t>眺</a:t>
            </a:r>
            <a:r>
              <a:rPr lang="zh-CN" altLang="en-US" sz="2800" dirty="0"/>
              <a:t>（     ）</a:t>
            </a:r>
            <a:endParaRPr lang="zh-CN" altLang="en-US" sz="2800" dirty="0"/>
          </a:p>
          <a:p>
            <a:pPr>
              <a:lnSpc>
                <a:spcPct val="90000"/>
              </a:lnSpc>
              <a:buClr>
                <a:schemeClr val="tx1"/>
              </a:buClr>
              <a:buBlip>
                <a:blip r:embed="rId2"/>
              </a:buBlip>
            </a:pPr>
            <a:r>
              <a:rPr lang="zh-CN" altLang="en-US" sz="2800" dirty="0">
                <a:solidFill>
                  <a:schemeClr val="folHlink"/>
                </a:solidFill>
                <a:ea typeface="幼圆" panose="02010509060101010101" pitchFamily="49" charset="-122"/>
              </a:rPr>
              <a:t>解释词语</a:t>
            </a:r>
            <a:r>
              <a:rPr lang="zh-CN" altLang="en-US" sz="2800"/>
              <a:t>  </a:t>
            </a:r>
            <a:endParaRPr lang="zh-CN" altLang="en-US" sz="2800"/>
          </a:p>
          <a:p>
            <a:pPr>
              <a:lnSpc>
                <a:spcPct val="90000"/>
              </a:lnSpc>
              <a:buClr>
                <a:schemeClr val="tx1"/>
              </a:buClr>
              <a:buSzPct val="80000"/>
              <a:buBlip>
                <a:blip r:embed="rId3"/>
              </a:buBlip>
            </a:pPr>
            <a:r>
              <a:rPr lang="zh-CN" altLang="en-US" sz="2800" dirty="0"/>
              <a:t>流连忘返：</a:t>
            </a:r>
            <a:endParaRPr lang="zh-CN" altLang="en-US" sz="2800" dirty="0"/>
          </a:p>
          <a:p>
            <a:pPr>
              <a:lnSpc>
                <a:spcPct val="90000"/>
              </a:lnSpc>
              <a:buClr>
                <a:schemeClr val="tx1"/>
              </a:buClr>
              <a:buSzPct val="80000"/>
              <a:buBlip>
                <a:blip r:embed="rId3"/>
              </a:buBlip>
            </a:pPr>
            <a:r>
              <a:rPr lang="zh-CN" altLang="en-US" sz="2800" dirty="0"/>
              <a:t>通宵达旦：</a:t>
            </a:r>
            <a:endParaRPr lang="zh-CN" altLang="en-US" sz="2800" dirty="0"/>
          </a:p>
          <a:p>
            <a:pPr>
              <a:lnSpc>
                <a:spcPct val="90000"/>
              </a:lnSpc>
              <a:buClr>
                <a:schemeClr val="tx1"/>
              </a:buClr>
              <a:buSzPct val="80000"/>
              <a:buBlip>
                <a:blip r:embed="rId3"/>
              </a:buBlip>
            </a:pPr>
            <a:r>
              <a:rPr lang="zh-CN" altLang="en-US" sz="2800" dirty="0"/>
              <a:t>遐思：</a:t>
            </a:r>
            <a:endParaRPr lang="zh-CN" altLang="en-US" sz="2800" dirty="0"/>
          </a:p>
          <a:p>
            <a:pPr>
              <a:lnSpc>
                <a:spcPct val="90000"/>
              </a:lnSpc>
              <a:buClr>
                <a:schemeClr val="tx1"/>
              </a:buClr>
              <a:buSzPct val="80000"/>
              <a:buBlip>
                <a:blip r:embed="rId3"/>
              </a:buBlip>
            </a:pPr>
            <a:r>
              <a:rPr lang="zh-CN" altLang="en-US" sz="2800" dirty="0"/>
              <a:t>肃穆：</a:t>
            </a:r>
            <a:endParaRPr lang="zh-CN" altLang="en-US" sz="2800" dirty="0"/>
          </a:p>
          <a:p>
            <a:pPr>
              <a:lnSpc>
                <a:spcPct val="90000"/>
              </a:lnSpc>
              <a:buClr>
                <a:schemeClr val="tx1"/>
              </a:buClr>
              <a:buSzPct val="80000"/>
              <a:buBlip>
                <a:blip r:embed="rId3"/>
              </a:buBlip>
            </a:pPr>
            <a:r>
              <a:rPr lang="zh-CN" altLang="en-US" sz="2800" dirty="0"/>
              <a:t>款步：</a:t>
            </a:r>
            <a:endParaRPr lang="zh-CN" altLang="en-US" sz="2800" dirty="0"/>
          </a:p>
          <a:p>
            <a:pPr>
              <a:lnSpc>
                <a:spcPct val="90000"/>
              </a:lnSpc>
              <a:buClr>
                <a:schemeClr val="tx1"/>
              </a:buClr>
              <a:buSzPct val="80000"/>
              <a:buBlip>
                <a:blip r:embed="rId3"/>
              </a:buBlip>
            </a:pPr>
            <a:r>
              <a:rPr lang="zh-CN" altLang="en-US" sz="2800" dirty="0"/>
              <a:t>虔诚：</a:t>
            </a:r>
            <a:endParaRPr lang="zh-CN" altLang="en-US" sz="2800" dirty="0"/>
          </a:p>
        </p:txBody>
      </p:sp>
      <p:sp>
        <p:nvSpPr>
          <p:cNvPr id="30725" name="矩形 30724"/>
          <p:cNvSpPr/>
          <p:nvPr/>
        </p:nvSpPr>
        <p:spPr>
          <a:xfrm rot="5400000">
            <a:off x="6896100" y="2476500"/>
            <a:ext cx="2590800" cy="990600"/>
          </a:xfrm>
          <a:prstGeom prst="rect">
            <a:avLst/>
          </a:prstGeom>
        </p:spPr>
        <p:txBody>
          <a:bodyPr vert="eaVert" wrap="none" fromWordArt="1">
            <a:prstTxWarp prst="textPlain">
              <a:avLst>
                <a:gd name="adj" fmla="val 50000"/>
              </a:avLst>
            </a:prstTxWarp>
            <a:normAutofit/>
          </a:bodyPr>
          <a:p>
            <a:pPr algn="ctr"/>
            <a:r>
              <a:rPr lang="zh-CN" altLang="en-US" sz="3600" b="0">
                <a:ln w="12700" cap="flat" cmpd="sng">
                  <a:solidFill>
                    <a:srgbClr val="EAEAEA"/>
                  </a:solidFill>
                  <a:prstDash val="solid"/>
                  <a:headEnd type="none" w="med" len="med"/>
                  <a:tailEnd type="none" w="med" len="med"/>
                </a:ln>
                <a:gradFill rotWithShape="0">
                  <a:gsLst>
                    <a:gs pos="0">
                      <a:srgbClr val="A603AB">
                        <a:alpha val="100000"/>
                      </a:srgbClr>
                    </a:gs>
                    <a:gs pos="6000">
                      <a:srgbClr val="E81766">
                        <a:alpha val="100000"/>
                      </a:srgbClr>
                    </a:gs>
                    <a:gs pos="13500">
                      <a:srgbClr val="EE3F17">
                        <a:alpha val="100000"/>
                      </a:srgbClr>
                    </a:gs>
                    <a:gs pos="24000">
                      <a:srgbClr val="FFFF00">
                        <a:alpha val="100000"/>
                      </a:srgbClr>
                    </a:gs>
                    <a:gs pos="32500">
                      <a:srgbClr val="1A8D48">
                        <a:alpha val="100000"/>
                      </a:srgbClr>
                    </a:gs>
                    <a:gs pos="39500">
                      <a:srgbClr val="0819FB">
                        <a:alpha val="100000"/>
                      </a:srgbClr>
                    </a:gs>
                    <a:gs pos="50000">
                      <a:srgbClr val="A603AB">
                        <a:alpha val="100000"/>
                      </a:srgbClr>
                    </a:gs>
                    <a:gs pos="60500">
                      <a:srgbClr val="0819FB">
                        <a:alpha val="100000"/>
                      </a:srgbClr>
                    </a:gs>
                    <a:gs pos="67500">
                      <a:srgbClr val="1A8D48">
                        <a:alpha val="100000"/>
                      </a:srgbClr>
                    </a:gs>
                    <a:gs pos="76000">
                      <a:srgbClr val="FFFF00">
                        <a:alpha val="100000"/>
                      </a:srgbClr>
                    </a:gs>
                    <a:gs pos="86500">
                      <a:srgbClr val="EE3F17">
                        <a:alpha val="100000"/>
                      </a:srgbClr>
                    </a:gs>
                    <a:gs pos="94000">
                      <a:srgbClr val="E81766">
                        <a:alpha val="100000"/>
                      </a:srgbClr>
                    </a:gs>
                    <a:gs pos="100000">
                      <a:srgbClr val="A603AB">
                        <a:alpha val="100000"/>
                      </a:srgbClr>
                    </a:gs>
                  </a:gsLst>
                  <a:lin ang="0" scaled="1"/>
                  <a:tileRect/>
                </a:gradFill>
                <a:effectLst>
                  <a:outerShdw dist="35921" dir="2699999" sy="50000" kx="2115830" algn="bl" rotWithShape="0">
                    <a:srgbClr val="C0C0C0">
                      <a:alpha val="80000"/>
                    </a:srgbClr>
                  </a:outerShdw>
                </a:effectLst>
                <a:latin typeface="黑体" panose="02010600030101010101" pitchFamily="2" charset="-122"/>
                <a:ea typeface="黑体" panose="02010600030101010101" pitchFamily="2" charset="-122"/>
              </a:rPr>
              <a:t>检查预习</a:t>
            </a:r>
            <a:endParaRPr lang="zh-CN" altLang="en-US" sz="3600" b="0">
              <a:ln w="12700" cap="flat" cmpd="sng">
                <a:solidFill>
                  <a:srgbClr val="EAEAEA"/>
                </a:solidFill>
                <a:prstDash val="solid"/>
                <a:headEnd type="none" w="med" len="med"/>
                <a:tailEnd type="none" w="med" len="med"/>
              </a:ln>
              <a:gradFill rotWithShape="0">
                <a:gsLst>
                  <a:gs pos="0">
                    <a:srgbClr val="A603AB">
                      <a:alpha val="100000"/>
                    </a:srgbClr>
                  </a:gs>
                  <a:gs pos="6000">
                    <a:srgbClr val="E81766">
                      <a:alpha val="100000"/>
                    </a:srgbClr>
                  </a:gs>
                  <a:gs pos="13500">
                    <a:srgbClr val="EE3F17">
                      <a:alpha val="100000"/>
                    </a:srgbClr>
                  </a:gs>
                  <a:gs pos="24000">
                    <a:srgbClr val="FFFF00">
                      <a:alpha val="100000"/>
                    </a:srgbClr>
                  </a:gs>
                  <a:gs pos="32500">
                    <a:srgbClr val="1A8D48">
                      <a:alpha val="100000"/>
                    </a:srgbClr>
                  </a:gs>
                  <a:gs pos="39500">
                    <a:srgbClr val="0819FB">
                      <a:alpha val="100000"/>
                    </a:srgbClr>
                  </a:gs>
                  <a:gs pos="50000">
                    <a:srgbClr val="A603AB">
                      <a:alpha val="100000"/>
                    </a:srgbClr>
                  </a:gs>
                  <a:gs pos="60500">
                    <a:srgbClr val="0819FB">
                      <a:alpha val="100000"/>
                    </a:srgbClr>
                  </a:gs>
                  <a:gs pos="67500">
                    <a:srgbClr val="1A8D48">
                      <a:alpha val="100000"/>
                    </a:srgbClr>
                  </a:gs>
                  <a:gs pos="76000">
                    <a:srgbClr val="FFFF00">
                      <a:alpha val="100000"/>
                    </a:srgbClr>
                  </a:gs>
                  <a:gs pos="86500">
                    <a:srgbClr val="EE3F17">
                      <a:alpha val="100000"/>
                    </a:srgbClr>
                  </a:gs>
                  <a:gs pos="94000">
                    <a:srgbClr val="E81766">
                      <a:alpha val="100000"/>
                    </a:srgbClr>
                  </a:gs>
                  <a:gs pos="100000">
                    <a:srgbClr val="A603AB">
                      <a:alpha val="100000"/>
                    </a:srgbClr>
                  </a:gs>
                </a:gsLst>
                <a:lin ang="0" scaled="1"/>
                <a:tileRect/>
              </a:gradFill>
              <a:effectLst>
                <a:outerShdw dist="35921" dir="2699999" sy="50000" kx="2115830" algn="bl" rotWithShape="0">
                  <a:srgbClr val="C0C0C0">
                    <a:alpha val="80000"/>
                  </a:srgbClr>
                </a:outerShdw>
              </a:effectLst>
              <a:latin typeface="黑体" panose="02010600030101010101" pitchFamily="2" charset="-122"/>
              <a:ea typeface="黑体" panose="02010600030101010101" pitchFamily="2" charset="-122"/>
            </a:endParaRPr>
          </a:p>
        </p:txBody>
      </p:sp>
      <p:sp>
        <p:nvSpPr>
          <p:cNvPr id="30726" name="文本框 30725"/>
          <p:cNvSpPr txBox="1"/>
          <p:nvPr/>
        </p:nvSpPr>
        <p:spPr>
          <a:xfrm>
            <a:off x="2133600" y="1143000"/>
            <a:ext cx="914400" cy="519113"/>
          </a:xfrm>
          <a:prstGeom prst="rect">
            <a:avLst/>
          </a:prstGeom>
          <a:noFill/>
          <a:ln w="9525">
            <a:noFill/>
          </a:ln>
        </p:spPr>
        <p:txBody>
          <a:bodyPr>
            <a:spAutoFit/>
          </a:bodyPr>
          <a:p>
            <a:pPr>
              <a:spcBef>
                <a:spcPct val="50000"/>
              </a:spcBef>
            </a:pPr>
            <a:r>
              <a:rPr lang="en-US" altLang="zh-CN" sz="2800" b="0" err="1">
                <a:latin typeface="华文中宋" panose="02010600040101010101" pitchFamily="2" charset="-122"/>
                <a:ea typeface="华文中宋" panose="02010600040101010101" pitchFamily="2" charset="-122"/>
              </a:rPr>
              <a:t>zhì</a:t>
            </a:r>
            <a:endParaRPr lang="en-US" altLang="zh-CN" sz="2800" b="0">
              <a:latin typeface="华文中宋" panose="02010600040101010101" pitchFamily="2" charset="-122"/>
              <a:ea typeface="华文中宋" panose="02010600040101010101" pitchFamily="2" charset="-122"/>
            </a:endParaRPr>
          </a:p>
        </p:txBody>
      </p:sp>
      <p:sp>
        <p:nvSpPr>
          <p:cNvPr id="30727" name="文本框 30726"/>
          <p:cNvSpPr txBox="1"/>
          <p:nvPr/>
        </p:nvSpPr>
        <p:spPr>
          <a:xfrm>
            <a:off x="4343400" y="1143000"/>
            <a:ext cx="914400" cy="519113"/>
          </a:xfrm>
          <a:prstGeom prst="rect">
            <a:avLst/>
          </a:prstGeom>
          <a:noFill/>
          <a:ln w="9525">
            <a:noFill/>
          </a:ln>
        </p:spPr>
        <p:txBody>
          <a:bodyPr>
            <a:spAutoFit/>
          </a:bodyPr>
          <a:p>
            <a:pPr>
              <a:spcBef>
                <a:spcPct val="50000"/>
              </a:spcBef>
            </a:pPr>
            <a:r>
              <a:rPr lang="en-US" altLang="zh-CN" sz="2800" b="0" err="1">
                <a:latin typeface="华文中宋" panose="02010600040101010101" pitchFamily="2" charset="-122"/>
                <a:ea typeface="华文中宋" panose="02010600040101010101" pitchFamily="2" charset="-122"/>
              </a:rPr>
              <a:t>zhù</a:t>
            </a:r>
            <a:endParaRPr lang="en-US" altLang="zh-CN" sz="2800" b="0">
              <a:latin typeface="华文中宋" panose="02010600040101010101" pitchFamily="2" charset="-122"/>
              <a:ea typeface="华文中宋" panose="02010600040101010101" pitchFamily="2" charset="-122"/>
            </a:endParaRPr>
          </a:p>
        </p:txBody>
      </p:sp>
      <p:sp>
        <p:nvSpPr>
          <p:cNvPr id="30728" name="文本框 30727"/>
          <p:cNvSpPr txBox="1"/>
          <p:nvPr/>
        </p:nvSpPr>
        <p:spPr>
          <a:xfrm>
            <a:off x="6553200" y="1143000"/>
            <a:ext cx="914400" cy="519113"/>
          </a:xfrm>
          <a:prstGeom prst="rect">
            <a:avLst/>
          </a:prstGeom>
          <a:noFill/>
          <a:ln w="9525">
            <a:noFill/>
          </a:ln>
        </p:spPr>
        <p:txBody>
          <a:bodyPr>
            <a:spAutoFit/>
          </a:bodyPr>
          <a:p>
            <a:pPr>
              <a:spcBef>
                <a:spcPct val="50000"/>
              </a:spcBef>
            </a:pPr>
            <a:r>
              <a:rPr lang="en-US" altLang="zh-CN" sz="2800" b="0">
                <a:latin typeface="华文中宋" panose="02010600040101010101" pitchFamily="2" charset="-122"/>
                <a:ea typeface="华文中宋" panose="02010600040101010101" pitchFamily="2" charset="-122"/>
              </a:rPr>
              <a:t>lù</a:t>
            </a:r>
            <a:endParaRPr lang="en-US" altLang="zh-CN" sz="2800" b="0">
              <a:latin typeface="华文中宋" panose="02010600040101010101" pitchFamily="2" charset="-122"/>
              <a:ea typeface="华文中宋" panose="02010600040101010101" pitchFamily="2" charset="-122"/>
            </a:endParaRPr>
          </a:p>
        </p:txBody>
      </p:sp>
      <p:sp>
        <p:nvSpPr>
          <p:cNvPr id="30729" name="文本框 30728"/>
          <p:cNvSpPr txBox="1"/>
          <p:nvPr/>
        </p:nvSpPr>
        <p:spPr>
          <a:xfrm>
            <a:off x="2133600" y="1600200"/>
            <a:ext cx="914400" cy="519113"/>
          </a:xfrm>
          <a:prstGeom prst="rect">
            <a:avLst/>
          </a:prstGeom>
          <a:noFill/>
          <a:ln w="9525">
            <a:noFill/>
          </a:ln>
        </p:spPr>
        <p:txBody>
          <a:bodyPr>
            <a:spAutoFit/>
          </a:bodyPr>
          <a:p>
            <a:pPr>
              <a:spcBef>
                <a:spcPct val="50000"/>
              </a:spcBef>
            </a:pPr>
            <a:r>
              <a:rPr lang="en-US" altLang="zh-CN" sz="2800" b="0">
                <a:latin typeface="华文中宋" panose="02010600040101010101" pitchFamily="2" charset="-122"/>
                <a:ea typeface="华文中宋" panose="02010600040101010101" pitchFamily="2" charset="-122"/>
              </a:rPr>
              <a:t>yún</a:t>
            </a:r>
            <a:endParaRPr lang="en-US" altLang="zh-CN" sz="2800" b="0">
              <a:latin typeface="华文中宋" panose="02010600040101010101" pitchFamily="2" charset="-122"/>
              <a:ea typeface="华文中宋" panose="02010600040101010101" pitchFamily="2" charset="-122"/>
            </a:endParaRPr>
          </a:p>
        </p:txBody>
      </p:sp>
      <p:sp>
        <p:nvSpPr>
          <p:cNvPr id="30730" name="文本框 30729"/>
          <p:cNvSpPr txBox="1"/>
          <p:nvPr/>
        </p:nvSpPr>
        <p:spPr>
          <a:xfrm>
            <a:off x="3962400" y="1600200"/>
            <a:ext cx="1600200" cy="519113"/>
          </a:xfrm>
          <a:prstGeom prst="rect">
            <a:avLst/>
          </a:prstGeom>
          <a:noFill/>
          <a:ln w="9525">
            <a:noFill/>
          </a:ln>
        </p:spPr>
        <p:txBody>
          <a:bodyPr>
            <a:spAutoFit/>
          </a:bodyPr>
          <a:p>
            <a:pPr>
              <a:spcBef>
                <a:spcPct val="50000"/>
              </a:spcBef>
            </a:pPr>
            <a:r>
              <a:rPr lang="en-US" altLang="zh-CN" sz="2800" b="0">
                <a:latin typeface="华文中宋" panose="02010600040101010101" pitchFamily="2" charset="-122"/>
                <a:ea typeface="华文中宋" panose="02010600040101010101" pitchFamily="2" charset="-122"/>
              </a:rPr>
              <a:t>mó mo</a:t>
            </a:r>
            <a:endParaRPr lang="en-US" altLang="zh-CN" sz="2800" b="0">
              <a:latin typeface="华文中宋" panose="02010600040101010101" pitchFamily="2" charset="-122"/>
              <a:ea typeface="华文中宋" panose="02010600040101010101" pitchFamily="2" charset="-122"/>
            </a:endParaRPr>
          </a:p>
        </p:txBody>
      </p:sp>
      <p:sp>
        <p:nvSpPr>
          <p:cNvPr id="30731" name="文本框 30730"/>
          <p:cNvSpPr txBox="1"/>
          <p:nvPr/>
        </p:nvSpPr>
        <p:spPr>
          <a:xfrm>
            <a:off x="6553200" y="1600200"/>
            <a:ext cx="914400" cy="519113"/>
          </a:xfrm>
          <a:prstGeom prst="rect">
            <a:avLst/>
          </a:prstGeom>
          <a:noFill/>
          <a:ln w="9525">
            <a:noFill/>
          </a:ln>
        </p:spPr>
        <p:txBody>
          <a:bodyPr>
            <a:spAutoFit/>
          </a:bodyPr>
          <a:p>
            <a:pPr>
              <a:spcBef>
                <a:spcPct val="50000"/>
              </a:spcBef>
            </a:pPr>
            <a:r>
              <a:rPr lang="en-US" altLang="zh-CN" sz="2800" b="0">
                <a:latin typeface="华文中宋" panose="02010600040101010101" pitchFamily="2" charset="-122"/>
                <a:ea typeface="华文中宋" panose="02010600040101010101" pitchFamily="2" charset="-122"/>
              </a:rPr>
              <a:t>nà</a:t>
            </a:r>
            <a:endParaRPr lang="en-US" altLang="zh-CN" sz="2800" b="0">
              <a:latin typeface="华文中宋" panose="02010600040101010101" pitchFamily="2" charset="-122"/>
              <a:ea typeface="华文中宋" panose="02010600040101010101" pitchFamily="2" charset="-122"/>
            </a:endParaRPr>
          </a:p>
        </p:txBody>
      </p:sp>
      <p:sp>
        <p:nvSpPr>
          <p:cNvPr id="30732" name="文本框 30731"/>
          <p:cNvSpPr txBox="1"/>
          <p:nvPr/>
        </p:nvSpPr>
        <p:spPr>
          <a:xfrm>
            <a:off x="1524000" y="2057400"/>
            <a:ext cx="2133600" cy="519113"/>
          </a:xfrm>
          <a:prstGeom prst="rect">
            <a:avLst/>
          </a:prstGeom>
          <a:noFill/>
          <a:ln w="9525">
            <a:noFill/>
          </a:ln>
        </p:spPr>
        <p:txBody>
          <a:bodyPr>
            <a:spAutoFit/>
          </a:bodyPr>
          <a:p>
            <a:pPr>
              <a:spcBef>
                <a:spcPct val="50000"/>
              </a:spcBef>
            </a:pPr>
            <a:r>
              <a:rPr lang="en-US" altLang="zh-CN" sz="2800" b="0" err="1">
                <a:latin typeface="华文中宋" panose="02010600040101010101" pitchFamily="2" charset="-122"/>
                <a:ea typeface="华文中宋" panose="02010600040101010101" pitchFamily="2" charset="-122"/>
              </a:rPr>
              <a:t>zhēng róng</a:t>
            </a:r>
            <a:endParaRPr lang="en-US" altLang="en-US" sz="2800" b="0">
              <a:latin typeface="华文中宋" panose="02010600040101010101" pitchFamily="2" charset="-122"/>
              <a:ea typeface="华文中宋" panose="02010600040101010101" pitchFamily="2" charset="-122"/>
            </a:endParaRPr>
          </a:p>
        </p:txBody>
      </p:sp>
      <p:sp>
        <p:nvSpPr>
          <p:cNvPr id="30733" name="文本框 30732"/>
          <p:cNvSpPr txBox="1"/>
          <p:nvPr/>
        </p:nvSpPr>
        <p:spPr>
          <a:xfrm>
            <a:off x="5715000" y="2057400"/>
            <a:ext cx="1600200" cy="519113"/>
          </a:xfrm>
          <a:prstGeom prst="rect">
            <a:avLst/>
          </a:prstGeom>
          <a:noFill/>
          <a:ln w="9525">
            <a:noFill/>
          </a:ln>
        </p:spPr>
        <p:txBody>
          <a:bodyPr>
            <a:spAutoFit/>
          </a:bodyPr>
          <a:p>
            <a:pPr>
              <a:spcBef>
                <a:spcPct val="50000"/>
              </a:spcBef>
            </a:pPr>
            <a:r>
              <a:rPr lang="en-US" altLang="zh-CN" sz="2800" b="0" err="1">
                <a:latin typeface="华文中宋" panose="02010600040101010101" pitchFamily="2" charset="-122"/>
                <a:ea typeface="华文中宋" panose="02010600040101010101" pitchFamily="2" charset="-122"/>
              </a:rPr>
              <a:t>lián</a:t>
            </a:r>
            <a:r>
              <a:rPr lang="en-US" altLang="zh-CN" sz="2800" b="0">
                <a:latin typeface="华文中宋" panose="02010600040101010101" pitchFamily="2" charset="-122"/>
                <a:ea typeface="华文中宋" panose="02010600040101010101" pitchFamily="2" charset="-122"/>
              </a:rPr>
              <a:t>  yī</a:t>
            </a:r>
            <a:endParaRPr lang="en-US" altLang="zh-CN" sz="2800" b="0">
              <a:latin typeface="华文中宋" panose="02010600040101010101" pitchFamily="2" charset="-122"/>
              <a:ea typeface="华文中宋" panose="02010600040101010101" pitchFamily="2" charset="-122"/>
            </a:endParaRPr>
          </a:p>
        </p:txBody>
      </p:sp>
      <p:sp>
        <p:nvSpPr>
          <p:cNvPr id="30734" name="文本框 30733"/>
          <p:cNvSpPr txBox="1"/>
          <p:nvPr/>
        </p:nvSpPr>
        <p:spPr>
          <a:xfrm>
            <a:off x="1524000" y="2514600"/>
            <a:ext cx="1143000" cy="519113"/>
          </a:xfrm>
          <a:prstGeom prst="rect">
            <a:avLst/>
          </a:prstGeom>
          <a:noFill/>
          <a:ln w="9525">
            <a:noFill/>
          </a:ln>
        </p:spPr>
        <p:txBody>
          <a:bodyPr>
            <a:spAutoFit/>
          </a:bodyPr>
          <a:p>
            <a:pPr>
              <a:spcBef>
                <a:spcPct val="50000"/>
              </a:spcBef>
            </a:pPr>
            <a:r>
              <a:rPr lang="en-US" altLang="zh-CN" sz="2800" b="0" err="1">
                <a:latin typeface="华文中宋" panose="02010600040101010101" pitchFamily="2" charset="-122"/>
                <a:ea typeface="华文中宋" panose="02010600040101010101" pitchFamily="2" charset="-122"/>
              </a:rPr>
              <a:t>chàn</a:t>
            </a:r>
            <a:endParaRPr lang="en-US" altLang="zh-CN" sz="2800" b="0">
              <a:latin typeface="华文中宋" panose="02010600040101010101" pitchFamily="2" charset="-122"/>
              <a:ea typeface="华文中宋" panose="02010600040101010101" pitchFamily="2" charset="-122"/>
            </a:endParaRPr>
          </a:p>
        </p:txBody>
      </p:sp>
      <p:sp>
        <p:nvSpPr>
          <p:cNvPr id="30735" name="文本框 30734"/>
          <p:cNvSpPr txBox="1"/>
          <p:nvPr/>
        </p:nvSpPr>
        <p:spPr>
          <a:xfrm>
            <a:off x="3733800" y="2514600"/>
            <a:ext cx="1143000" cy="519113"/>
          </a:xfrm>
          <a:prstGeom prst="rect">
            <a:avLst/>
          </a:prstGeom>
          <a:noFill/>
          <a:ln w="9525">
            <a:noFill/>
          </a:ln>
        </p:spPr>
        <p:txBody>
          <a:bodyPr>
            <a:spAutoFit/>
          </a:bodyPr>
          <a:p>
            <a:pPr>
              <a:spcBef>
                <a:spcPct val="50000"/>
              </a:spcBef>
            </a:pPr>
            <a:r>
              <a:rPr lang="en-US" altLang="zh-CN" sz="2800" b="0" err="1">
                <a:latin typeface="华文中宋" panose="02010600040101010101" pitchFamily="2" charset="-122"/>
                <a:ea typeface="华文中宋" panose="02010600040101010101" pitchFamily="2" charset="-122"/>
              </a:rPr>
              <a:t>qián</a:t>
            </a:r>
            <a:endParaRPr lang="en-US" altLang="zh-CN" sz="2800" b="0">
              <a:latin typeface="华文中宋" panose="02010600040101010101" pitchFamily="2" charset="-122"/>
              <a:ea typeface="华文中宋" panose="02010600040101010101" pitchFamily="2" charset="-122"/>
            </a:endParaRPr>
          </a:p>
        </p:txBody>
      </p:sp>
      <p:sp>
        <p:nvSpPr>
          <p:cNvPr id="30736" name="文本框 30735"/>
          <p:cNvSpPr txBox="1"/>
          <p:nvPr/>
        </p:nvSpPr>
        <p:spPr>
          <a:xfrm>
            <a:off x="6248400" y="2514600"/>
            <a:ext cx="1143000" cy="519113"/>
          </a:xfrm>
          <a:prstGeom prst="rect">
            <a:avLst/>
          </a:prstGeom>
          <a:noFill/>
          <a:ln w="9525">
            <a:noFill/>
          </a:ln>
        </p:spPr>
        <p:txBody>
          <a:bodyPr>
            <a:spAutoFit/>
          </a:bodyPr>
          <a:p>
            <a:pPr>
              <a:spcBef>
                <a:spcPct val="50000"/>
              </a:spcBef>
            </a:pPr>
            <a:r>
              <a:rPr lang="en-US" altLang="zh-CN" sz="2800" b="0" err="1">
                <a:latin typeface="华文中宋" panose="02010600040101010101" pitchFamily="2" charset="-122"/>
                <a:ea typeface="华文中宋" panose="02010600040101010101" pitchFamily="2" charset="-122"/>
              </a:rPr>
              <a:t>tiào</a:t>
            </a:r>
            <a:endParaRPr lang="en-US" altLang="zh-CN" sz="2800" b="0">
              <a:latin typeface="华文中宋" panose="02010600040101010101" pitchFamily="2" charset="-122"/>
              <a:ea typeface="华文中宋" panose="02010600040101010101" pitchFamily="2" charset="-122"/>
            </a:endParaRPr>
          </a:p>
        </p:txBody>
      </p:sp>
      <p:sp>
        <p:nvSpPr>
          <p:cNvPr id="30738" name="文本框 30737"/>
          <p:cNvSpPr txBox="1"/>
          <p:nvPr/>
        </p:nvSpPr>
        <p:spPr>
          <a:xfrm>
            <a:off x="2514600" y="35052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留恋不止，舍不得离去。</a:t>
            </a:r>
            <a:endParaRPr lang="zh-CN" altLang="en-US" sz="2800" b="0" dirty="0">
              <a:latin typeface="Arial" panose="020B0604020202020204" pitchFamily="34" charset="0"/>
              <a:ea typeface="华文宋体" panose="02010600040101010101" pitchFamily="2" charset="-122"/>
            </a:endParaRPr>
          </a:p>
        </p:txBody>
      </p:sp>
      <p:sp>
        <p:nvSpPr>
          <p:cNvPr id="30741" name="文本框 30740"/>
          <p:cNvSpPr txBox="1"/>
          <p:nvPr/>
        </p:nvSpPr>
        <p:spPr>
          <a:xfrm>
            <a:off x="2590800" y="39624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从天黑到天亮。</a:t>
            </a:r>
            <a:endParaRPr lang="zh-CN" altLang="en-US" sz="2800" b="0">
              <a:latin typeface="Arial" panose="020B0604020202020204" pitchFamily="34" charset="0"/>
              <a:ea typeface="华文宋体" panose="02010600040101010101" pitchFamily="2" charset="-122"/>
            </a:endParaRPr>
          </a:p>
        </p:txBody>
      </p:sp>
      <p:sp>
        <p:nvSpPr>
          <p:cNvPr id="30742" name="文本框 30741"/>
          <p:cNvSpPr txBox="1"/>
          <p:nvPr/>
        </p:nvSpPr>
        <p:spPr>
          <a:xfrm>
            <a:off x="1828800" y="44196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悠远的思索或想象。</a:t>
            </a:r>
            <a:endParaRPr lang="zh-CN" altLang="en-US" sz="2800" b="0">
              <a:latin typeface="Arial" panose="020B0604020202020204" pitchFamily="34" charset="0"/>
              <a:ea typeface="华文宋体" panose="02010600040101010101" pitchFamily="2" charset="-122"/>
            </a:endParaRPr>
          </a:p>
        </p:txBody>
      </p:sp>
      <p:sp>
        <p:nvSpPr>
          <p:cNvPr id="30743" name="文本框 30742"/>
          <p:cNvSpPr txBox="1"/>
          <p:nvPr/>
        </p:nvSpPr>
        <p:spPr>
          <a:xfrm>
            <a:off x="1828800" y="48768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严肃安静。</a:t>
            </a:r>
            <a:endParaRPr lang="zh-CN" altLang="en-US" sz="2800" b="0">
              <a:latin typeface="Arial" panose="020B0604020202020204" pitchFamily="34" charset="0"/>
              <a:ea typeface="华文宋体" panose="02010600040101010101" pitchFamily="2" charset="-122"/>
            </a:endParaRPr>
          </a:p>
        </p:txBody>
      </p:sp>
      <p:sp>
        <p:nvSpPr>
          <p:cNvPr id="30744" name="文本框 30743"/>
          <p:cNvSpPr txBox="1"/>
          <p:nvPr/>
        </p:nvSpPr>
        <p:spPr>
          <a:xfrm>
            <a:off x="1828800" y="54102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缓慢地步行。</a:t>
            </a:r>
            <a:endParaRPr lang="zh-CN" altLang="en-US" sz="2800" b="0">
              <a:latin typeface="Arial" panose="020B0604020202020204" pitchFamily="34" charset="0"/>
              <a:ea typeface="华文宋体" panose="02010600040101010101" pitchFamily="2" charset="-122"/>
            </a:endParaRPr>
          </a:p>
        </p:txBody>
      </p:sp>
      <p:sp>
        <p:nvSpPr>
          <p:cNvPr id="30745" name="文本框 30744"/>
          <p:cNvSpPr txBox="1"/>
          <p:nvPr/>
        </p:nvSpPr>
        <p:spPr>
          <a:xfrm>
            <a:off x="1828800" y="58674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恭敬而有诚意。</a:t>
            </a:r>
            <a:endParaRPr lang="zh-CN" altLang="en-US" sz="2800" b="0">
              <a:latin typeface="Arial" panose="020B0604020202020204" pitchFamily="34" charset="0"/>
              <a:ea typeface="华文宋体" panose="02010600040101010101" pitchFamily="2" charset="-122"/>
            </a:endParaRPr>
          </a:p>
        </p:txBody>
      </p:sp>
    </p:spTree>
  </p:cSld>
  <p:clrMapOvr>
    <a:masterClrMapping/>
  </p:clrMapOvr>
  <p:transition spd="med" advTm="300000">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30723">
                                            <p:txEl>
                                              <p:charRg st="0" end="6"/>
                                            </p:txEl>
                                          </p:spTgt>
                                        </p:tgtEl>
                                        <p:attrNameLst>
                                          <p:attrName>style.visibility</p:attrName>
                                        </p:attrNameLst>
                                      </p:cBhvr>
                                      <p:to>
                                        <p:strVal val="visible"/>
                                      </p:to>
                                    </p:set>
                                    <p:animEffect transition="in" filter="plus(in)">
                                      <p:cBhvr>
                                        <p:cTn id="7" dur="2000"/>
                                        <p:tgtEl>
                                          <p:spTgt spid="30723">
                                            <p:txEl>
                                              <p:charRg st="0" end="6"/>
                                            </p:txEl>
                                          </p:spTgt>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30723">
                                            <p:txEl>
                                              <p:charRg st="6" end="39"/>
                                            </p:txEl>
                                          </p:spTgt>
                                        </p:tgtEl>
                                        <p:attrNameLst>
                                          <p:attrName>style.visibility</p:attrName>
                                        </p:attrNameLst>
                                      </p:cBhvr>
                                      <p:to>
                                        <p:strVal val="visible"/>
                                      </p:to>
                                    </p:set>
                                    <p:animEffect transition="in" filter="plus(in)">
                                      <p:cBhvr>
                                        <p:cTn id="10" dur="2000"/>
                                        <p:tgtEl>
                                          <p:spTgt spid="30723">
                                            <p:txEl>
                                              <p:charRg st="6" end="39"/>
                                            </p:txEl>
                                          </p:spTgt>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30723">
                                            <p:txEl>
                                              <p:charRg st="39" end="72"/>
                                            </p:txEl>
                                          </p:spTgt>
                                        </p:tgtEl>
                                        <p:attrNameLst>
                                          <p:attrName>style.visibility</p:attrName>
                                        </p:attrNameLst>
                                      </p:cBhvr>
                                      <p:to>
                                        <p:strVal val="visible"/>
                                      </p:to>
                                    </p:set>
                                    <p:animEffect transition="in" filter="plus(in)">
                                      <p:cBhvr>
                                        <p:cTn id="13" dur="2000"/>
                                        <p:tgtEl>
                                          <p:spTgt spid="30723">
                                            <p:txEl>
                                              <p:charRg st="39" end="72"/>
                                            </p:txEl>
                                          </p:spTgt>
                                        </p:tgtEl>
                                      </p:cBhvr>
                                    </p:animEffect>
                                  </p:childTnLst>
                                </p:cTn>
                              </p:par>
                              <p:par>
                                <p:cTn id="14" presetID="13" presetClass="entr" presetSubtype="16" fill="hold" grpId="0" nodeType="withEffect">
                                  <p:stCondLst>
                                    <p:cond delay="0"/>
                                  </p:stCondLst>
                                  <p:childTnLst>
                                    <p:set>
                                      <p:cBhvr>
                                        <p:cTn id="15" dur="1" fill="hold">
                                          <p:stCondLst>
                                            <p:cond delay="0"/>
                                          </p:stCondLst>
                                        </p:cTn>
                                        <p:tgtEl>
                                          <p:spTgt spid="30723">
                                            <p:txEl>
                                              <p:charRg st="72" end="119"/>
                                            </p:txEl>
                                          </p:spTgt>
                                        </p:tgtEl>
                                        <p:attrNameLst>
                                          <p:attrName>style.visibility</p:attrName>
                                        </p:attrNameLst>
                                      </p:cBhvr>
                                      <p:to>
                                        <p:strVal val="visible"/>
                                      </p:to>
                                    </p:set>
                                    <p:animEffect transition="in" filter="plus(in)">
                                      <p:cBhvr>
                                        <p:cTn id="16" dur="2000"/>
                                        <p:tgtEl>
                                          <p:spTgt spid="30723">
                                            <p:txEl>
                                              <p:charRg st="72" end="119"/>
                                            </p:txEl>
                                          </p:spTgt>
                                        </p:tgtEl>
                                      </p:cBhvr>
                                    </p:animEffect>
                                  </p:childTnLst>
                                </p:cTn>
                              </p:par>
                              <p:par>
                                <p:cTn id="17" presetID="13" presetClass="entr" presetSubtype="16" fill="hold" grpId="0" nodeType="withEffect">
                                  <p:stCondLst>
                                    <p:cond delay="0"/>
                                  </p:stCondLst>
                                  <p:childTnLst>
                                    <p:set>
                                      <p:cBhvr>
                                        <p:cTn id="18" dur="1" fill="hold">
                                          <p:stCondLst>
                                            <p:cond delay="0"/>
                                          </p:stCondLst>
                                        </p:cTn>
                                        <p:tgtEl>
                                          <p:spTgt spid="30723">
                                            <p:txEl>
                                              <p:charRg st="119" end="156"/>
                                            </p:txEl>
                                          </p:spTgt>
                                        </p:tgtEl>
                                        <p:attrNameLst>
                                          <p:attrName>style.visibility</p:attrName>
                                        </p:attrNameLst>
                                      </p:cBhvr>
                                      <p:to>
                                        <p:strVal val="visible"/>
                                      </p:to>
                                    </p:set>
                                    <p:animEffect transition="in" filter="plus(in)">
                                      <p:cBhvr>
                                        <p:cTn id="19" dur="2000"/>
                                        <p:tgtEl>
                                          <p:spTgt spid="30723">
                                            <p:txEl>
                                              <p:charRg st="119" end="156"/>
                                            </p:txEl>
                                          </p:spTgt>
                                        </p:tgtEl>
                                      </p:cBhvr>
                                    </p:animEffect>
                                  </p:childTnLst>
                                </p:cTn>
                              </p:par>
                              <p:par>
                                <p:cTn id="20" presetID="13" presetClass="entr" presetSubtype="16" fill="hold" grpId="0" nodeType="withEffect">
                                  <p:stCondLst>
                                    <p:cond delay="0"/>
                                  </p:stCondLst>
                                  <p:childTnLst>
                                    <p:set>
                                      <p:cBhvr>
                                        <p:cTn id="21" dur="1" fill="hold">
                                          <p:stCondLst>
                                            <p:cond delay="0"/>
                                          </p:stCondLst>
                                        </p:cTn>
                                        <p:tgtEl>
                                          <p:spTgt spid="30723">
                                            <p:txEl>
                                              <p:charRg st="156" end="163"/>
                                            </p:txEl>
                                          </p:spTgt>
                                        </p:tgtEl>
                                        <p:attrNameLst>
                                          <p:attrName>style.visibility</p:attrName>
                                        </p:attrNameLst>
                                      </p:cBhvr>
                                      <p:to>
                                        <p:strVal val="visible"/>
                                      </p:to>
                                    </p:set>
                                    <p:animEffect transition="in" filter="plus(in)">
                                      <p:cBhvr>
                                        <p:cTn id="22" dur="2000"/>
                                        <p:tgtEl>
                                          <p:spTgt spid="30723">
                                            <p:txEl>
                                              <p:charRg st="156" end="163"/>
                                            </p:txEl>
                                          </p:spTgt>
                                        </p:tgtEl>
                                      </p:cBhvr>
                                    </p:animEffect>
                                  </p:childTnLst>
                                </p:cTn>
                              </p:par>
                              <p:par>
                                <p:cTn id="23" presetID="13" presetClass="entr" presetSubtype="16" fill="hold" grpId="0" nodeType="withEffect">
                                  <p:stCondLst>
                                    <p:cond delay="0"/>
                                  </p:stCondLst>
                                  <p:childTnLst>
                                    <p:set>
                                      <p:cBhvr>
                                        <p:cTn id="24" dur="1" fill="hold">
                                          <p:stCondLst>
                                            <p:cond delay="0"/>
                                          </p:stCondLst>
                                        </p:cTn>
                                        <p:tgtEl>
                                          <p:spTgt spid="30723">
                                            <p:txEl>
                                              <p:charRg st="163" end="169"/>
                                            </p:txEl>
                                          </p:spTgt>
                                        </p:tgtEl>
                                        <p:attrNameLst>
                                          <p:attrName>style.visibility</p:attrName>
                                        </p:attrNameLst>
                                      </p:cBhvr>
                                      <p:to>
                                        <p:strVal val="visible"/>
                                      </p:to>
                                    </p:set>
                                    <p:animEffect transition="in" filter="plus(in)">
                                      <p:cBhvr>
                                        <p:cTn id="25" dur="2000"/>
                                        <p:tgtEl>
                                          <p:spTgt spid="30723">
                                            <p:txEl>
                                              <p:charRg st="163" end="169"/>
                                            </p:txEl>
                                          </p:spTgt>
                                        </p:tgtEl>
                                      </p:cBhvr>
                                    </p:animEffect>
                                  </p:childTnLst>
                                </p:cTn>
                              </p:par>
                              <p:par>
                                <p:cTn id="26" presetID="13" presetClass="entr" presetSubtype="16" fill="hold" grpId="0" nodeType="withEffect">
                                  <p:stCondLst>
                                    <p:cond delay="0"/>
                                  </p:stCondLst>
                                  <p:childTnLst>
                                    <p:set>
                                      <p:cBhvr>
                                        <p:cTn id="27" dur="1" fill="hold">
                                          <p:stCondLst>
                                            <p:cond delay="0"/>
                                          </p:stCondLst>
                                        </p:cTn>
                                        <p:tgtEl>
                                          <p:spTgt spid="30723">
                                            <p:txEl>
                                              <p:charRg st="169" end="175"/>
                                            </p:txEl>
                                          </p:spTgt>
                                        </p:tgtEl>
                                        <p:attrNameLst>
                                          <p:attrName>style.visibility</p:attrName>
                                        </p:attrNameLst>
                                      </p:cBhvr>
                                      <p:to>
                                        <p:strVal val="visible"/>
                                      </p:to>
                                    </p:set>
                                    <p:animEffect transition="in" filter="plus(in)">
                                      <p:cBhvr>
                                        <p:cTn id="28" dur="2000"/>
                                        <p:tgtEl>
                                          <p:spTgt spid="30723">
                                            <p:txEl>
                                              <p:charRg st="169" end="175"/>
                                            </p:txEl>
                                          </p:spTgt>
                                        </p:tgtEl>
                                      </p:cBhvr>
                                    </p:animEffect>
                                  </p:childTnLst>
                                </p:cTn>
                              </p:par>
                              <p:par>
                                <p:cTn id="29" presetID="13" presetClass="entr" presetSubtype="16" fill="hold" grpId="0" nodeType="withEffect">
                                  <p:stCondLst>
                                    <p:cond delay="0"/>
                                  </p:stCondLst>
                                  <p:childTnLst>
                                    <p:set>
                                      <p:cBhvr>
                                        <p:cTn id="30" dur="1" fill="hold">
                                          <p:stCondLst>
                                            <p:cond delay="0"/>
                                          </p:stCondLst>
                                        </p:cTn>
                                        <p:tgtEl>
                                          <p:spTgt spid="30723">
                                            <p:txEl>
                                              <p:charRg st="175" end="179"/>
                                            </p:txEl>
                                          </p:spTgt>
                                        </p:tgtEl>
                                        <p:attrNameLst>
                                          <p:attrName>style.visibility</p:attrName>
                                        </p:attrNameLst>
                                      </p:cBhvr>
                                      <p:to>
                                        <p:strVal val="visible"/>
                                      </p:to>
                                    </p:set>
                                    <p:animEffect transition="in" filter="plus(in)">
                                      <p:cBhvr>
                                        <p:cTn id="31" dur="2000"/>
                                        <p:tgtEl>
                                          <p:spTgt spid="30723">
                                            <p:txEl>
                                              <p:charRg st="175" end="179"/>
                                            </p:txEl>
                                          </p:spTgt>
                                        </p:tgtEl>
                                      </p:cBhvr>
                                    </p:animEffect>
                                  </p:childTnLst>
                                </p:cTn>
                              </p:par>
                              <p:par>
                                <p:cTn id="32" presetID="13" presetClass="entr" presetSubtype="16" fill="hold" grpId="0" nodeType="withEffect">
                                  <p:stCondLst>
                                    <p:cond delay="0"/>
                                  </p:stCondLst>
                                  <p:childTnLst>
                                    <p:set>
                                      <p:cBhvr>
                                        <p:cTn id="33" dur="1" fill="hold">
                                          <p:stCondLst>
                                            <p:cond delay="0"/>
                                          </p:stCondLst>
                                        </p:cTn>
                                        <p:tgtEl>
                                          <p:spTgt spid="30723">
                                            <p:txEl>
                                              <p:charRg st="179" end="183"/>
                                            </p:txEl>
                                          </p:spTgt>
                                        </p:tgtEl>
                                        <p:attrNameLst>
                                          <p:attrName>style.visibility</p:attrName>
                                        </p:attrNameLst>
                                      </p:cBhvr>
                                      <p:to>
                                        <p:strVal val="visible"/>
                                      </p:to>
                                    </p:set>
                                    <p:animEffect transition="in" filter="plus(in)">
                                      <p:cBhvr>
                                        <p:cTn id="34" dur="2000"/>
                                        <p:tgtEl>
                                          <p:spTgt spid="30723">
                                            <p:txEl>
                                              <p:charRg st="179" end="183"/>
                                            </p:txEl>
                                          </p:spTgt>
                                        </p:tgtEl>
                                      </p:cBhvr>
                                    </p:animEffect>
                                  </p:childTnLst>
                                </p:cTn>
                              </p:par>
                              <p:par>
                                <p:cTn id="35" presetID="13" presetClass="entr" presetSubtype="16" fill="hold" grpId="0" nodeType="withEffect">
                                  <p:stCondLst>
                                    <p:cond delay="0"/>
                                  </p:stCondLst>
                                  <p:childTnLst>
                                    <p:set>
                                      <p:cBhvr>
                                        <p:cTn id="36" dur="1" fill="hold">
                                          <p:stCondLst>
                                            <p:cond delay="0"/>
                                          </p:stCondLst>
                                        </p:cTn>
                                        <p:tgtEl>
                                          <p:spTgt spid="30723">
                                            <p:txEl>
                                              <p:charRg st="183" end="187"/>
                                            </p:txEl>
                                          </p:spTgt>
                                        </p:tgtEl>
                                        <p:attrNameLst>
                                          <p:attrName>style.visibility</p:attrName>
                                        </p:attrNameLst>
                                      </p:cBhvr>
                                      <p:to>
                                        <p:strVal val="visible"/>
                                      </p:to>
                                    </p:set>
                                    <p:animEffect transition="in" filter="plus(in)">
                                      <p:cBhvr>
                                        <p:cTn id="37" dur="2000"/>
                                        <p:tgtEl>
                                          <p:spTgt spid="30723">
                                            <p:txEl>
                                              <p:charRg st="183" end="187"/>
                                            </p:txEl>
                                          </p:spTgt>
                                        </p:tgtEl>
                                      </p:cBhvr>
                                    </p:animEffect>
                                  </p:childTnLst>
                                </p:cTn>
                              </p:par>
                              <p:par>
                                <p:cTn id="38" presetID="13" presetClass="entr" presetSubtype="16" fill="hold" grpId="0" nodeType="withEffect">
                                  <p:stCondLst>
                                    <p:cond delay="0"/>
                                  </p:stCondLst>
                                  <p:childTnLst>
                                    <p:set>
                                      <p:cBhvr>
                                        <p:cTn id="39" dur="1" fill="hold">
                                          <p:stCondLst>
                                            <p:cond delay="0"/>
                                          </p:stCondLst>
                                        </p:cTn>
                                        <p:tgtEl>
                                          <p:spTgt spid="30723">
                                            <p:txEl>
                                              <p:charRg st="187" end="191"/>
                                            </p:txEl>
                                          </p:spTgt>
                                        </p:tgtEl>
                                        <p:attrNameLst>
                                          <p:attrName>style.visibility</p:attrName>
                                        </p:attrNameLst>
                                      </p:cBhvr>
                                      <p:to>
                                        <p:strVal val="visible"/>
                                      </p:to>
                                    </p:set>
                                    <p:animEffect transition="in" filter="plus(in)">
                                      <p:cBhvr>
                                        <p:cTn id="40" dur="2000"/>
                                        <p:tgtEl>
                                          <p:spTgt spid="30723">
                                            <p:txEl>
                                              <p:charRg st="187" end="191"/>
                                            </p:txEl>
                                          </p:spTgt>
                                        </p:tgtEl>
                                      </p:cBhvr>
                                    </p:animEffect>
                                  </p:childTnLst>
                                </p:cTn>
                              </p:par>
                              <p:par>
                                <p:cTn id="41" presetID="13" presetClass="entr" presetSubtype="16" fill="hold" nodeType="withEffect">
                                  <p:stCondLst>
                                    <p:cond delay="0"/>
                                  </p:stCondLst>
                                  <p:childTnLst>
                                    <p:set>
                                      <p:cBhvr>
                                        <p:cTn id="42" dur="1" fill="hold">
                                          <p:stCondLst>
                                            <p:cond delay="0"/>
                                          </p:stCondLst>
                                        </p:cTn>
                                        <p:tgtEl>
                                          <p:spTgt spid="30724"/>
                                        </p:tgtEl>
                                        <p:attrNameLst>
                                          <p:attrName>style.visibility</p:attrName>
                                        </p:attrNameLst>
                                      </p:cBhvr>
                                      <p:to>
                                        <p:strVal val="visible"/>
                                      </p:to>
                                    </p:set>
                                    <p:animEffect transition="in" filter="plus(in)">
                                      <p:cBhvr>
                                        <p:cTn id="43" dur="2000"/>
                                        <p:tgtEl>
                                          <p:spTgt spid="30724"/>
                                        </p:tgtEl>
                                      </p:cBhvr>
                                    </p:animEffect>
                                  </p:childTnLst>
                                </p:cTn>
                              </p:par>
                              <p:par>
                                <p:cTn id="44" presetID="13" presetClass="entr" presetSubtype="16" fill="hold" nodeType="withEffect">
                                  <p:stCondLst>
                                    <p:cond delay="0"/>
                                  </p:stCondLst>
                                  <p:childTnLst>
                                    <p:set>
                                      <p:cBhvr>
                                        <p:cTn id="45" dur="1" fill="hold">
                                          <p:stCondLst>
                                            <p:cond delay="0"/>
                                          </p:stCondLst>
                                        </p:cTn>
                                        <p:tgtEl>
                                          <p:spTgt spid="30725"/>
                                        </p:tgtEl>
                                        <p:attrNameLst>
                                          <p:attrName>style.visibility</p:attrName>
                                        </p:attrNameLst>
                                      </p:cBhvr>
                                      <p:to>
                                        <p:strVal val="visible"/>
                                      </p:to>
                                    </p:set>
                                    <p:animEffect transition="in" filter="plus(in)">
                                      <p:cBhvr>
                                        <p:cTn id="46" dur="2000"/>
                                        <p:tgtEl>
                                          <p:spTgt spid="30725"/>
                                        </p:tgtEl>
                                      </p:cBhvr>
                                    </p:animEffect>
                                  </p:childTnLst>
                                </p:cTn>
                              </p:par>
                            </p:childTnLst>
                          </p:cTn>
                        </p:par>
                      </p:childTnLst>
                    </p:cTn>
                  </p:par>
                  <p:par>
                    <p:cTn id="47" fill="hold">
                      <p:stCondLst>
                        <p:cond delay="indefinite"/>
                      </p:stCondLst>
                      <p:childTnLst>
                        <p:par>
                          <p:cTn id="48" fill="hold">
                            <p:stCondLst>
                              <p:cond delay="0"/>
                            </p:stCondLst>
                            <p:childTnLst>
                              <p:par>
                                <p:cTn id="49" presetID="34" presetClass="entr" presetSubtype="0" fill="hold" grpId="0" nodeType="clickEffect">
                                  <p:stCondLst>
                                    <p:cond delay="0"/>
                                  </p:stCondLst>
                                  <p:childTnLst>
                                    <p:set>
                                      <p:cBhvr>
                                        <p:cTn id="50" dur="1" fill="hold">
                                          <p:stCondLst>
                                            <p:cond delay="0"/>
                                          </p:stCondLst>
                                        </p:cTn>
                                        <p:tgtEl>
                                          <p:spTgt spid="30726"/>
                                        </p:tgtEl>
                                        <p:attrNameLst>
                                          <p:attrName>style.visibility</p:attrName>
                                        </p:attrNameLst>
                                      </p:cBhvr>
                                      <p:to>
                                        <p:strVal val="visible"/>
                                      </p:to>
                                    </p:set>
                                    <p:anim from="(-#ppt_w/2)" to="(#ppt_x)" calcmode="lin" valueType="num">
                                      <p:cBhvr>
                                        <p:cTn id="51" dur="600" fill="hold">
                                          <p:stCondLst>
                                            <p:cond delay="0"/>
                                          </p:stCondLst>
                                        </p:cTn>
                                        <p:tgtEl>
                                          <p:spTgt spid="30726"/>
                                        </p:tgtEl>
                                        <p:attrNameLst>
                                          <p:attrName>ppt_x</p:attrName>
                                        </p:attrNameLst>
                                      </p:cBhvr>
                                    </p:anim>
                                    <p:anim from="0" to="-1.0" calcmode="lin" valueType="num">
                                      <p:cBhvr>
                                        <p:cTn id="52" dur="200" decel="50000" autoRev="1" fill="hold">
                                          <p:stCondLst>
                                            <p:cond delay="600"/>
                                          </p:stCondLst>
                                        </p:cTn>
                                        <p:tgtEl>
                                          <p:spTgt spid="30726"/>
                                        </p:tgtEl>
                                        <p:attrNameLst>
                                          <p:attrName>xshear</p:attrName>
                                        </p:attrNameLst>
                                      </p:cBhvr>
                                    </p:anim>
                                    <p:animScale>
                                      <p:cBhvr>
                                        <p:cTn id="53" dur="200" decel="100000" autoRev="1" fill="hold">
                                          <p:stCondLst>
                                            <p:cond delay="600"/>
                                          </p:stCondLst>
                                        </p:cTn>
                                        <p:tgtEl>
                                          <p:spTgt spid="30726"/>
                                        </p:tgtEl>
                                      </p:cBhvr>
                                      <p:from x="100000" y="100000"/>
                                      <p:to x="80000" y="100000"/>
                                    </p:animScale>
                                    <p:anim by="(#ppt_h/3+#ppt_w*0.1)" calcmode="lin" valueType="num">
                                      <p:cBhvr additive="sum">
                                        <p:cTn id="54" dur="200" decel="100000" autoRev="1" fill="hold">
                                          <p:stCondLst>
                                            <p:cond delay="600"/>
                                          </p:stCondLst>
                                        </p:cTn>
                                        <p:tgtEl>
                                          <p:spTgt spid="30726"/>
                                        </p:tgtEl>
                                        <p:attrNameLst>
                                          <p:attrName>ppt_x</p:attrName>
                                        </p:attrNameLst>
                                      </p:cBhvr>
                                    </p:anim>
                                  </p:childTnLst>
                                </p:cTn>
                              </p:par>
                            </p:childTnLst>
                          </p:cTn>
                        </p:par>
                      </p:childTnLst>
                    </p:cTn>
                  </p:par>
                  <p:par>
                    <p:cTn id="55" fill="hold">
                      <p:stCondLst>
                        <p:cond delay="indefinite"/>
                      </p:stCondLst>
                      <p:childTnLst>
                        <p:par>
                          <p:cTn id="56" fill="hold">
                            <p:stCondLst>
                              <p:cond delay="0"/>
                            </p:stCondLst>
                            <p:childTnLst>
                              <p:par>
                                <p:cTn id="57" presetID="34" presetClass="entr" presetSubtype="0" fill="hold" grpId="0" nodeType="clickEffect">
                                  <p:stCondLst>
                                    <p:cond delay="0"/>
                                  </p:stCondLst>
                                  <p:childTnLst>
                                    <p:set>
                                      <p:cBhvr>
                                        <p:cTn id="58" dur="1" fill="hold">
                                          <p:stCondLst>
                                            <p:cond delay="0"/>
                                          </p:stCondLst>
                                        </p:cTn>
                                        <p:tgtEl>
                                          <p:spTgt spid="30727"/>
                                        </p:tgtEl>
                                        <p:attrNameLst>
                                          <p:attrName>style.visibility</p:attrName>
                                        </p:attrNameLst>
                                      </p:cBhvr>
                                      <p:to>
                                        <p:strVal val="visible"/>
                                      </p:to>
                                    </p:set>
                                    <p:anim from="(-#ppt_w/2)" to="(#ppt_x)" calcmode="lin" valueType="num">
                                      <p:cBhvr>
                                        <p:cTn id="59" dur="600" fill="hold">
                                          <p:stCondLst>
                                            <p:cond delay="0"/>
                                          </p:stCondLst>
                                        </p:cTn>
                                        <p:tgtEl>
                                          <p:spTgt spid="30727"/>
                                        </p:tgtEl>
                                        <p:attrNameLst>
                                          <p:attrName>ppt_x</p:attrName>
                                        </p:attrNameLst>
                                      </p:cBhvr>
                                    </p:anim>
                                    <p:anim from="0" to="-1.0" calcmode="lin" valueType="num">
                                      <p:cBhvr>
                                        <p:cTn id="60" dur="200" decel="50000" autoRev="1" fill="hold">
                                          <p:stCondLst>
                                            <p:cond delay="600"/>
                                          </p:stCondLst>
                                        </p:cTn>
                                        <p:tgtEl>
                                          <p:spTgt spid="30727"/>
                                        </p:tgtEl>
                                        <p:attrNameLst>
                                          <p:attrName>xshear</p:attrName>
                                        </p:attrNameLst>
                                      </p:cBhvr>
                                    </p:anim>
                                    <p:animScale>
                                      <p:cBhvr>
                                        <p:cTn id="61" dur="200" decel="100000" autoRev="1" fill="hold">
                                          <p:stCondLst>
                                            <p:cond delay="600"/>
                                          </p:stCondLst>
                                        </p:cTn>
                                        <p:tgtEl>
                                          <p:spTgt spid="30727"/>
                                        </p:tgtEl>
                                      </p:cBhvr>
                                      <p:from x="100000" y="100000"/>
                                      <p:to x="80000" y="100000"/>
                                    </p:animScale>
                                    <p:anim by="(#ppt_h/3+#ppt_w*0.1)" calcmode="lin" valueType="num">
                                      <p:cBhvr additive="sum">
                                        <p:cTn id="62" dur="200" decel="100000" autoRev="1" fill="hold">
                                          <p:stCondLst>
                                            <p:cond delay="600"/>
                                          </p:stCondLst>
                                        </p:cTn>
                                        <p:tgtEl>
                                          <p:spTgt spid="30727"/>
                                        </p:tgtEl>
                                        <p:attrNameLst>
                                          <p:attrName>ppt_x</p:attrName>
                                        </p:attrNameLst>
                                      </p:cBhvr>
                                    </p:anim>
                                  </p:childTnLst>
                                </p:cTn>
                              </p:par>
                            </p:childTnLst>
                          </p:cTn>
                        </p:par>
                      </p:childTnLst>
                    </p:cTn>
                  </p:par>
                  <p:par>
                    <p:cTn id="63" fill="hold">
                      <p:stCondLst>
                        <p:cond delay="indefinite"/>
                      </p:stCondLst>
                      <p:childTnLst>
                        <p:par>
                          <p:cTn id="64" fill="hold">
                            <p:stCondLst>
                              <p:cond delay="0"/>
                            </p:stCondLst>
                            <p:childTnLst>
                              <p:par>
                                <p:cTn id="65" presetID="34" presetClass="entr" presetSubtype="0" fill="hold" grpId="0" nodeType="clickEffect">
                                  <p:stCondLst>
                                    <p:cond delay="0"/>
                                  </p:stCondLst>
                                  <p:childTnLst>
                                    <p:set>
                                      <p:cBhvr>
                                        <p:cTn id="66" dur="1" fill="hold">
                                          <p:stCondLst>
                                            <p:cond delay="0"/>
                                          </p:stCondLst>
                                        </p:cTn>
                                        <p:tgtEl>
                                          <p:spTgt spid="30728"/>
                                        </p:tgtEl>
                                        <p:attrNameLst>
                                          <p:attrName>style.visibility</p:attrName>
                                        </p:attrNameLst>
                                      </p:cBhvr>
                                      <p:to>
                                        <p:strVal val="visible"/>
                                      </p:to>
                                    </p:set>
                                    <p:anim from="(-#ppt_w/2)" to="(#ppt_x)" calcmode="lin" valueType="num">
                                      <p:cBhvr>
                                        <p:cTn id="67" dur="600" fill="hold">
                                          <p:stCondLst>
                                            <p:cond delay="0"/>
                                          </p:stCondLst>
                                        </p:cTn>
                                        <p:tgtEl>
                                          <p:spTgt spid="30728"/>
                                        </p:tgtEl>
                                        <p:attrNameLst>
                                          <p:attrName>ppt_x</p:attrName>
                                        </p:attrNameLst>
                                      </p:cBhvr>
                                    </p:anim>
                                    <p:anim from="0" to="-1.0" calcmode="lin" valueType="num">
                                      <p:cBhvr>
                                        <p:cTn id="68" dur="200" decel="50000" autoRev="1" fill="hold">
                                          <p:stCondLst>
                                            <p:cond delay="600"/>
                                          </p:stCondLst>
                                        </p:cTn>
                                        <p:tgtEl>
                                          <p:spTgt spid="30728"/>
                                        </p:tgtEl>
                                        <p:attrNameLst>
                                          <p:attrName>xshear</p:attrName>
                                        </p:attrNameLst>
                                      </p:cBhvr>
                                    </p:anim>
                                    <p:animScale>
                                      <p:cBhvr>
                                        <p:cTn id="69" dur="200" decel="100000" autoRev="1" fill="hold">
                                          <p:stCondLst>
                                            <p:cond delay="600"/>
                                          </p:stCondLst>
                                        </p:cTn>
                                        <p:tgtEl>
                                          <p:spTgt spid="30728"/>
                                        </p:tgtEl>
                                      </p:cBhvr>
                                      <p:from x="100000" y="100000"/>
                                      <p:to x="80000" y="100000"/>
                                    </p:animScale>
                                    <p:anim by="(#ppt_h/3+#ppt_w*0.1)" calcmode="lin" valueType="num">
                                      <p:cBhvr additive="sum">
                                        <p:cTn id="70" dur="200" decel="100000" autoRev="1" fill="hold">
                                          <p:stCondLst>
                                            <p:cond delay="600"/>
                                          </p:stCondLst>
                                        </p:cTn>
                                        <p:tgtEl>
                                          <p:spTgt spid="30728"/>
                                        </p:tgtEl>
                                        <p:attrNameLst>
                                          <p:attrName>ppt_x</p:attrName>
                                        </p:attrNameLst>
                                      </p:cBhvr>
                                    </p:anim>
                                  </p:childTnLst>
                                </p:cTn>
                              </p:par>
                            </p:childTnLst>
                          </p:cTn>
                        </p:par>
                      </p:childTnLst>
                    </p:cTn>
                  </p:par>
                  <p:par>
                    <p:cTn id="71" fill="hold">
                      <p:stCondLst>
                        <p:cond delay="indefinite"/>
                      </p:stCondLst>
                      <p:childTnLst>
                        <p:par>
                          <p:cTn id="72" fill="hold">
                            <p:stCondLst>
                              <p:cond delay="0"/>
                            </p:stCondLst>
                            <p:childTnLst>
                              <p:par>
                                <p:cTn id="73" presetID="34" presetClass="entr" presetSubtype="0" fill="hold" grpId="0" nodeType="clickEffect">
                                  <p:stCondLst>
                                    <p:cond delay="0"/>
                                  </p:stCondLst>
                                  <p:childTnLst>
                                    <p:set>
                                      <p:cBhvr>
                                        <p:cTn id="74" dur="1" fill="hold">
                                          <p:stCondLst>
                                            <p:cond delay="0"/>
                                          </p:stCondLst>
                                        </p:cTn>
                                        <p:tgtEl>
                                          <p:spTgt spid="30729"/>
                                        </p:tgtEl>
                                        <p:attrNameLst>
                                          <p:attrName>style.visibility</p:attrName>
                                        </p:attrNameLst>
                                      </p:cBhvr>
                                      <p:to>
                                        <p:strVal val="visible"/>
                                      </p:to>
                                    </p:set>
                                    <p:anim from="(-#ppt_w/2)" to="(#ppt_x)" calcmode="lin" valueType="num">
                                      <p:cBhvr>
                                        <p:cTn id="75" dur="600" fill="hold">
                                          <p:stCondLst>
                                            <p:cond delay="0"/>
                                          </p:stCondLst>
                                        </p:cTn>
                                        <p:tgtEl>
                                          <p:spTgt spid="30729"/>
                                        </p:tgtEl>
                                        <p:attrNameLst>
                                          <p:attrName>ppt_x</p:attrName>
                                        </p:attrNameLst>
                                      </p:cBhvr>
                                    </p:anim>
                                    <p:anim from="0" to="-1.0" calcmode="lin" valueType="num">
                                      <p:cBhvr>
                                        <p:cTn id="76" dur="200" decel="50000" autoRev="1" fill="hold">
                                          <p:stCondLst>
                                            <p:cond delay="600"/>
                                          </p:stCondLst>
                                        </p:cTn>
                                        <p:tgtEl>
                                          <p:spTgt spid="30729"/>
                                        </p:tgtEl>
                                        <p:attrNameLst>
                                          <p:attrName>xshear</p:attrName>
                                        </p:attrNameLst>
                                      </p:cBhvr>
                                    </p:anim>
                                    <p:animScale>
                                      <p:cBhvr>
                                        <p:cTn id="77" dur="200" decel="100000" autoRev="1" fill="hold">
                                          <p:stCondLst>
                                            <p:cond delay="600"/>
                                          </p:stCondLst>
                                        </p:cTn>
                                        <p:tgtEl>
                                          <p:spTgt spid="30729"/>
                                        </p:tgtEl>
                                      </p:cBhvr>
                                      <p:from x="100000" y="100000"/>
                                      <p:to x="80000" y="100000"/>
                                    </p:animScale>
                                    <p:anim by="(#ppt_h/3+#ppt_w*0.1)" calcmode="lin" valueType="num">
                                      <p:cBhvr additive="sum">
                                        <p:cTn id="78" dur="200" decel="100000" autoRev="1" fill="hold">
                                          <p:stCondLst>
                                            <p:cond delay="600"/>
                                          </p:stCondLst>
                                        </p:cTn>
                                        <p:tgtEl>
                                          <p:spTgt spid="30729"/>
                                        </p:tgtEl>
                                        <p:attrNameLst>
                                          <p:attrName>ppt_x</p:attrName>
                                        </p:attrNameLst>
                                      </p:cBhvr>
                                    </p:anim>
                                  </p:childTnLst>
                                </p:cTn>
                              </p:par>
                            </p:childTnLst>
                          </p:cTn>
                        </p:par>
                      </p:childTnLst>
                    </p:cTn>
                  </p:par>
                  <p:par>
                    <p:cTn id="79" fill="hold">
                      <p:stCondLst>
                        <p:cond delay="indefinite"/>
                      </p:stCondLst>
                      <p:childTnLst>
                        <p:par>
                          <p:cTn id="80" fill="hold">
                            <p:stCondLst>
                              <p:cond delay="0"/>
                            </p:stCondLst>
                            <p:childTnLst>
                              <p:par>
                                <p:cTn id="81" presetID="34" presetClass="entr" presetSubtype="0" fill="hold" grpId="0" nodeType="clickEffect">
                                  <p:stCondLst>
                                    <p:cond delay="0"/>
                                  </p:stCondLst>
                                  <p:childTnLst>
                                    <p:set>
                                      <p:cBhvr>
                                        <p:cTn id="82" dur="1" fill="hold">
                                          <p:stCondLst>
                                            <p:cond delay="0"/>
                                          </p:stCondLst>
                                        </p:cTn>
                                        <p:tgtEl>
                                          <p:spTgt spid="30730"/>
                                        </p:tgtEl>
                                        <p:attrNameLst>
                                          <p:attrName>style.visibility</p:attrName>
                                        </p:attrNameLst>
                                      </p:cBhvr>
                                      <p:to>
                                        <p:strVal val="visible"/>
                                      </p:to>
                                    </p:set>
                                    <p:anim from="(-#ppt_w/2)" to="(#ppt_x)" calcmode="lin" valueType="num">
                                      <p:cBhvr>
                                        <p:cTn id="83" dur="600" fill="hold">
                                          <p:stCondLst>
                                            <p:cond delay="0"/>
                                          </p:stCondLst>
                                        </p:cTn>
                                        <p:tgtEl>
                                          <p:spTgt spid="30730"/>
                                        </p:tgtEl>
                                        <p:attrNameLst>
                                          <p:attrName>ppt_x</p:attrName>
                                        </p:attrNameLst>
                                      </p:cBhvr>
                                    </p:anim>
                                    <p:anim from="0" to="-1.0" calcmode="lin" valueType="num">
                                      <p:cBhvr>
                                        <p:cTn id="84" dur="200" decel="50000" autoRev="1" fill="hold">
                                          <p:stCondLst>
                                            <p:cond delay="600"/>
                                          </p:stCondLst>
                                        </p:cTn>
                                        <p:tgtEl>
                                          <p:spTgt spid="30730"/>
                                        </p:tgtEl>
                                        <p:attrNameLst>
                                          <p:attrName>xshear</p:attrName>
                                        </p:attrNameLst>
                                      </p:cBhvr>
                                    </p:anim>
                                    <p:animScale>
                                      <p:cBhvr>
                                        <p:cTn id="85" dur="200" decel="100000" autoRev="1" fill="hold">
                                          <p:stCondLst>
                                            <p:cond delay="600"/>
                                          </p:stCondLst>
                                        </p:cTn>
                                        <p:tgtEl>
                                          <p:spTgt spid="30730"/>
                                        </p:tgtEl>
                                      </p:cBhvr>
                                      <p:from x="100000" y="100000"/>
                                      <p:to x="80000" y="100000"/>
                                    </p:animScale>
                                    <p:anim by="(#ppt_h/3+#ppt_w*0.1)" calcmode="lin" valueType="num">
                                      <p:cBhvr additive="sum">
                                        <p:cTn id="86" dur="200" decel="100000" autoRev="1" fill="hold">
                                          <p:stCondLst>
                                            <p:cond delay="600"/>
                                          </p:stCondLst>
                                        </p:cTn>
                                        <p:tgtEl>
                                          <p:spTgt spid="30730"/>
                                        </p:tgtEl>
                                        <p:attrNameLst>
                                          <p:attrName>ppt_x</p:attrName>
                                        </p:attrNameLst>
                                      </p:cBhvr>
                                    </p:anim>
                                  </p:childTnLst>
                                </p:cTn>
                              </p:par>
                            </p:childTnLst>
                          </p:cTn>
                        </p:par>
                      </p:childTnLst>
                    </p:cTn>
                  </p:par>
                  <p:par>
                    <p:cTn id="87" fill="hold">
                      <p:stCondLst>
                        <p:cond delay="indefinite"/>
                      </p:stCondLst>
                      <p:childTnLst>
                        <p:par>
                          <p:cTn id="88" fill="hold">
                            <p:stCondLst>
                              <p:cond delay="0"/>
                            </p:stCondLst>
                            <p:childTnLst>
                              <p:par>
                                <p:cTn id="89" presetID="34" presetClass="entr" presetSubtype="0" fill="hold" grpId="0" nodeType="clickEffect">
                                  <p:stCondLst>
                                    <p:cond delay="0"/>
                                  </p:stCondLst>
                                  <p:childTnLst>
                                    <p:set>
                                      <p:cBhvr>
                                        <p:cTn id="90" dur="1" fill="hold">
                                          <p:stCondLst>
                                            <p:cond delay="0"/>
                                          </p:stCondLst>
                                        </p:cTn>
                                        <p:tgtEl>
                                          <p:spTgt spid="30731"/>
                                        </p:tgtEl>
                                        <p:attrNameLst>
                                          <p:attrName>style.visibility</p:attrName>
                                        </p:attrNameLst>
                                      </p:cBhvr>
                                      <p:to>
                                        <p:strVal val="visible"/>
                                      </p:to>
                                    </p:set>
                                    <p:anim from="(-#ppt_w/2)" to="(#ppt_x)" calcmode="lin" valueType="num">
                                      <p:cBhvr>
                                        <p:cTn id="91" dur="600" fill="hold">
                                          <p:stCondLst>
                                            <p:cond delay="0"/>
                                          </p:stCondLst>
                                        </p:cTn>
                                        <p:tgtEl>
                                          <p:spTgt spid="30731"/>
                                        </p:tgtEl>
                                        <p:attrNameLst>
                                          <p:attrName>ppt_x</p:attrName>
                                        </p:attrNameLst>
                                      </p:cBhvr>
                                    </p:anim>
                                    <p:anim from="0" to="-1.0" calcmode="lin" valueType="num">
                                      <p:cBhvr>
                                        <p:cTn id="92" dur="200" decel="50000" autoRev="1" fill="hold">
                                          <p:stCondLst>
                                            <p:cond delay="600"/>
                                          </p:stCondLst>
                                        </p:cTn>
                                        <p:tgtEl>
                                          <p:spTgt spid="30731"/>
                                        </p:tgtEl>
                                        <p:attrNameLst>
                                          <p:attrName>xshear</p:attrName>
                                        </p:attrNameLst>
                                      </p:cBhvr>
                                    </p:anim>
                                    <p:animScale>
                                      <p:cBhvr>
                                        <p:cTn id="93" dur="200" decel="100000" autoRev="1" fill="hold">
                                          <p:stCondLst>
                                            <p:cond delay="600"/>
                                          </p:stCondLst>
                                        </p:cTn>
                                        <p:tgtEl>
                                          <p:spTgt spid="30731"/>
                                        </p:tgtEl>
                                      </p:cBhvr>
                                      <p:from x="100000" y="100000"/>
                                      <p:to x="80000" y="100000"/>
                                    </p:animScale>
                                    <p:anim by="(#ppt_h/3+#ppt_w*0.1)" calcmode="lin" valueType="num">
                                      <p:cBhvr additive="sum">
                                        <p:cTn id="94" dur="200" decel="100000" autoRev="1" fill="hold">
                                          <p:stCondLst>
                                            <p:cond delay="600"/>
                                          </p:stCondLst>
                                        </p:cTn>
                                        <p:tgtEl>
                                          <p:spTgt spid="30731"/>
                                        </p:tgtEl>
                                        <p:attrNameLst>
                                          <p:attrName>ppt_x</p:attrName>
                                        </p:attrNameLst>
                                      </p:cBhvr>
                                    </p:anim>
                                  </p:childTnLst>
                                </p:cTn>
                              </p:par>
                            </p:childTnLst>
                          </p:cTn>
                        </p:par>
                      </p:childTnLst>
                    </p:cTn>
                  </p:par>
                  <p:par>
                    <p:cTn id="95" fill="hold">
                      <p:stCondLst>
                        <p:cond delay="indefinite"/>
                      </p:stCondLst>
                      <p:childTnLst>
                        <p:par>
                          <p:cTn id="96" fill="hold">
                            <p:stCondLst>
                              <p:cond delay="0"/>
                            </p:stCondLst>
                            <p:childTnLst>
                              <p:par>
                                <p:cTn id="97" presetID="34" presetClass="entr" presetSubtype="0" fill="hold" grpId="0" nodeType="clickEffect">
                                  <p:stCondLst>
                                    <p:cond delay="0"/>
                                  </p:stCondLst>
                                  <p:childTnLst>
                                    <p:set>
                                      <p:cBhvr>
                                        <p:cTn id="98" dur="1" fill="hold">
                                          <p:stCondLst>
                                            <p:cond delay="0"/>
                                          </p:stCondLst>
                                        </p:cTn>
                                        <p:tgtEl>
                                          <p:spTgt spid="30732"/>
                                        </p:tgtEl>
                                        <p:attrNameLst>
                                          <p:attrName>style.visibility</p:attrName>
                                        </p:attrNameLst>
                                      </p:cBhvr>
                                      <p:to>
                                        <p:strVal val="visible"/>
                                      </p:to>
                                    </p:set>
                                    <p:anim from="(-#ppt_w/2)" to="(#ppt_x)" calcmode="lin" valueType="num">
                                      <p:cBhvr>
                                        <p:cTn id="99" dur="600" fill="hold">
                                          <p:stCondLst>
                                            <p:cond delay="0"/>
                                          </p:stCondLst>
                                        </p:cTn>
                                        <p:tgtEl>
                                          <p:spTgt spid="30732"/>
                                        </p:tgtEl>
                                        <p:attrNameLst>
                                          <p:attrName>ppt_x</p:attrName>
                                        </p:attrNameLst>
                                      </p:cBhvr>
                                    </p:anim>
                                    <p:anim from="0" to="-1.0" calcmode="lin" valueType="num">
                                      <p:cBhvr>
                                        <p:cTn id="100" dur="200" decel="50000" autoRev="1" fill="hold">
                                          <p:stCondLst>
                                            <p:cond delay="600"/>
                                          </p:stCondLst>
                                        </p:cTn>
                                        <p:tgtEl>
                                          <p:spTgt spid="30732"/>
                                        </p:tgtEl>
                                        <p:attrNameLst>
                                          <p:attrName>xshear</p:attrName>
                                        </p:attrNameLst>
                                      </p:cBhvr>
                                    </p:anim>
                                    <p:animScale>
                                      <p:cBhvr>
                                        <p:cTn id="101" dur="200" decel="100000" autoRev="1" fill="hold">
                                          <p:stCondLst>
                                            <p:cond delay="600"/>
                                          </p:stCondLst>
                                        </p:cTn>
                                        <p:tgtEl>
                                          <p:spTgt spid="30732"/>
                                        </p:tgtEl>
                                      </p:cBhvr>
                                      <p:from x="100000" y="100000"/>
                                      <p:to x="80000" y="100000"/>
                                    </p:animScale>
                                    <p:anim by="(#ppt_h/3+#ppt_w*0.1)" calcmode="lin" valueType="num">
                                      <p:cBhvr additive="sum">
                                        <p:cTn id="102" dur="200" decel="100000" autoRev="1" fill="hold">
                                          <p:stCondLst>
                                            <p:cond delay="600"/>
                                          </p:stCondLst>
                                        </p:cTn>
                                        <p:tgtEl>
                                          <p:spTgt spid="30732"/>
                                        </p:tgtEl>
                                        <p:attrNameLst>
                                          <p:attrName>ppt_x</p:attrName>
                                        </p:attrNameLst>
                                      </p:cBhvr>
                                    </p:anim>
                                  </p:childTnLst>
                                </p:cTn>
                              </p:par>
                            </p:childTnLst>
                          </p:cTn>
                        </p:par>
                      </p:childTnLst>
                    </p:cTn>
                  </p:par>
                  <p:par>
                    <p:cTn id="103" fill="hold">
                      <p:stCondLst>
                        <p:cond delay="indefinite"/>
                      </p:stCondLst>
                      <p:childTnLst>
                        <p:par>
                          <p:cTn id="104" fill="hold">
                            <p:stCondLst>
                              <p:cond delay="0"/>
                            </p:stCondLst>
                            <p:childTnLst>
                              <p:par>
                                <p:cTn id="105" presetID="34" presetClass="entr" presetSubtype="0" fill="hold" grpId="0" nodeType="clickEffect">
                                  <p:stCondLst>
                                    <p:cond delay="0"/>
                                  </p:stCondLst>
                                  <p:childTnLst>
                                    <p:set>
                                      <p:cBhvr>
                                        <p:cTn id="106" dur="1" fill="hold">
                                          <p:stCondLst>
                                            <p:cond delay="0"/>
                                          </p:stCondLst>
                                        </p:cTn>
                                        <p:tgtEl>
                                          <p:spTgt spid="30733"/>
                                        </p:tgtEl>
                                        <p:attrNameLst>
                                          <p:attrName>style.visibility</p:attrName>
                                        </p:attrNameLst>
                                      </p:cBhvr>
                                      <p:to>
                                        <p:strVal val="visible"/>
                                      </p:to>
                                    </p:set>
                                    <p:anim from="(-#ppt_w/2)" to="(#ppt_x)" calcmode="lin" valueType="num">
                                      <p:cBhvr>
                                        <p:cTn id="107" dur="600" fill="hold">
                                          <p:stCondLst>
                                            <p:cond delay="0"/>
                                          </p:stCondLst>
                                        </p:cTn>
                                        <p:tgtEl>
                                          <p:spTgt spid="30733"/>
                                        </p:tgtEl>
                                        <p:attrNameLst>
                                          <p:attrName>ppt_x</p:attrName>
                                        </p:attrNameLst>
                                      </p:cBhvr>
                                    </p:anim>
                                    <p:anim from="0" to="-1.0" calcmode="lin" valueType="num">
                                      <p:cBhvr>
                                        <p:cTn id="108" dur="200" decel="50000" autoRev="1" fill="hold">
                                          <p:stCondLst>
                                            <p:cond delay="600"/>
                                          </p:stCondLst>
                                        </p:cTn>
                                        <p:tgtEl>
                                          <p:spTgt spid="30733"/>
                                        </p:tgtEl>
                                        <p:attrNameLst>
                                          <p:attrName>xshear</p:attrName>
                                        </p:attrNameLst>
                                      </p:cBhvr>
                                    </p:anim>
                                    <p:animScale>
                                      <p:cBhvr>
                                        <p:cTn id="109" dur="200" decel="100000" autoRev="1" fill="hold">
                                          <p:stCondLst>
                                            <p:cond delay="600"/>
                                          </p:stCondLst>
                                        </p:cTn>
                                        <p:tgtEl>
                                          <p:spTgt spid="30733"/>
                                        </p:tgtEl>
                                      </p:cBhvr>
                                      <p:from x="100000" y="100000"/>
                                      <p:to x="80000" y="100000"/>
                                    </p:animScale>
                                    <p:anim by="(#ppt_h/3+#ppt_w*0.1)" calcmode="lin" valueType="num">
                                      <p:cBhvr additive="sum">
                                        <p:cTn id="110" dur="200" decel="100000" autoRev="1" fill="hold">
                                          <p:stCondLst>
                                            <p:cond delay="600"/>
                                          </p:stCondLst>
                                        </p:cTn>
                                        <p:tgtEl>
                                          <p:spTgt spid="30733"/>
                                        </p:tgtEl>
                                        <p:attrNameLst>
                                          <p:attrName>ppt_x</p:attrName>
                                        </p:attrNameLst>
                                      </p:cBhvr>
                                    </p:anim>
                                  </p:childTnLst>
                                </p:cTn>
                              </p:par>
                            </p:childTnLst>
                          </p:cTn>
                        </p:par>
                      </p:childTnLst>
                    </p:cTn>
                  </p:par>
                  <p:par>
                    <p:cTn id="111" fill="hold">
                      <p:stCondLst>
                        <p:cond delay="indefinite"/>
                      </p:stCondLst>
                      <p:childTnLst>
                        <p:par>
                          <p:cTn id="112" fill="hold">
                            <p:stCondLst>
                              <p:cond delay="0"/>
                            </p:stCondLst>
                            <p:childTnLst>
                              <p:par>
                                <p:cTn id="113" presetID="34" presetClass="entr" presetSubtype="0" fill="hold" grpId="0" nodeType="clickEffect">
                                  <p:stCondLst>
                                    <p:cond delay="0"/>
                                  </p:stCondLst>
                                  <p:childTnLst>
                                    <p:set>
                                      <p:cBhvr>
                                        <p:cTn id="114" dur="1" fill="hold">
                                          <p:stCondLst>
                                            <p:cond delay="0"/>
                                          </p:stCondLst>
                                        </p:cTn>
                                        <p:tgtEl>
                                          <p:spTgt spid="30734"/>
                                        </p:tgtEl>
                                        <p:attrNameLst>
                                          <p:attrName>style.visibility</p:attrName>
                                        </p:attrNameLst>
                                      </p:cBhvr>
                                      <p:to>
                                        <p:strVal val="visible"/>
                                      </p:to>
                                    </p:set>
                                    <p:anim from="(-#ppt_w/2)" to="(#ppt_x)" calcmode="lin" valueType="num">
                                      <p:cBhvr>
                                        <p:cTn id="115" dur="600" fill="hold">
                                          <p:stCondLst>
                                            <p:cond delay="0"/>
                                          </p:stCondLst>
                                        </p:cTn>
                                        <p:tgtEl>
                                          <p:spTgt spid="30734"/>
                                        </p:tgtEl>
                                        <p:attrNameLst>
                                          <p:attrName>ppt_x</p:attrName>
                                        </p:attrNameLst>
                                      </p:cBhvr>
                                    </p:anim>
                                    <p:anim from="0" to="-1.0" calcmode="lin" valueType="num">
                                      <p:cBhvr>
                                        <p:cTn id="116" dur="200" decel="50000" autoRev="1" fill="hold">
                                          <p:stCondLst>
                                            <p:cond delay="600"/>
                                          </p:stCondLst>
                                        </p:cTn>
                                        <p:tgtEl>
                                          <p:spTgt spid="30734"/>
                                        </p:tgtEl>
                                        <p:attrNameLst>
                                          <p:attrName>xshear</p:attrName>
                                        </p:attrNameLst>
                                      </p:cBhvr>
                                    </p:anim>
                                    <p:animScale>
                                      <p:cBhvr>
                                        <p:cTn id="117" dur="200" decel="100000" autoRev="1" fill="hold">
                                          <p:stCondLst>
                                            <p:cond delay="600"/>
                                          </p:stCondLst>
                                        </p:cTn>
                                        <p:tgtEl>
                                          <p:spTgt spid="30734"/>
                                        </p:tgtEl>
                                      </p:cBhvr>
                                      <p:from x="100000" y="100000"/>
                                      <p:to x="80000" y="100000"/>
                                    </p:animScale>
                                    <p:anim by="(#ppt_h/3+#ppt_w*0.1)" calcmode="lin" valueType="num">
                                      <p:cBhvr additive="sum">
                                        <p:cTn id="118" dur="200" decel="100000" autoRev="1" fill="hold">
                                          <p:stCondLst>
                                            <p:cond delay="600"/>
                                          </p:stCondLst>
                                        </p:cTn>
                                        <p:tgtEl>
                                          <p:spTgt spid="30734"/>
                                        </p:tgtEl>
                                        <p:attrNameLst>
                                          <p:attrName>ppt_x</p:attrName>
                                        </p:attrNameLst>
                                      </p:cBhvr>
                                    </p:anim>
                                  </p:childTnLst>
                                </p:cTn>
                              </p:par>
                            </p:childTnLst>
                          </p:cTn>
                        </p:par>
                      </p:childTnLst>
                    </p:cTn>
                  </p:par>
                  <p:par>
                    <p:cTn id="119" fill="hold">
                      <p:stCondLst>
                        <p:cond delay="indefinite"/>
                      </p:stCondLst>
                      <p:childTnLst>
                        <p:par>
                          <p:cTn id="120" fill="hold">
                            <p:stCondLst>
                              <p:cond delay="0"/>
                            </p:stCondLst>
                            <p:childTnLst>
                              <p:par>
                                <p:cTn id="121" presetID="34" presetClass="entr" presetSubtype="0" fill="hold" grpId="0" nodeType="clickEffect">
                                  <p:stCondLst>
                                    <p:cond delay="0"/>
                                  </p:stCondLst>
                                  <p:childTnLst>
                                    <p:set>
                                      <p:cBhvr>
                                        <p:cTn id="122" dur="1" fill="hold">
                                          <p:stCondLst>
                                            <p:cond delay="0"/>
                                          </p:stCondLst>
                                        </p:cTn>
                                        <p:tgtEl>
                                          <p:spTgt spid="30735"/>
                                        </p:tgtEl>
                                        <p:attrNameLst>
                                          <p:attrName>style.visibility</p:attrName>
                                        </p:attrNameLst>
                                      </p:cBhvr>
                                      <p:to>
                                        <p:strVal val="visible"/>
                                      </p:to>
                                    </p:set>
                                    <p:anim from="(-#ppt_w/2)" to="(#ppt_x)" calcmode="lin" valueType="num">
                                      <p:cBhvr>
                                        <p:cTn id="123" dur="600" fill="hold">
                                          <p:stCondLst>
                                            <p:cond delay="0"/>
                                          </p:stCondLst>
                                        </p:cTn>
                                        <p:tgtEl>
                                          <p:spTgt spid="30735"/>
                                        </p:tgtEl>
                                        <p:attrNameLst>
                                          <p:attrName>ppt_x</p:attrName>
                                        </p:attrNameLst>
                                      </p:cBhvr>
                                    </p:anim>
                                    <p:anim from="0" to="-1.0" calcmode="lin" valueType="num">
                                      <p:cBhvr>
                                        <p:cTn id="124" dur="200" decel="50000" autoRev="1" fill="hold">
                                          <p:stCondLst>
                                            <p:cond delay="600"/>
                                          </p:stCondLst>
                                        </p:cTn>
                                        <p:tgtEl>
                                          <p:spTgt spid="30735"/>
                                        </p:tgtEl>
                                        <p:attrNameLst>
                                          <p:attrName>xshear</p:attrName>
                                        </p:attrNameLst>
                                      </p:cBhvr>
                                    </p:anim>
                                    <p:animScale>
                                      <p:cBhvr>
                                        <p:cTn id="125" dur="200" decel="100000" autoRev="1" fill="hold">
                                          <p:stCondLst>
                                            <p:cond delay="600"/>
                                          </p:stCondLst>
                                        </p:cTn>
                                        <p:tgtEl>
                                          <p:spTgt spid="30735"/>
                                        </p:tgtEl>
                                      </p:cBhvr>
                                      <p:from x="100000" y="100000"/>
                                      <p:to x="80000" y="100000"/>
                                    </p:animScale>
                                    <p:anim by="(#ppt_h/3+#ppt_w*0.1)" calcmode="lin" valueType="num">
                                      <p:cBhvr additive="sum">
                                        <p:cTn id="126" dur="200" decel="100000" autoRev="1" fill="hold">
                                          <p:stCondLst>
                                            <p:cond delay="600"/>
                                          </p:stCondLst>
                                        </p:cTn>
                                        <p:tgtEl>
                                          <p:spTgt spid="30735"/>
                                        </p:tgtEl>
                                        <p:attrNameLst>
                                          <p:attrName>ppt_x</p:attrName>
                                        </p:attrNameLst>
                                      </p:cBhvr>
                                    </p:anim>
                                  </p:childTnLst>
                                </p:cTn>
                              </p:par>
                            </p:childTnLst>
                          </p:cTn>
                        </p:par>
                      </p:childTnLst>
                    </p:cTn>
                  </p:par>
                  <p:par>
                    <p:cTn id="127" fill="hold">
                      <p:stCondLst>
                        <p:cond delay="indefinite"/>
                      </p:stCondLst>
                      <p:childTnLst>
                        <p:par>
                          <p:cTn id="128" fill="hold">
                            <p:stCondLst>
                              <p:cond delay="0"/>
                            </p:stCondLst>
                            <p:childTnLst>
                              <p:par>
                                <p:cTn id="129" presetID="34" presetClass="entr" presetSubtype="0" fill="hold" grpId="0" nodeType="clickEffect">
                                  <p:stCondLst>
                                    <p:cond delay="0"/>
                                  </p:stCondLst>
                                  <p:childTnLst>
                                    <p:set>
                                      <p:cBhvr>
                                        <p:cTn id="130" dur="1" fill="hold">
                                          <p:stCondLst>
                                            <p:cond delay="0"/>
                                          </p:stCondLst>
                                        </p:cTn>
                                        <p:tgtEl>
                                          <p:spTgt spid="30736"/>
                                        </p:tgtEl>
                                        <p:attrNameLst>
                                          <p:attrName>style.visibility</p:attrName>
                                        </p:attrNameLst>
                                      </p:cBhvr>
                                      <p:to>
                                        <p:strVal val="visible"/>
                                      </p:to>
                                    </p:set>
                                    <p:anim from="(-#ppt_w/2)" to="(#ppt_x)" calcmode="lin" valueType="num">
                                      <p:cBhvr>
                                        <p:cTn id="131" dur="600" fill="hold">
                                          <p:stCondLst>
                                            <p:cond delay="0"/>
                                          </p:stCondLst>
                                        </p:cTn>
                                        <p:tgtEl>
                                          <p:spTgt spid="30736"/>
                                        </p:tgtEl>
                                        <p:attrNameLst>
                                          <p:attrName>ppt_x</p:attrName>
                                        </p:attrNameLst>
                                      </p:cBhvr>
                                    </p:anim>
                                    <p:anim from="0" to="-1.0" calcmode="lin" valueType="num">
                                      <p:cBhvr>
                                        <p:cTn id="132" dur="200" decel="50000" autoRev="1" fill="hold">
                                          <p:stCondLst>
                                            <p:cond delay="600"/>
                                          </p:stCondLst>
                                        </p:cTn>
                                        <p:tgtEl>
                                          <p:spTgt spid="30736"/>
                                        </p:tgtEl>
                                        <p:attrNameLst>
                                          <p:attrName>xshear</p:attrName>
                                        </p:attrNameLst>
                                      </p:cBhvr>
                                    </p:anim>
                                    <p:animScale>
                                      <p:cBhvr>
                                        <p:cTn id="133" dur="200" decel="100000" autoRev="1" fill="hold">
                                          <p:stCondLst>
                                            <p:cond delay="600"/>
                                          </p:stCondLst>
                                        </p:cTn>
                                        <p:tgtEl>
                                          <p:spTgt spid="30736"/>
                                        </p:tgtEl>
                                      </p:cBhvr>
                                      <p:from x="100000" y="100000"/>
                                      <p:to x="80000" y="100000"/>
                                    </p:animScale>
                                    <p:anim by="(#ppt_h/3+#ppt_w*0.1)" calcmode="lin" valueType="num">
                                      <p:cBhvr additive="sum">
                                        <p:cTn id="134" dur="200" decel="100000" autoRev="1" fill="hold">
                                          <p:stCondLst>
                                            <p:cond delay="600"/>
                                          </p:stCondLst>
                                        </p:cTn>
                                        <p:tgtEl>
                                          <p:spTgt spid="30736"/>
                                        </p:tgtEl>
                                        <p:attrNameLst>
                                          <p:attrName>ppt_x</p:attrName>
                                        </p:attrNameLst>
                                      </p:cBhvr>
                                    </p:anim>
                                  </p:childTnLst>
                                </p:cTn>
                              </p:par>
                            </p:childTnLst>
                          </p:cTn>
                        </p:par>
                      </p:childTnLst>
                    </p:cTn>
                  </p:par>
                  <p:par>
                    <p:cTn id="135" fill="hold">
                      <p:stCondLst>
                        <p:cond delay="indefinite"/>
                      </p:stCondLst>
                      <p:childTnLst>
                        <p:par>
                          <p:cTn id="136" fill="hold">
                            <p:stCondLst>
                              <p:cond delay="0"/>
                            </p:stCondLst>
                            <p:childTnLst>
                              <p:par>
                                <p:cTn id="137" presetID="56" presetClass="entr" presetSubtype="0" fill="hold" grpId="0" nodeType="clickEffect">
                                  <p:stCondLst>
                                    <p:cond delay="0"/>
                                  </p:stCondLst>
                                  <p:iterate type="lt">
                                    <p:tmPct val="10000"/>
                                  </p:iterate>
                                  <p:childTnLst>
                                    <p:set>
                                      <p:cBhvr>
                                        <p:cTn id="138" dur="1" fill="hold">
                                          <p:stCondLst>
                                            <p:cond delay="0"/>
                                          </p:stCondLst>
                                        </p:cTn>
                                        <p:tgtEl>
                                          <p:spTgt spid="30738"/>
                                        </p:tgtEl>
                                        <p:attrNameLst>
                                          <p:attrName>style.visibility</p:attrName>
                                        </p:attrNameLst>
                                      </p:cBhvr>
                                      <p:to>
                                        <p:strVal val="visible"/>
                                      </p:to>
                                    </p:set>
                                    <p:anim by="(-#ppt_w*2)" calcmode="lin" valueType="num">
                                      <p:cBhvr rctx="PPT">
                                        <p:cTn id="139" dur="250" autoRev="1" fill="hold">
                                          <p:stCondLst>
                                            <p:cond delay="0"/>
                                          </p:stCondLst>
                                        </p:cTn>
                                        <p:tgtEl>
                                          <p:spTgt spid="30738"/>
                                        </p:tgtEl>
                                        <p:attrNameLst>
                                          <p:attrName>ppt_w</p:attrName>
                                        </p:attrNameLst>
                                      </p:cBhvr>
                                    </p:anim>
                                    <p:anim by="(#ppt_w*0.50)" calcmode="lin" valueType="num">
                                      <p:cBhvr>
                                        <p:cTn id="140" dur="250" decel="50000" autoRev="1" fill="hold">
                                          <p:stCondLst>
                                            <p:cond delay="0"/>
                                          </p:stCondLst>
                                        </p:cTn>
                                        <p:tgtEl>
                                          <p:spTgt spid="30738"/>
                                        </p:tgtEl>
                                        <p:attrNameLst>
                                          <p:attrName>ppt_x</p:attrName>
                                        </p:attrNameLst>
                                      </p:cBhvr>
                                    </p:anim>
                                    <p:anim from="(-#ppt_h/2)" to="(#ppt_y)" calcmode="lin" valueType="num">
                                      <p:cBhvr>
                                        <p:cTn id="141" dur="500" fill="hold">
                                          <p:stCondLst>
                                            <p:cond delay="0"/>
                                          </p:stCondLst>
                                        </p:cTn>
                                        <p:tgtEl>
                                          <p:spTgt spid="30738"/>
                                        </p:tgtEl>
                                        <p:attrNameLst>
                                          <p:attrName>ppt_y</p:attrName>
                                        </p:attrNameLst>
                                      </p:cBhvr>
                                    </p:anim>
                                    <p:animRot by="21600000">
                                      <p:cBhvr>
                                        <p:cTn id="142" dur="500" fill="hold">
                                          <p:stCondLst>
                                            <p:cond delay="0"/>
                                          </p:stCondLst>
                                        </p:cTn>
                                        <p:tgtEl>
                                          <p:spTgt spid="30738"/>
                                        </p:tgtEl>
                                        <p:attrNameLst>
                                          <p:attrName>r</p:attrName>
                                        </p:attrNameLst>
                                      </p:cBhvr>
                                    </p:animRot>
                                  </p:childTnLst>
                                </p:cTn>
                              </p:par>
                            </p:childTnLst>
                          </p:cTn>
                        </p:par>
                      </p:childTnLst>
                    </p:cTn>
                  </p:par>
                  <p:par>
                    <p:cTn id="143" fill="hold">
                      <p:stCondLst>
                        <p:cond delay="indefinite"/>
                      </p:stCondLst>
                      <p:childTnLst>
                        <p:par>
                          <p:cTn id="144" fill="hold">
                            <p:stCondLst>
                              <p:cond delay="0"/>
                            </p:stCondLst>
                            <p:childTnLst>
                              <p:par>
                                <p:cTn id="145" presetID="56" presetClass="entr" presetSubtype="0" fill="hold" grpId="0" nodeType="clickEffect">
                                  <p:stCondLst>
                                    <p:cond delay="0"/>
                                  </p:stCondLst>
                                  <p:iterate type="lt">
                                    <p:tmPct val="10000"/>
                                  </p:iterate>
                                  <p:childTnLst>
                                    <p:set>
                                      <p:cBhvr>
                                        <p:cTn id="146" dur="1" fill="hold">
                                          <p:stCondLst>
                                            <p:cond delay="0"/>
                                          </p:stCondLst>
                                        </p:cTn>
                                        <p:tgtEl>
                                          <p:spTgt spid="30741"/>
                                        </p:tgtEl>
                                        <p:attrNameLst>
                                          <p:attrName>style.visibility</p:attrName>
                                        </p:attrNameLst>
                                      </p:cBhvr>
                                      <p:to>
                                        <p:strVal val="visible"/>
                                      </p:to>
                                    </p:set>
                                    <p:anim by="(-#ppt_w*2)" calcmode="lin" valueType="num">
                                      <p:cBhvr rctx="PPT">
                                        <p:cTn id="147" dur="250" autoRev="1" fill="hold">
                                          <p:stCondLst>
                                            <p:cond delay="0"/>
                                          </p:stCondLst>
                                        </p:cTn>
                                        <p:tgtEl>
                                          <p:spTgt spid="30741"/>
                                        </p:tgtEl>
                                        <p:attrNameLst>
                                          <p:attrName>ppt_w</p:attrName>
                                        </p:attrNameLst>
                                      </p:cBhvr>
                                    </p:anim>
                                    <p:anim by="(#ppt_w*0.50)" calcmode="lin" valueType="num">
                                      <p:cBhvr>
                                        <p:cTn id="148" dur="250" decel="50000" autoRev="1" fill="hold">
                                          <p:stCondLst>
                                            <p:cond delay="0"/>
                                          </p:stCondLst>
                                        </p:cTn>
                                        <p:tgtEl>
                                          <p:spTgt spid="30741"/>
                                        </p:tgtEl>
                                        <p:attrNameLst>
                                          <p:attrName>ppt_x</p:attrName>
                                        </p:attrNameLst>
                                      </p:cBhvr>
                                    </p:anim>
                                    <p:anim from="(-#ppt_h/2)" to="(#ppt_y)" calcmode="lin" valueType="num">
                                      <p:cBhvr>
                                        <p:cTn id="149" dur="500" fill="hold">
                                          <p:stCondLst>
                                            <p:cond delay="0"/>
                                          </p:stCondLst>
                                        </p:cTn>
                                        <p:tgtEl>
                                          <p:spTgt spid="30741"/>
                                        </p:tgtEl>
                                        <p:attrNameLst>
                                          <p:attrName>ppt_y</p:attrName>
                                        </p:attrNameLst>
                                      </p:cBhvr>
                                    </p:anim>
                                    <p:animRot by="21600000">
                                      <p:cBhvr>
                                        <p:cTn id="150" dur="500" fill="hold">
                                          <p:stCondLst>
                                            <p:cond delay="0"/>
                                          </p:stCondLst>
                                        </p:cTn>
                                        <p:tgtEl>
                                          <p:spTgt spid="30741"/>
                                        </p:tgtEl>
                                        <p:attrNameLst>
                                          <p:attrName>r</p:attrName>
                                        </p:attrNameLst>
                                      </p:cBhvr>
                                    </p:animRot>
                                  </p:childTnLst>
                                </p:cTn>
                              </p:par>
                            </p:childTnLst>
                          </p:cTn>
                        </p:par>
                      </p:childTnLst>
                    </p:cTn>
                  </p:par>
                  <p:par>
                    <p:cTn id="151" fill="hold">
                      <p:stCondLst>
                        <p:cond delay="indefinite"/>
                      </p:stCondLst>
                      <p:childTnLst>
                        <p:par>
                          <p:cTn id="152" fill="hold">
                            <p:stCondLst>
                              <p:cond delay="0"/>
                            </p:stCondLst>
                            <p:childTnLst>
                              <p:par>
                                <p:cTn id="153" presetID="56" presetClass="entr" presetSubtype="0" fill="hold" grpId="0" nodeType="clickEffect">
                                  <p:stCondLst>
                                    <p:cond delay="0"/>
                                  </p:stCondLst>
                                  <p:iterate type="lt">
                                    <p:tmPct val="10000"/>
                                  </p:iterate>
                                  <p:childTnLst>
                                    <p:set>
                                      <p:cBhvr>
                                        <p:cTn id="154" dur="1" fill="hold">
                                          <p:stCondLst>
                                            <p:cond delay="0"/>
                                          </p:stCondLst>
                                        </p:cTn>
                                        <p:tgtEl>
                                          <p:spTgt spid="30742"/>
                                        </p:tgtEl>
                                        <p:attrNameLst>
                                          <p:attrName>style.visibility</p:attrName>
                                        </p:attrNameLst>
                                      </p:cBhvr>
                                      <p:to>
                                        <p:strVal val="visible"/>
                                      </p:to>
                                    </p:set>
                                    <p:anim by="(-#ppt_w*2)" calcmode="lin" valueType="num">
                                      <p:cBhvr rctx="PPT">
                                        <p:cTn id="155" dur="250" autoRev="1" fill="hold">
                                          <p:stCondLst>
                                            <p:cond delay="0"/>
                                          </p:stCondLst>
                                        </p:cTn>
                                        <p:tgtEl>
                                          <p:spTgt spid="30742"/>
                                        </p:tgtEl>
                                        <p:attrNameLst>
                                          <p:attrName>ppt_w</p:attrName>
                                        </p:attrNameLst>
                                      </p:cBhvr>
                                    </p:anim>
                                    <p:anim by="(#ppt_w*0.50)" calcmode="lin" valueType="num">
                                      <p:cBhvr>
                                        <p:cTn id="156" dur="250" decel="50000" autoRev="1" fill="hold">
                                          <p:stCondLst>
                                            <p:cond delay="0"/>
                                          </p:stCondLst>
                                        </p:cTn>
                                        <p:tgtEl>
                                          <p:spTgt spid="30742"/>
                                        </p:tgtEl>
                                        <p:attrNameLst>
                                          <p:attrName>ppt_x</p:attrName>
                                        </p:attrNameLst>
                                      </p:cBhvr>
                                    </p:anim>
                                    <p:anim from="(-#ppt_h/2)" to="(#ppt_y)" calcmode="lin" valueType="num">
                                      <p:cBhvr>
                                        <p:cTn id="157" dur="500" fill="hold">
                                          <p:stCondLst>
                                            <p:cond delay="0"/>
                                          </p:stCondLst>
                                        </p:cTn>
                                        <p:tgtEl>
                                          <p:spTgt spid="30742"/>
                                        </p:tgtEl>
                                        <p:attrNameLst>
                                          <p:attrName>ppt_y</p:attrName>
                                        </p:attrNameLst>
                                      </p:cBhvr>
                                    </p:anim>
                                    <p:animRot by="21600000">
                                      <p:cBhvr>
                                        <p:cTn id="158" dur="500" fill="hold">
                                          <p:stCondLst>
                                            <p:cond delay="0"/>
                                          </p:stCondLst>
                                        </p:cTn>
                                        <p:tgtEl>
                                          <p:spTgt spid="30742"/>
                                        </p:tgtEl>
                                        <p:attrNameLst>
                                          <p:attrName>r</p:attrName>
                                        </p:attrNameLst>
                                      </p:cBhvr>
                                    </p:animRot>
                                  </p:childTnLst>
                                </p:cTn>
                              </p:par>
                            </p:childTnLst>
                          </p:cTn>
                        </p:par>
                      </p:childTnLst>
                    </p:cTn>
                  </p:par>
                  <p:par>
                    <p:cTn id="159" fill="hold">
                      <p:stCondLst>
                        <p:cond delay="indefinite"/>
                      </p:stCondLst>
                      <p:childTnLst>
                        <p:par>
                          <p:cTn id="160" fill="hold">
                            <p:stCondLst>
                              <p:cond delay="0"/>
                            </p:stCondLst>
                            <p:childTnLst>
                              <p:par>
                                <p:cTn id="161" presetID="56" presetClass="entr" presetSubtype="0" fill="hold" grpId="0" nodeType="clickEffect">
                                  <p:stCondLst>
                                    <p:cond delay="0"/>
                                  </p:stCondLst>
                                  <p:iterate type="lt">
                                    <p:tmPct val="10000"/>
                                  </p:iterate>
                                  <p:childTnLst>
                                    <p:set>
                                      <p:cBhvr>
                                        <p:cTn id="162" dur="1" fill="hold">
                                          <p:stCondLst>
                                            <p:cond delay="0"/>
                                          </p:stCondLst>
                                        </p:cTn>
                                        <p:tgtEl>
                                          <p:spTgt spid="30743"/>
                                        </p:tgtEl>
                                        <p:attrNameLst>
                                          <p:attrName>style.visibility</p:attrName>
                                        </p:attrNameLst>
                                      </p:cBhvr>
                                      <p:to>
                                        <p:strVal val="visible"/>
                                      </p:to>
                                    </p:set>
                                    <p:anim by="(-#ppt_w*2)" calcmode="lin" valueType="num">
                                      <p:cBhvr rctx="PPT">
                                        <p:cTn id="163" dur="250" autoRev="1" fill="hold">
                                          <p:stCondLst>
                                            <p:cond delay="0"/>
                                          </p:stCondLst>
                                        </p:cTn>
                                        <p:tgtEl>
                                          <p:spTgt spid="30743"/>
                                        </p:tgtEl>
                                        <p:attrNameLst>
                                          <p:attrName>ppt_w</p:attrName>
                                        </p:attrNameLst>
                                      </p:cBhvr>
                                    </p:anim>
                                    <p:anim by="(#ppt_w*0.50)" calcmode="lin" valueType="num">
                                      <p:cBhvr>
                                        <p:cTn id="164" dur="250" decel="50000" autoRev="1" fill="hold">
                                          <p:stCondLst>
                                            <p:cond delay="0"/>
                                          </p:stCondLst>
                                        </p:cTn>
                                        <p:tgtEl>
                                          <p:spTgt spid="30743"/>
                                        </p:tgtEl>
                                        <p:attrNameLst>
                                          <p:attrName>ppt_x</p:attrName>
                                        </p:attrNameLst>
                                      </p:cBhvr>
                                    </p:anim>
                                    <p:anim from="(-#ppt_h/2)" to="(#ppt_y)" calcmode="lin" valueType="num">
                                      <p:cBhvr>
                                        <p:cTn id="165" dur="500" fill="hold">
                                          <p:stCondLst>
                                            <p:cond delay="0"/>
                                          </p:stCondLst>
                                        </p:cTn>
                                        <p:tgtEl>
                                          <p:spTgt spid="30743"/>
                                        </p:tgtEl>
                                        <p:attrNameLst>
                                          <p:attrName>ppt_y</p:attrName>
                                        </p:attrNameLst>
                                      </p:cBhvr>
                                    </p:anim>
                                    <p:animRot by="21600000">
                                      <p:cBhvr>
                                        <p:cTn id="166" dur="500" fill="hold">
                                          <p:stCondLst>
                                            <p:cond delay="0"/>
                                          </p:stCondLst>
                                        </p:cTn>
                                        <p:tgtEl>
                                          <p:spTgt spid="30743"/>
                                        </p:tgtEl>
                                        <p:attrNameLst>
                                          <p:attrName>r</p:attrName>
                                        </p:attrNameLst>
                                      </p:cBhvr>
                                    </p:animRot>
                                  </p:childTnLst>
                                </p:cTn>
                              </p:par>
                            </p:childTnLst>
                          </p:cTn>
                        </p:par>
                      </p:childTnLst>
                    </p:cTn>
                  </p:par>
                  <p:par>
                    <p:cTn id="167" fill="hold">
                      <p:stCondLst>
                        <p:cond delay="indefinite"/>
                      </p:stCondLst>
                      <p:childTnLst>
                        <p:par>
                          <p:cTn id="168" fill="hold">
                            <p:stCondLst>
                              <p:cond delay="0"/>
                            </p:stCondLst>
                            <p:childTnLst>
                              <p:par>
                                <p:cTn id="169" presetID="56" presetClass="entr" presetSubtype="0" fill="hold" grpId="0" nodeType="clickEffect">
                                  <p:stCondLst>
                                    <p:cond delay="0"/>
                                  </p:stCondLst>
                                  <p:iterate type="lt">
                                    <p:tmPct val="10000"/>
                                  </p:iterate>
                                  <p:childTnLst>
                                    <p:set>
                                      <p:cBhvr>
                                        <p:cTn id="170" dur="1" fill="hold">
                                          <p:stCondLst>
                                            <p:cond delay="0"/>
                                          </p:stCondLst>
                                        </p:cTn>
                                        <p:tgtEl>
                                          <p:spTgt spid="30744"/>
                                        </p:tgtEl>
                                        <p:attrNameLst>
                                          <p:attrName>style.visibility</p:attrName>
                                        </p:attrNameLst>
                                      </p:cBhvr>
                                      <p:to>
                                        <p:strVal val="visible"/>
                                      </p:to>
                                    </p:set>
                                    <p:anim by="(-#ppt_w*2)" calcmode="lin" valueType="num">
                                      <p:cBhvr rctx="PPT">
                                        <p:cTn id="171" dur="250" autoRev="1" fill="hold">
                                          <p:stCondLst>
                                            <p:cond delay="0"/>
                                          </p:stCondLst>
                                        </p:cTn>
                                        <p:tgtEl>
                                          <p:spTgt spid="30744"/>
                                        </p:tgtEl>
                                        <p:attrNameLst>
                                          <p:attrName>ppt_w</p:attrName>
                                        </p:attrNameLst>
                                      </p:cBhvr>
                                    </p:anim>
                                    <p:anim by="(#ppt_w*0.50)" calcmode="lin" valueType="num">
                                      <p:cBhvr>
                                        <p:cTn id="172" dur="250" decel="50000" autoRev="1" fill="hold">
                                          <p:stCondLst>
                                            <p:cond delay="0"/>
                                          </p:stCondLst>
                                        </p:cTn>
                                        <p:tgtEl>
                                          <p:spTgt spid="30744"/>
                                        </p:tgtEl>
                                        <p:attrNameLst>
                                          <p:attrName>ppt_x</p:attrName>
                                        </p:attrNameLst>
                                      </p:cBhvr>
                                    </p:anim>
                                    <p:anim from="(-#ppt_h/2)" to="(#ppt_y)" calcmode="lin" valueType="num">
                                      <p:cBhvr>
                                        <p:cTn id="173" dur="500" fill="hold">
                                          <p:stCondLst>
                                            <p:cond delay="0"/>
                                          </p:stCondLst>
                                        </p:cTn>
                                        <p:tgtEl>
                                          <p:spTgt spid="30744"/>
                                        </p:tgtEl>
                                        <p:attrNameLst>
                                          <p:attrName>ppt_y</p:attrName>
                                        </p:attrNameLst>
                                      </p:cBhvr>
                                    </p:anim>
                                    <p:animRot by="21600000">
                                      <p:cBhvr>
                                        <p:cTn id="174" dur="500" fill="hold">
                                          <p:stCondLst>
                                            <p:cond delay="0"/>
                                          </p:stCondLst>
                                        </p:cTn>
                                        <p:tgtEl>
                                          <p:spTgt spid="30744"/>
                                        </p:tgtEl>
                                        <p:attrNameLst>
                                          <p:attrName>r</p:attrName>
                                        </p:attrNameLst>
                                      </p:cBhvr>
                                    </p:animRot>
                                  </p:childTnLst>
                                </p:cTn>
                              </p:par>
                            </p:childTnLst>
                          </p:cTn>
                        </p:par>
                      </p:childTnLst>
                    </p:cTn>
                  </p:par>
                  <p:par>
                    <p:cTn id="175" fill="hold">
                      <p:stCondLst>
                        <p:cond delay="indefinite"/>
                      </p:stCondLst>
                      <p:childTnLst>
                        <p:par>
                          <p:cTn id="176" fill="hold">
                            <p:stCondLst>
                              <p:cond delay="0"/>
                            </p:stCondLst>
                            <p:childTnLst>
                              <p:par>
                                <p:cTn id="177" presetID="56" presetClass="entr" presetSubtype="0" fill="hold" grpId="0" nodeType="clickEffect">
                                  <p:stCondLst>
                                    <p:cond delay="0"/>
                                  </p:stCondLst>
                                  <p:iterate type="lt">
                                    <p:tmPct val="10000"/>
                                  </p:iterate>
                                  <p:childTnLst>
                                    <p:set>
                                      <p:cBhvr>
                                        <p:cTn id="178" dur="1" fill="hold">
                                          <p:stCondLst>
                                            <p:cond delay="0"/>
                                          </p:stCondLst>
                                        </p:cTn>
                                        <p:tgtEl>
                                          <p:spTgt spid="30745"/>
                                        </p:tgtEl>
                                        <p:attrNameLst>
                                          <p:attrName>style.visibility</p:attrName>
                                        </p:attrNameLst>
                                      </p:cBhvr>
                                      <p:to>
                                        <p:strVal val="visible"/>
                                      </p:to>
                                    </p:set>
                                    <p:anim by="(-#ppt_w*2)" calcmode="lin" valueType="num">
                                      <p:cBhvr rctx="PPT">
                                        <p:cTn id="179" dur="250" autoRev="1" fill="hold">
                                          <p:stCondLst>
                                            <p:cond delay="0"/>
                                          </p:stCondLst>
                                        </p:cTn>
                                        <p:tgtEl>
                                          <p:spTgt spid="30745"/>
                                        </p:tgtEl>
                                        <p:attrNameLst>
                                          <p:attrName>ppt_w</p:attrName>
                                        </p:attrNameLst>
                                      </p:cBhvr>
                                    </p:anim>
                                    <p:anim by="(#ppt_w*0.50)" calcmode="lin" valueType="num">
                                      <p:cBhvr>
                                        <p:cTn id="180" dur="250" decel="50000" autoRev="1" fill="hold">
                                          <p:stCondLst>
                                            <p:cond delay="0"/>
                                          </p:stCondLst>
                                        </p:cTn>
                                        <p:tgtEl>
                                          <p:spTgt spid="30745"/>
                                        </p:tgtEl>
                                        <p:attrNameLst>
                                          <p:attrName>ppt_x</p:attrName>
                                        </p:attrNameLst>
                                      </p:cBhvr>
                                    </p:anim>
                                    <p:anim from="(-#ppt_h/2)" to="(#ppt_y)" calcmode="lin" valueType="num">
                                      <p:cBhvr>
                                        <p:cTn id="181" dur="500" fill="hold">
                                          <p:stCondLst>
                                            <p:cond delay="0"/>
                                          </p:stCondLst>
                                        </p:cTn>
                                        <p:tgtEl>
                                          <p:spTgt spid="30745"/>
                                        </p:tgtEl>
                                        <p:attrNameLst>
                                          <p:attrName>ppt_y</p:attrName>
                                        </p:attrNameLst>
                                      </p:cBhvr>
                                    </p:anim>
                                    <p:animRot by="21600000">
                                      <p:cBhvr>
                                        <p:cTn id="182" dur="500" fill="hold">
                                          <p:stCondLst>
                                            <p:cond delay="0"/>
                                          </p:stCondLst>
                                        </p:cTn>
                                        <p:tgtEl>
                                          <p:spTgt spid="3074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30726" grpId="0"/>
      <p:bldP spid="30727" grpId="0"/>
      <p:bldP spid="30728" grpId="0"/>
      <p:bldP spid="30729" grpId="0"/>
      <p:bldP spid="30730" grpId="0"/>
      <p:bldP spid="30731" grpId="0"/>
      <p:bldP spid="30732" grpId="0"/>
      <p:bldP spid="30733" grpId="0"/>
      <p:bldP spid="30734" grpId="0"/>
      <p:bldP spid="30735" grpId="0"/>
      <p:bldP spid="30736" grpId="0"/>
      <p:bldP spid="30738" grpId="0"/>
      <p:bldP spid="30741" grpId="0"/>
      <p:bldP spid="30742" grpId="0"/>
      <p:bldP spid="30743" grpId="0"/>
      <p:bldP spid="30744" grpId="0"/>
      <p:bldP spid="307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6868" name="图片 36867" descr="j0229389"/>
          <p:cNvPicPr>
            <a:picLocks noChangeAspect="1"/>
          </p:cNvPicPr>
          <p:nvPr/>
        </p:nvPicPr>
        <p:blipFill>
          <a:blip r:embed="rId1"/>
          <a:stretch>
            <a:fillRect/>
          </a:stretch>
        </p:blipFill>
        <p:spPr>
          <a:xfrm>
            <a:off x="0" y="0"/>
            <a:ext cx="7772400" cy="6802438"/>
          </a:xfrm>
          <a:prstGeom prst="rect">
            <a:avLst/>
          </a:prstGeom>
          <a:noFill/>
          <a:ln w="9525">
            <a:noFill/>
          </a:ln>
        </p:spPr>
      </p:pic>
      <p:sp>
        <p:nvSpPr>
          <p:cNvPr id="36867" name="文本占位符 36866"/>
          <p:cNvSpPr>
            <a:spLocks noGrp="1"/>
          </p:cNvSpPr>
          <p:nvPr>
            <p:ph type="body" idx="1"/>
          </p:nvPr>
        </p:nvSpPr>
        <p:spPr>
          <a:xfrm>
            <a:off x="457200" y="533400"/>
            <a:ext cx="7391400" cy="6324600"/>
          </a:xfrm>
          <a:ln/>
        </p:spPr>
        <p:txBody>
          <a:bodyPr/>
          <a:p>
            <a:pPr>
              <a:buClr>
                <a:schemeClr val="tx1"/>
              </a:buClr>
              <a:buSzPct val="80000"/>
              <a:buBlip>
                <a:blip r:embed="rId2"/>
              </a:buBlip>
            </a:pPr>
            <a:r>
              <a:rPr lang="zh-CN" altLang="en-US" sz="2800" dirty="0"/>
              <a:t>按捺：</a:t>
            </a:r>
            <a:endParaRPr lang="zh-CN" altLang="en-US" sz="2800" dirty="0"/>
          </a:p>
          <a:p>
            <a:pPr>
              <a:buClr>
                <a:schemeClr val="tx1"/>
              </a:buClr>
              <a:buSzPct val="80000"/>
              <a:buBlip>
                <a:blip r:embed="rId2"/>
              </a:buBlip>
            </a:pPr>
            <a:r>
              <a:rPr lang="zh-CN" altLang="en-US" sz="2800" dirty="0"/>
              <a:t>窥视：</a:t>
            </a:r>
            <a:endParaRPr lang="zh-CN" altLang="en-US" sz="2800" dirty="0"/>
          </a:p>
          <a:p>
            <a:pPr>
              <a:buClr>
                <a:schemeClr val="tx1"/>
              </a:buClr>
              <a:buSzPct val="80000"/>
              <a:buBlip>
                <a:blip r:embed="rId2"/>
              </a:buBlip>
            </a:pPr>
            <a:r>
              <a:rPr lang="zh-CN" altLang="en-US" sz="2800" dirty="0"/>
              <a:t>老成持重：</a:t>
            </a:r>
            <a:endParaRPr lang="zh-CN" altLang="en-US" sz="2800" dirty="0"/>
          </a:p>
          <a:p>
            <a:pPr>
              <a:buClr>
                <a:schemeClr val="tx1"/>
              </a:buClr>
              <a:buSzPct val="80000"/>
              <a:buBlip>
                <a:blip r:embed="rId2"/>
              </a:buBlip>
            </a:pPr>
            <a:r>
              <a:rPr lang="zh-CN" altLang="en-US" sz="2800" dirty="0"/>
              <a:t>不动声色：</a:t>
            </a:r>
            <a:endParaRPr lang="zh-CN" altLang="en-US" sz="2800" dirty="0"/>
          </a:p>
          <a:p>
            <a:pPr>
              <a:buClr>
                <a:schemeClr val="tx1"/>
              </a:buClr>
              <a:buSzPct val="80000"/>
              <a:buBlip>
                <a:blip r:embed="rId2"/>
              </a:buBlip>
            </a:pPr>
            <a:r>
              <a:rPr lang="zh-CN" altLang="en-US" sz="2800" dirty="0"/>
              <a:t>固执己见：</a:t>
            </a:r>
            <a:endParaRPr lang="zh-CN" altLang="en-US" sz="2800" dirty="0"/>
          </a:p>
          <a:p>
            <a:pPr>
              <a:buClr>
                <a:schemeClr val="tx1"/>
              </a:buClr>
              <a:buSzPct val="80000"/>
              <a:buBlip>
                <a:blip r:embed="rId2"/>
              </a:buBlip>
            </a:pPr>
            <a:r>
              <a:rPr lang="zh-CN" altLang="en-US" sz="2800" dirty="0"/>
              <a:t>忍俊不禁：</a:t>
            </a:r>
            <a:endParaRPr lang="zh-CN" altLang="en-US" sz="2800" dirty="0"/>
          </a:p>
          <a:p>
            <a:pPr>
              <a:buClr>
                <a:schemeClr val="tx1"/>
              </a:buClr>
              <a:buSzPct val="80000"/>
              <a:buBlip>
                <a:blip r:embed="rId2"/>
              </a:buBlip>
            </a:pPr>
            <a:r>
              <a:rPr lang="zh-CN" altLang="en-US" sz="2800" dirty="0"/>
              <a:t>众说纷纭：</a:t>
            </a:r>
            <a:endParaRPr lang="zh-CN" altLang="en-US" sz="2800" dirty="0"/>
          </a:p>
        </p:txBody>
      </p:sp>
      <p:sp>
        <p:nvSpPr>
          <p:cNvPr id="36870" name="文本框 36869"/>
          <p:cNvSpPr txBox="1"/>
          <p:nvPr/>
        </p:nvSpPr>
        <p:spPr>
          <a:xfrm>
            <a:off x="1752600" y="5334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抑制。</a:t>
            </a:r>
            <a:endParaRPr lang="zh-CN" altLang="en-US" sz="2800" b="0" dirty="0">
              <a:latin typeface="Arial" panose="020B0604020202020204" pitchFamily="34" charset="0"/>
              <a:ea typeface="华文宋体" panose="02010600040101010101" pitchFamily="2" charset="-122"/>
            </a:endParaRPr>
          </a:p>
        </p:txBody>
      </p:sp>
      <p:sp>
        <p:nvSpPr>
          <p:cNvPr id="36871" name="文本框 36870"/>
          <p:cNvSpPr txBox="1"/>
          <p:nvPr/>
        </p:nvSpPr>
        <p:spPr>
          <a:xfrm>
            <a:off x="1752600" y="10668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暗中察看。</a:t>
            </a:r>
            <a:endParaRPr lang="zh-CN" altLang="en-US" sz="2800" b="0">
              <a:latin typeface="Arial" panose="020B0604020202020204" pitchFamily="34" charset="0"/>
              <a:ea typeface="华文宋体" panose="02010600040101010101" pitchFamily="2" charset="-122"/>
            </a:endParaRPr>
          </a:p>
        </p:txBody>
      </p:sp>
      <p:sp>
        <p:nvSpPr>
          <p:cNvPr id="36872" name="文本框 36871"/>
          <p:cNvSpPr txBox="1"/>
          <p:nvPr/>
        </p:nvSpPr>
        <p:spPr>
          <a:xfrm>
            <a:off x="2514600" y="16002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阅历多，办理稳中。</a:t>
            </a:r>
            <a:endParaRPr lang="zh-CN" altLang="en-US" sz="2800" b="0">
              <a:latin typeface="Arial" panose="020B0604020202020204" pitchFamily="34" charset="0"/>
              <a:ea typeface="华文宋体" panose="02010600040101010101" pitchFamily="2" charset="-122"/>
            </a:endParaRPr>
          </a:p>
        </p:txBody>
      </p:sp>
      <p:sp>
        <p:nvSpPr>
          <p:cNvPr id="36873" name="文本框 36872"/>
          <p:cNvSpPr txBox="1"/>
          <p:nvPr/>
        </p:nvSpPr>
        <p:spPr>
          <a:xfrm>
            <a:off x="2514600" y="2133600"/>
            <a:ext cx="6248400"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不说话，不流露感情。形容态度镇静。</a:t>
            </a:r>
            <a:endParaRPr lang="zh-CN" altLang="en-US" sz="2800" b="0">
              <a:latin typeface="Arial" panose="020B0604020202020204" pitchFamily="34" charset="0"/>
              <a:ea typeface="华文宋体" panose="02010600040101010101" pitchFamily="2" charset="-122"/>
            </a:endParaRPr>
          </a:p>
        </p:txBody>
      </p:sp>
      <p:sp>
        <p:nvSpPr>
          <p:cNvPr id="36874" name="文本框 36873"/>
          <p:cNvSpPr txBox="1"/>
          <p:nvPr/>
        </p:nvSpPr>
        <p:spPr>
          <a:xfrm>
            <a:off x="2514600" y="2667000"/>
            <a:ext cx="4876800"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坚持自己的见解，不肯改变。</a:t>
            </a:r>
            <a:endParaRPr lang="zh-CN" altLang="en-US" sz="2800" b="0">
              <a:latin typeface="Arial" panose="020B0604020202020204" pitchFamily="34" charset="0"/>
              <a:ea typeface="华文宋体" panose="02010600040101010101" pitchFamily="2" charset="-122"/>
            </a:endParaRPr>
          </a:p>
        </p:txBody>
      </p:sp>
      <p:sp>
        <p:nvSpPr>
          <p:cNvPr id="36875" name="文本框 36874"/>
          <p:cNvSpPr txBox="1"/>
          <p:nvPr/>
        </p:nvSpPr>
        <p:spPr>
          <a:xfrm>
            <a:off x="2514600" y="3124200"/>
            <a:ext cx="4244975"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忍不住笑。</a:t>
            </a:r>
            <a:endParaRPr lang="zh-CN" altLang="en-US" sz="2800" b="0">
              <a:latin typeface="Arial" panose="020B0604020202020204" pitchFamily="34" charset="0"/>
              <a:ea typeface="华文宋体" panose="02010600040101010101" pitchFamily="2" charset="-122"/>
            </a:endParaRPr>
          </a:p>
        </p:txBody>
      </p:sp>
      <p:sp>
        <p:nvSpPr>
          <p:cNvPr id="36876" name="文本框 36875"/>
          <p:cNvSpPr txBox="1"/>
          <p:nvPr/>
        </p:nvSpPr>
        <p:spPr>
          <a:xfrm>
            <a:off x="2514600" y="3657600"/>
            <a:ext cx="5181600" cy="519113"/>
          </a:xfrm>
          <a:prstGeom prst="rect">
            <a:avLst/>
          </a:prstGeom>
          <a:noFill/>
          <a:ln w="9525">
            <a:noFill/>
          </a:ln>
        </p:spPr>
        <p:txBody>
          <a:bodyPr>
            <a:spAutoFit/>
          </a:bodyPr>
          <a:p>
            <a:pPr algn="l">
              <a:spcBef>
                <a:spcPct val="50000"/>
              </a:spcBef>
            </a:pPr>
            <a:r>
              <a:rPr lang="zh-CN" altLang="en-US" sz="2800" b="0" dirty="0">
                <a:latin typeface="Arial" panose="020B0604020202020204" pitchFamily="34" charset="0"/>
                <a:ea typeface="华文宋体" panose="02010600040101010101" pitchFamily="2" charset="-122"/>
              </a:rPr>
              <a:t>各种说法又多又杂，很不一致。</a:t>
            </a:r>
            <a:endParaRPr lang="zh-CN" altLang="en-US" sz="2800" b="0">
              <a:latin typeface="Arial" panose="020B0604020202020204" pitchFamily="34" charset="0"/>
              <a:ea typeface="华文宋体" panose="02010600040101010101" pitchFamily="2" charset="-122"/>
            </a:endParaRPr>
          </a:p>
        </p:txBody>
      </p:sp>
    </p:spTree>
  </p:cSld>
  <p:clrMapOvr>
    <a:masterClrMapping/>
  </p:clrMapOvr>
  <p:transition advTm="300000">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fill="hold">
                                          <p:stCondLst>
                                            <p:cond delay="0"/>
                                          </p:stCondLst>
                                        </p:cTn>
                                        <p:tgtEl>
                                          <p:spTgt spid="36867">
                                            <p:txEl>
                                              <p:charRg st="0" end="4"/>
                                            </p:txEl>
                                          </p:spTgt>
                                        </p:tgtEl>
                                        <p:attrNameLst>
                                          <p:attrName>style.visibility</p:attrName>
                                        </p:attrNameLst>
                                      </p:cBhvr>
                                      <p:to>
                                        <p:strVal val="visible"/>
                                      </p:to>
                                    </p:set>
                                    <p:anim calcmode="lin" valueType="num">
                                      <p:cBhvr>
                                        <p:cTn id="7" dur="500" fill="hold"/>
                                        <p:tgtEl>
                                          <p:spTgt spid="36867">
                                            <p:txEl>
                                              <p:charRg st="0" end="4"/>
                                            </p:txEl>
                                          </p:spTgt>
                                        </p:tgtEl>
                                        <p:attrNameLst>
                                          <p:attrName>ppt_w</p:attrName>
                                        </p:attrNameLst>
                                      </p:cBhvr>
                                      <p:tavLst>
                                        <p:tav tm="0">
                                          <p:val>
                                            <p:fltVal val="0.000000"/>
                                          </p:val>
                                        </p:tav>
                                        <p:tav tm="100000">
                                          <p:val>
                                            <p:strVal val="#ppt_w"/>
                                          </p:val>
                                        </p:tav>
                                      </p:tavLst>
                                    </p:anim>
                                    <p:anim calcmode="lin" valueType="num">
                                      <p:cBhvr>
                                        <p:cTn id="8" dur="500" fill="hold"/>
                                        <p:tgtEl>
                                          <p:spTgt spid="36867">
                                            <p:txEl>
                                              <p:charRg st="0" end="4"/>
                                            </p:txEl>
                                          </p:spTgt>
                                        </p:tgtEl>
                                        <p:attrNameLst>
                                          <p:attrName>ppt_h</p:attrName>
                                        </p:attrNameLst>
                                      </p:cBhvr>
                                      <p:tavLst>
                                        <p:tav tm="0">
                                          <p:val>
                                            <p:fltVal val="0.000000"/>
                                          </p:val>
                                        </p:tav>
                                        <p:tav tm="100000">
                                          <p:val>
                                            <p:strVal val="#ppt_h"/>
                                          </p:val>
                                        </p:tav>
                                      </p:tavLst>
                                    </p:anim>
                                  </p:childTnLst>
                                </p:cTn>
                              </p:par>
                              <p:par>
                                <p:cTn id="9" presetID="23" presetClass="entr" presetSubtype="16" fill="hold" grpId="0" nodeType="withEffect">
                                  <p:stCondLst>
                                    <p:cond delay="0"/>
                                  </p:stCondLst>
                                  <p:childTnLst>
                                    <p:set>
                                      <p:cBhvr>
                                        <p:cTn id="10" fill="hold">
                                          <p:stCondLst>
                                            <p:cond delay="0"/>
                                          </p:stCondLst>
                                        </p:cTn>
                                        <p:tgtEl>
                                          <p:spTgt spid="36867">
                                            <p:txEl>
                                              <p:charRg st="4" end="8"/>
                                            </p:txEl>
                                          </p:spTgt>
                                        </p:tgtEl>
                                        <p:attrNameLst>
                                          <p:attrName>style.visibility</p:attrName>
                                        </p:attrNameLst>
                                      </p:cBhvr>
                                      <p:to>
                                        <p:strVal val="visible"/>
                                      </p:to>
                                    </p:set>
                                    <p:anim calcmode="lin" valueType="num">
                                      <p:cBhvr>
                                        <p:cTn id="11" dur="500" fill="hold"/>
                                        <p:tgtEl>
                                          <p:spTgt spid="36867">
                                            <p:txEl>
                                              <p:charRg st="4" end="8"/>
                                            </p:txEl>
                                          </p:spTgt>
                                        </p:tgtEl>
                                        <p:attrNameLst>
                                          <p:attrName>ppt_w</p:attrName>
                                        </p:attrNameLst>
                                      </p:cBhvr>
                                      <p:tavLst>
                                        <p:tav tm="0">
                                          <p:val>
                                            <p:fltVal val="0.000000"/>
                                          </p:val>
                                        </p:tav>
                                        <p:tav tm="100000">
                                          <p:val>
                                            <p:strVal val="#ppt_w"/>
                                          </p:val>
                                        </p:tav>
                                      </p:tavLst>
                                    </p:anim>
                                    <p:anim calcmode="lin" valueType="num">
                                      <p:cBhvr>
                                        <p:cTn id="12" dur="500" fill="hold"/>
                                        <p:tgtEl>
                                          <p:spTgt spid="36867">
                                            <p:txEl>
                                              <p:charRg st="4" end="8"/>
                                            </p:txEl>
                                          </p:spTgt>
                                        </p:tgtEl>
                                        <p:attrNameLst>
                                          <p:attrName>ppt_h</p:attrName>
                                        </p:attrNameLst>
                                      </p:cBhvr>
                                      <p:tavLst>
                                        <p:tav tm="0">
                                          <p:val>
                                            <p:fltVal val="0.000000"/>
                                          </p:val>
                                        </p:tav>
                                        <p:tav tm="100000">
                                          <p:val>
                                            <p:strVal val="#ppt_h"/>
                                          </p:val>
                                        </p:tav>
                                      </p:tavLst>
                                    </p:anim>
                                  </p:childTnLst>
                                </p:cTn>
                              </p:par>
                              <p:par>
                                <p:cTn id="13" presetID="23" presetClass="entr" presetSubtype="16" fill="hold" grpId="0" nodeType="withEffect">
                                  <p:stCondLst>
                                    <p:cond delay="0"/>
                                  </p:stCondLst>
                                  <p:childTnLst>
                                    <p:set>
                                      <p:cBhvr>
                                        <p:cTn id="14" fill="hold">
                                          <p:stCondLst>
                                            <p:cond delay="0"/>
                                          </p:stCondLst>
                                        </p:cTn>
                                        <p:tgtEl>
                                          <p:spTgt spid="36867">
                                            <p:txEl>
                                              <p:charRg st="8" end="14"/>
                                            </p:txEl>
                                          </p:spTgt>
                                        </p:tgtEl>
                                        <p:attrNameLst>
                                          <p:attrName>style.visibility</p:attrName>
                                        </p:attrNameLst>
                                      </p:cBhvr>
                                      <p:to>
                                        <p:strVal val="visible"/>
                                      </p:to>
                                    </p:set>
                                    <p:anim calcmode="lin" valueType="num">
                                      <p:cBhvr>
                                        <p:cTn id="15" dur="500" fill="hold"/>
                                        <p:tgtEl>
                                          <p:spTgt spid="36867">
                                            <p:txEl>
                                              <p:charRg st="8" end="14"/>
                                            </p:txEl>
                                          </p:spTgt>
                                        </p:tgtEl>
                                        <p:attrNameLst>
                                          <p:attrName>ppt_w</p:attrName>
                                        </p:attrNameLst>
                                      </p:cBhvr>
                                      <p:tavLst>
                                        <p:tav tm="0">
                                          <p:val>
                                            <p:fltVal val="0.000000"/>
                                          </p:val>
                                        </p:tav>
                                        <p:tav tm="100000">
                                          <p:val>
                                            <p:strVal val="#ppt_w"/>
                                          </p:val>
                                        </p:tav>
                                      </p:tavLst>
                                    </p:anim>
                                    <p:anim calcmode="lin" valueType="num">
                                      <p:cBhvr>
                                        <p:cTn id="16" dur="500" fill="hold"/>
                                        <p:tgtEl>
                                          <p:spTgt spid="36867">
                                            <p:txEl>
                                              <p:charRg st="8" end="14"/>
                                            </p:txEl>
                                          </p:spTgt>
                                        </p:tgtEl>
                                        <p:attrNameLst>
                                          <p:attrName>ppt_h</p:attrName>
                                        </p:attrNameLst>
                                      </p:cBhvr>
                                      <p:tavLst>
                                        <p:tav tm="0">
                                          <p:val>
                                            <p:fltVal val="0.000000"/>
                                          </p:val>
                                        </p:tav>
                                        <p:tav tm="100000">
                                          <p:val>
                                            <p:strVal val="#ppt_h"/>
                                          </p:val>
                                        </p:tav>
                                      </p:tavLst>
                                    </p:anim>
                                  </p:childTnLst>
                                </p:cTn>
                              </p:par>
                              <p:par>
                                <p:cTn id="17" presetID="23" presetClass="entr" presetSubtype="16" fill="hold" grpId="0" nodeType="withEffect">
                                  <p:stCondLst>
                                    <p:cond delay="0"/>
                                  </p:stCondLst>
                                  <p:childTnLst>
                                    <p:set>
                                      <p:cBhvr>
                                        <p:cTn id="18" fill="hold">
                                          <p:stCondLst>
                                            <p:cond delay="0"/>
                                          </p:stCondLst>
                                        </p:cTn>
                                        <p:tgtEl>
                                          <p:spTgt spid="36867">
                                            <p:txEl>
                                              <p:charRg st="14" end="20"/>
                                            </p:txEl>
                                          </p:spTgt>
                                        </p:tgtEl>
                                        <p:attrNameLst>
                                          <p:attrName>style.visibility</p:attrName>
                                        </p:attrNameLst>
                                      </p:cBhvr>
                                      <p:to>
                                        <p:strVal val="visible"/>
                                      </p:to>
                                    </p:set>
                                    <p:anim calcmode="lin" valueType="num">
                                      <p:cBhvr>
                                        <p:cTn id="19" dur="500" fill="hold"/>
                                        <p:tgtEl>
                                          <p:spTgt spid="36867">
                                            <p:txEl>
                                              <p:charRg st="14" end="20"/>
                                            </p:txEl>
                                          </p:spTgt>
                                        </p:tgtEl>
                                        <p:attrNameLst>
                                          <p:attrName>ppt_w</p:attrName>
                                        </p:attrNameLst>
                                      </p:cBhvr>
                                      <p:tavLst>
                                        <p:tav tm="0">
                                          <p:val>
                                            <p:fltVal val="0.000000"/>
                                          </p:val>
                                        </p:tav>
                                        <p:tav tm="100000">
                                          <p:val>
                                            <p:strVal val="#ppt_w"/>
                                          </p:val>
                                        </p:tav>
                                      </p:tavLst>
                                    </p:anim>
                                    <p:anim calcmode="lin" valueType="num">
                                      <p:cBhvr>
                                        <p:cTn id="20" dur="500" fill="hold"/>
                                        <p:tgtEl>
                                          <p:spTgt spid="36867">
                                            <p:txEl>
                                              <p:charRg st="14" end="20"/>
                                            </p:txEl>
                                          </p:spTgt>
                                        </p:tgtEl>
                                        <p:attrNameLst>
                                          <p:attrName>ppt_h</p:attrName>
                                        </p:attrNameLst>
                                      </p:cBhvr>
                                      <p:tavLst>
                                        <p:tav tm="0">
                                          <p:val>
                                            <p:fltVal val="0.000000"/>
                                          </p:val>
                                        </p:tav>
                                        <p:tav tm="100000">
                                          <p:val>
                                            <p:strVal val="#ppt_h"/>
                                          </p:val>
                                        </p:tav>
                                      </p:tavLst>
                                    </p:anim>
                                  </p:childTnLst>
                                </p:cTn>
                              </p:par>
                              <p:par>
                                <p:cTn id="21" presetID="23" presetClass="entr" presetSubtype="16" fill="hold" grpId="0" nodeType="withEffect">
                                  <p:stCondLst>
                                    <p:cond delay="0"/>
                                  </p:stCondLst>
                                  <p:childTnLst>
                                    <p:set>
                                      <p:cBhvr>
                                        <p:cTn id="22" fill="hold">
                                          <p:stCondLst>
                                            <p:cond delay="0"/>
                                          </p:stCondLst>
                                        </p:cTn>
                                        <p:tgtEl>
                                          <p:spTgt spid="36867">
                                            <p:txEl>
                                              <p:charRg st="20" end="26"/>
                                            </p:txEl>
                                          </p:spTgt>
                                        </p:tgtEl>
                                        <p:attrNameLst>
                                          <p:attrName>style.visibility</p:attrName>
                                        </p:attrNameLst>
                                      </p:cBhvr>
                                      <p:to>
                                        <p:strVal val="visible"/>
                                      </p:to>
                                    </p:set>
                                    <p:anim calcmode="lin" valueType="num">
                                      <p:cBhvr>
                                        <p:cTn id="23" dur="500" fill="hold"/>
                                        <p:tgtEl>
                                          <p:spTgt spid="36867">
                                            <p:txEl>
                                              <p:charRg st="20" end="26"/>
                                            </p:txEl>
                                          </p:spTgt>
                                        </p:tgtEl>
                                        <p:attrNameLst>
                                          <p:attrName>ppt_w</p:attrName>
                                        </p:attrNameLst>
                                      </p:cBhvr>
                                      <p:tavLst>
                                        <p:tav tm="0">
                                          <p:val>
                                            <p:fltVal val="0.000000"/>
                                          </p:val>
                                        </p:tav>
                                        <p:tav tm="100000">
                                          <p:val>
                                            <p:strVal val="#ppt_w"/>
                                          </p:val>
                                        </p:tav>
                                      </p:tavLst>
                                    </p:anim>
                                    <p:anim calcmode="lin" valueType="num">
                                      <p:cBhvr>
                                        <p:cTn id="24" dur="500" fill="hold"/>
                                        <p:tgtEl>
                                          <p:spTgt spid="36867">
                                            <p:txEl>
                                              <p:charRg st="20" end="26"/>
                                            </p:txEl>
                                          </p:spTgt>
                                        </p:tgtEl>
                                        <p:attrNameLst>
                                          <p:attrName>ppt_h</p:attrName>
                                        </p:attrNameLst>
                                      </p:cBhvr>
                                      <p:tavLst>
                                        <p:tav tm="0">
                                          <p:val>
                                            <p:fltVal val="0.000000"/>
                                          </p:val>
                                        </p:tav>
                                        <p:tav tm="100000">
                                          <p:val>
                                            <p:strVal val="#ppt_h"/>
                                          </p:val>
                                        </p:tav>
                                      </p:tavLst>
                                    </p:anim>
                                  </p:childTnLst>
                                </p:cTn>
                              </p:par>
                              <p:par>
                                <p:cTn id="25" presetID="23" presetClass="entr" presetSubtype="16" fill="hold" grpId="0" nodeType="withEffect">
                                  <p:stCondLst>
                                    <p:cond delay="0"/>
                                  </p:stCondLst>
                                  <p:childTnLst>
                                    <p:set>
                                      <p:cBhvr>
                                        <p:cTn id="26" fill="hold">
                                          <p:stCondLst>
                                            <p:cond delay="0"/>
                                          </p:stCondLst>
                                        </p:cTn>
                                        <p:tgtEl>
                                          <p:spTgt spid="36867">
                                            <p:txEl>
                                              <p:charRg st="26" end="32"/>
                                            </p:txEl>
                                          </p:spTgt>
                                        </p:tgtEl>
                                        <p:attrNameLst>
                                          <p:attrName>style.visibility</p:attrName>
                                        </p:attrNameLst>
                                      </p:cBhvr>
                                      <p:to>
                                        <p:strVal val="visible"/>
                                      </p:to>
                                    </p:set>
                                    <p:anim calcmode="lin" valueType="num">
                                      <p:cBhvr>
                                        <p:cTn id="27" dur="500" fill="hold"/>
                                        <p:tgtEl>
                                          <p:spTgt spid="36867">
                                            <p:txEl>
                                              <p:charRg st="26" end="32"/>
                                            </p:txEl>
                                          </p:spTgt>
                                        </p:tgtEl>
                                        <p:attrNameLst>
                                          <p:attrName>ppt_w</p:attrName>
                                        </p:attrNameLst>
                                      </p:cBhvr>
                                      <p:tavLst>
                                        <p:tav tm="0">
                                          <p:val>
                                            <p:fltVal val="0.000000"/>
                                          </p:val>
                                        </p:tav>
                                        <p:tav tm="100000">
                                          <p:val>
                                            <p:strVal val="#ppt_w"/>
                                          </p:val>
                                        </p:tav>
                                      </p:tavLst>
                                    </p:anim>
                                    <p:anim calcmode="lin" valueType="num">
                                      <p:cBhvr>
                                        <p:cTn id="28" dur="500" fill="hold"/>
                                        <p:tgtEl>
                                          <p:spTgt spid="36867">
                                            <p:txEl>
                                              <p:charRg st="26" end="32"/>
                                            </p:txEl>
                                          </p:spTgt>
                                        </p:tgtEl>
                                        <p:attrNameLst>
                                          <p:attrName>ppt_h</p:attrName>
                                        </p:attrNameLst>
                                      </p:cBhvr>
                                      <p:tavLst>
                                        <p:tav tm="0">
                                          <p:val>
                                            <p:fltVal val="0.000000"/>
                                          </p:val>
                                        </p:tav>
                                        <p:tav tm="100000">
                                          <p:val>
                                            <p:strVal val="#ppt_h"/>
                                          </p:val>
                                        </p:tav>
                                      </p:tavLst>
                                    </p:anim>
                                  </p:childTnLst>
                                </p:cTn>
                              </p:par>
                              <p:par>
                                <p:cTn id="29" presetID="6" presetClass="entr" presetSubtype="32" fill="hold" nodeType="withEffect">
                                  <p:stCondLst>
                                    <p:cond delay="0"/>
                                  </p:stCondLst>
                                  <p:childTnLst>
                                    <p:set>
                                      <p:cBhvr>
                                        <p:cTn id="30" dur="1" fill="hold">
                                          <p:stCondLst>
                                            <p:cond delay="0"/>
                                          </p:stCondLst>
                                        </p:cTn>
                                        <p:tgtEl>
                                          <p:spTgt spid="36868"/>
                                        </p:tgtEl>
                                        <p:attrNameLst>
                                          <p:attrName>style.visibility</p:attrName>
                                        </p:attrNameLst>
                                      </p:cBhvr>
                                      <p:to>
                                        <p:strVal val="visible"/>
                                      </p:to>
                                    </p:set>
                                    <p:animEffect transition="in" filter="circle(out)">
                                      <p:cBhvr>
                                        <p:cTn id="31" dur="2000"/>
                                        <p:tgtEl>
                                          <p:spTgt spid="36868"/>
                                        </p:tgtEl>
                                      </p:cBhvr>
                                    </p:animEffect>
                                  </p:childTnLst>
                                </p:cTn>
                              </p:par>
                              <p:par>
                                <p:cTn id="32" presetID="23" presetClass="entr" presetSubtype="16" fill="hold" grpId="0" nodeType="withEffect">
                                  <p:stCondLst>
                                    <p:cond delay="0"/>
                                  </p:stCondLst>
                                  <p:childTnLst>
                                    <p:set>
                                      <p:cBhvr>
                                        <p:cTn id="33" fill="hold">
                                          <p:stCondLst>
                                            <p:cond delay="0"/>
                                          </p:stCondLst>
                                        </p:cTn>
                                        <p:tgtEl>
                                          <p:spTgt spid="36867">
                                            <p:txEl>
                                              <p:charRg st="32" end="38"/>
                                            </p:txEl>
                                          </p:spTgt>
                                        </p:tgtEl>
                                        <p:attrNameLst>
                                          <p:attrName>style.visibility</p:attrName>
                                        </p:attrNameLst>
                                      </p:cBhvr>
                                      <p:to>
                                        <p:strVal val="visible"/>
                                      </p:to>
                                    </p:set>
                                    <p:anim calcmode="lin" valueType="num">
                                      <p:cBhvr>
                                        <p:cTn id="34" dur="500" fill="hold"/>
                                        <p:tgtEl>
                                          <p:spTgt spid="36867">
                                            <p:txEl>
                                              <p:charRg st="32" end="38"/>
                                            </p:txEl>
                                          </p:spTgt>
                                        </p:tgtEl>
                                        <p:attrNameLst>
                                          <p:attrName>ppt_w</p:attrName>
                                        </p:attrNameLst>
                                      </p:cBhvr>
                                      <p:tavLst>
                                        <p:tav tm="0">
                                          <p:val>
                                            <p:fltVal val="0.000000"/>
                                          </p:val>
                                        </p:tav>
                                        <p:tav tm="100000">
                                          <p:val>
                                            <p:strVal val="#ppt_w"/>
                                          </p:val>
                                        </p:tav>
                                      </p:tavLst>
                                    </p:anim>
                                    <p:anim calcmode="lin" valueType="num">
                                      <p:cBhvr>
                                        <p:cTn id="35" dur="500" fill="hold"/>
                                        <p:tgtEl>
                                          <p:spTgt spid="36867">
                                            <p:txEl>
                                              <p:charRg st="32" end="38"/>
                                            </p:txEl>
                                          </p:spTgt>
                                        </p:tgtEl>
                                        <p:attrNameLst>
                                          <p:attrName>ppt_h</p:attrName>
                                        </p:attrNameLst>
                                      </p:cBhvr>
                                      <p:tavLst>
                                        <p:tav tm="0">
                                          <p:val>
                                            <p:fltVal val="0.00000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36870"/>
                                        </p:tgtEl>
                                        <p:attrNameLst>
                                          <p:attrName>style.visibility</p:attrName>
                                        </p:attrNameLst>
                                      </p:cBhvr>
                                      <p:to>
                                        <p:strVal val="visible"/>
                                      </p:to>
                                    </p:set>
                                    <p:animEffect transition="in" filter="circle(in)">
                                      <p:cBhvr>
                                        <p:cTn id="40" dur="1000"/>
                                        <p:tgtEl>
                                          <p:spTgt spid="36870"/>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grpId="0" nodeType="clickEffect">
                                  <p:stCondLst>
                                    <p:cond delay="0"/>
                                  </p:stCondLst>
                                  <p:childTnLst>
                                    <p:set>
                                      <p:cBhvr>
                                        <p:cTn id="44" dur="1" fill="hold">
                                          <p:stCondLst>
                                            <p:cond delay="0"/>
                                          </p:stCondLst>
                                        </p:cTn>
                                        <p:tgtEl>
                                          <p:spTgt spid="36871"/>
                                        </p:tgtEl>
                                        <p:attrNameLst>
                                          <p:attrName>style.visibility</p:attrName>
                                        </p:attrNameLst>
                                      </p:cBhvr>
                                      <p:to>
                                        <p:strVal val="visible"/>
                                      </p:to>
                                    </p:set>
                                    <p:animEffect transition="in" filter="circle(in)">
                                      <p:cBhvr>
                                        <p:cTn id="45" dur="1000"/>
                                        <p:tgtEl>
                                          <p:spTgt spid="36871"/>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36872"/>
                                        </p:tgtEl>
                                        <p:attrNameLst>
                                          <p:attrName>style.visibility</p:attrName>
                                        </p:attrNameLst>
                                      </p:cBhvr>
                                      <p:to>
                                        <p:strVal val="visible"/>
                                      </p:to>
                                    </p:set>
                                    <p:animEffect transition="in" filter="circle(in)">
                                      <p:cBhvr>
                                        <p:cTn id="50" dur="1000"/>
                                        <p:tgtEl>
                                          <p:spTgt spid="36872"/>
                                        </p:tgtEl>
                                      </p:cBhvr>
                                    </p:animEffect>
                                  </p:childTnLst>
                                </p:cTn>
                              </p:par>
                            </p:childTnLst>
                          </p:cTn>
                        </p:par>
                      </p:childTnLst>
                    </p:cTn>
                  </p:par>
                  <p:par>
                    <p:cTn id="51" fill="hold">
                      <p:stCondLst>
                        <p:cond delay="indefinite"/>
                      </p:stCondLst>
                      <p:childTnLst>
                        <p:par>
                          <p:cTn id="52" fill="hold">
                            <p:stCondLst>
                              <p:cond delay="0"/>
                            </p:stCondLst>
                            <p:childTnLst>
                              <p:par>
                                <p:cTn id="53" presetID="6" presetClass="entr" presetSubtype="16" fill="hold" grpId="0" nodeType="clickEffect">
                                  <p:stCondLst>
                                    <p:cond delay="0"/>
                                  </p:stCondLst>
                                  <p:childTnLst>
                                    <p:set>
                                      <p:cBhvr>
                                        <p:cTn id="54" dur="1" fill="hold">
                                          <p:stCondLst>
                                            <p:cond delay="0"/>
                                          </p:stCondLst>
                                        </p:cTn>
                                        <p:tgtEl>
                                          <p:spTgt spid="36873"/>
                                        </p:tgtEl>
                                        <p:attrNameLst>
                                          <p:attrName>style.visibility</p:attrName>
                                        </p:attrNameLst>
                                      </p:cBhvr>
                                      <p:to>
                                        <p:strVal val="visible"/>
                                      </p:to>
                                    </p:set>
                                    <p:animEffect transition="in" filter="circle(in)">
                                      <p:cBhvr>
                                        <p:cTn id="55" dur="1000"/>
                                        <p:tgtEl>
                                          <p:spTgt spid="36873"/>
                                        </p:tgtEl>
                                      </p:cBhvr>
                                    </p:animEffec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grpId="0" nodeType="clickEffect">
                                  <p:stCondLst>
                                    <p:cond delay="0"/>
                                  </p:stCondLst>
                                  <p:childTnLst>
                                    <p:set>
                                      <p:cBhvr>
                                        <p:cTn id="59" dur="1" fill="hold">
                                          <p:stCondLst>
                                            <p:cond delay="0"/>
                                          </p:stCondLst>
                                        </p:cTn>
                                        <p:tgtEl>
                                          <p:spTgt spid="36874"/>
                                        </p:tgtEl>
                                        <p:attrNameLst>
                                          <p:attrName>style.visibility</p:attrName>
                                        </p:attrNameLst>
                                      </p:cBhvr>
                                      <p:to>
                                        <p:strVal val="visible"/>
                                      </p:to>
                                    </p:set>
                                    <p:animEffect transition="in" filter="circle(in)">
                                      <p:cBhvr>
                                        <p:cTn id="60" dur="1000"/>
                                        <p:tgtEl>
                                          <p:spTgt spid="36874"/>
                                        </p:tgtEl>
                                      </p:cBhvr>
                                    </p:animEffect>
                                  </p:childTnLst>
                                </p:cTn>
                              </p:par>
                            </p:childTnLst>
                          </p:cTn>
                        </p:par>
                      </p:childTnLst>
                    </p:cTn>
                  </p:par>
                  <p:par>
                    <p:cTn id="61" fill="hold">
                      <p:stCondLst>
                        <p:cond delay="indefinite"/>
                      </p:stCondLst>
                      <p:childTnLst>
                        <p:par>
                          <p:cTn id="62" fill="hold">
                            <p:stCondLst>
                              <p:cond delay="0"/>
                            </p:stCondLst>
                            <p:childTnLst>
                              <p:par>
                                <p:cTn id="63" presetID="6" presetClass="entr" presetSubtype="16" fill="hold" grpId="0" nodeType="clickEffect">
                                  <p:stCondLst>
                                    <p:cond delay="0"/>
                                  </p:stCondLst>
                                  <p:childTnLst>
                                    <p:set>
                                      <p:cBhvr>
                                        <p:cTn id="64" dur="1" fill="hold">
                                          <p:stCondLst>
                                            <p:cond delay="0"/>
                                          </p:stCondLst>
                                        </p:cTn>
                                        <p:tgtEl>
                                          <p:spTgt spid="36875"/>
                                        </p:tgtEl>
                                        <p:attrNameLst>
                                          <p:attrName>style.visibility</p:attrName>
                                        </p:attrNameLst>
                                      </p:cBhvr>
                                      <p:to>
                                        <p:strVal val="visible"/>
                                      </p:to>
                                    </p:set>
                                    <p:animEffect transition="in" filter="circle(in)">
                                      <p:cBhvr>
                                        <p:cTn id="65" dur="1000"/>
                                        <p:tgtEl>
                                          <p:spTgt spid="36875"/>
                                        </p:tgtEl>
                                      </p:cBhvr>
                                    </p:animEffect>
                                  </p:childTnLst>
                                </p:cTn>
                              </p:par>
                            </p:childTnLst>
                          </p:cTn>
                        </p:par>
                      </p:childTnLst>
                    </p:cTn>
                  </p:par>
                  <p:par>
                    <p:cTn id="66" fill="hold">
                      <p:stCondLst>
                        <p:cond delay="indefinite"/>
                      </p:stCondLst>
                      <p:childTnLst>
                        <p:par>
                          <p:cTn id="67" fill="hold">
                            <p:stCondLst>
                              <p:cond delay="0"/>
                            </p:stCondLst>
                            <p:childTnLst>
                              <p:par>
                                <p:cTn id="68" presetID="6" presetClass="entr" presetSubtype="16" fill="hold" grpId="0" nodeType="clickEffect">
                                  <p:stCondLst>
                                    <p:cond delay="0"/>
                                  </p:stCondLst>
                                  <p:childTnLst>
                                    <p:set>
                                      <p:cBhvr>
                                        <p:cTn id="69" dur="1" fill="hold">
                                          <p:stCondLst>
                                            <p:cond delay="0"/>
                                          </p:stCondLst>
                                        </p:cTn>
                                        <p:tgtEl>
                                          <p:spTgt spid="36876"/>
                                        </p:tgtEl>
                                        <p:attrNameLst>
                                          <p:attrName>style.visibility</p:attrName>
                                        </p:attrNameLst>
                                      </p:cBhvr>
                                      <p:to>
                                        <p:strVal val="visible"/>
                                      </p:to>
                                    </p:set>
                                    <p:animEffect transition="in" filter="circle(in)">
                                      <p:cBhvr>
                                        <p:cTn id="70" dur="1000"/>
                                        <p:tgtEl>
                                          <p:spTgt spid="36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p:bldP spid="36870" grpId="0"/>
      <p:bldP spid="36871" grpId="0"/>
      <p:bldP spid="36872" grpId="0"/>
      <p:bldP spid="36873" grpId="0"/>
      <p:bldP spid="36874" grpId="0"/>
      <p:bldP spid="36875" grpId="0"/>
      <p:bldP spid="3687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5058" name="标题 45057"/>
          <p:cNvSpPr>
            <a:spLocks noGrp="1"/>
          </p:cNvSpPr>
          <p:nvPr>
            <p:ph type="title"/>
          </p:nvPr>
        </p:nvSpPr>
        <p:spPr>
          <a:ln/>
        </p:spPr>
        <p:txBody>
          <a:bodyPr anchor="b"/>
          <a:p>
            <a:r>
              <a:rPr lang="zh-CN" altLang="en-US" sz="4200" b="0" dirty="0">
                <a:ea typeface="华文彩云" panose="02010800040101010101" pitchFamily="2" charset="-122"/>
              </a:rPr>
              <a:t>分角色朗读课文</a:t>
            </a:r>
            <a:endParaRPr lang="zh-CN" altLang="en-US" sz="4200" b="0" dirty="0">
              <a:ea typeface="华文彩云" panose="02010800040101010101" pitchFamily="2" charset="-122"/>
            </a:endParaRPr>
          </a:p>
        </p:txBody>
      </p:sp>
      <p:sp>
        <p:nvSpPr>
          <p:cNvPr id="45059" name="文本占位符 45058"/>
          <p:cNvSpPr>
            <a:spLocks noGrp="1"/>
          </p:cNvSpPr>
          <p:nvPr>
            <p:ph type="body" idx="1"/>
          </p:nvPr>
        </p:nvSpPr>
        <p:spPr>
          <a:xfrm>
            <a:off x="838200" y="2362200"/>
            <a:ext cx="8153400" cy="3724275"/>
          </a:xfrm>
          <a:ln/>
        </p:spPr>
        <p:txBody>
          <a:bodyPr/>
          <a:p>
            <a:pPr>
              <a:buNone/>
            </a:pPr>
            <a:r>
              <a:rPr lang="zh-CN" altLang="en-US" dirty="0">
                <a:solidFill>
                  <a:srgbClr val="000000"/>
                </a:solidFill>
              </a:rPr>
              <a:t>文中共有</a:t>
            </a:r>
            <a:r>
              <a:rPr lang="en-US" altLang="zh-CN" dirty="0">
                <a:solidFill>
                  <a:srgbClr val="000000"/>
                </a:solidFill>
              </a:rPr>
              <a:t>8</a:t>
            </a:r>
            <a:r>
              <a:rPr lang="zh-CN" altLang="en-US" dirty="0">
                <a:solidFill>
                  <a:srgbClr val="000000"/>
                </a:solidFill>
              </a:rPr>
              <a:t>个人物，包括旁白有</a:t>
            </a:r>
            <a:r>
              <a:rPr lang="en-US" altLang="zh-CN" dirty="0">
                <a:solidFill>
                  <a:srgbClr val="000000"/>
                </a:solidFill>
              </a:rPr>
              <a:t>9</a:t>
            </a:r>
            <a:r>
              <a:rPr lang="zh-CN" altLang="en-US" dirty="0">
                <a:solidFill>
                  <a:srgbClr val="000000"/>
                </a:solidFill>
              </a:rPr>
              <a:t>位同学朗读：</a:t>
            </a:r>
            <a:endParaRPr lang="zh-CN" altLang="en-US" dirty="0">
              <a:solidFill>
                <a:srgbClr val="000000"/>
              </a:solidFill>
            </a:endParaRPr>
          </a:p>
          <a:p>
            <a:pPr>
              <a:buNone/>
            </a:pPr>
            <a:r>
              <a:rPr lang="zh-CN" altLang="en-US" dirty="0">
                <a:solidFill>
                  <a:srgbClr val="000000"/>
                </a:solidFill>
                <a:ea typeface="黑体" panose="02010600030101010101" pitchFamily="2" charset="-122"/>
              </a:rPr>
              <a:t>旁白          玛利亚            院长               贝尔塔</a:t>
            </a:r>
            <a:endParaRPr lang="zh-CN" altLang="en-US" dirty="0">
              <a:solidFill>
                <a:srgbClr val="000000"/>
              </a:solidFill>
              <a:ea typeface="黑体" panose="02010600030101010101" pitchFamily="2" charset="-122"/>
            </a:endParaRPr>
          </a:p>
          <a:p>
            <a:pPr>
              <a:buNone/>
            </a:pPr>
            <a:r>
              <a:rPr lang="zh-CN" altLang="en-US" dirty="0">
                <a:solidFill>
                  <a:srgbClr val="000000"/>
                </a:solidFill>
                <a:ea typeface="黑体" panose="02010600030101010101" pitchFamily="2" charset="-122"/>
              </a:rPr>
              <a:t>玛格丽塔  贝尔尼斯         卡塔林            阿格塔</a:t>
            </a:r>
            <a:endParaRPr lang="zh-CN" altLang="en-US" dirty="0">
              <a:solidFill>
                <a:srgbClr val="000000"/>
              </a:solidFill>
              <a:ea typeface="黑体" panose="02010600030101010101" pitchFamily="2" charset="-122"/>
            </a:endParaRPr>
          </a:p>
          <a:p>
            <a:pPr>
              <a:buNone/>
            </a:pPr>
            <a:r>
              <a:rPr lang="zh-CN" altLang="en-US" dirty="0">
                <a:solidFill>
                  <a:srgbClr val="000000"/>
                </a:solidFill>
                <a:ea typeface="黑体" panose="02010600030101010101" pitchFamily="2" charset="-122"/>
              </a:rPr>
              <a:t>索非亚      </a:t>
            </a:r>
            <a:endParaRPr lang="zh-CN" altLang="en-US" dirty="0">
              <a:solidFill>
                <a:srgbClr val="000000"/>
              </a:solidFill>
              <a:ea typeface="黑体" panose="02010600030101010101" pitchFamily="2" charset="-122"/>
            </a:endParaRPr>
          </a:p>
        </p:txBody>
      </p:sp>
      <p:pic>
        <p:nvPicPr>
          <p:cNvPr id="45062" name="2004612124951378.MP3">
            <a:hlinkClick r:id="" action="ppaction://media"/>
          </p:cNvPr>
          <p:cNvPicPr>
            <a:picLocks noRot="1" noChangeAspect="1"/>
          </p:cNvPicPr>
          <p:nvPr>
            <a:audioFile r:link="rId1"/>
            <p:extLst>
              <p:ext uri="{DAA4B4D4-6D71-4841-9C94-3DE7FCFB9230}">
                <p14:media xmlns:p14="http://schemas.microsoft.com/office/powerpoint/2010/main" r:link="rId2"/>
              </p:ext>
            </p:extLst>
          </p:nvPr>
        </p:nvPicPr>
        <p:blipFill>
          <a:blip r:embed="rId3"/>
          <a:stretch>
            <a:fillRect/>
          </a:stretch>
        </p:blipFill>
        <p:spPr>
          <a:xfrm>
            <a:off x="6248400" y="5638800"/>
            <a:ext cx="304800" cy="304800"/>
          </a:xfrm>
          <a:prstGeom prst="rect">
            <a:avLst/>
          </a:prstGeom>
          <a:noFill/>
          <a:ln w="9525">
            <a:noFill/>
          </a:ln>
        </p:spPr>
      </p:pic>
    </p:spTree>
  </p:cSld>
  <p:clrMapOvr>
    <a:masterClrMapping/>
  </p:clrMapOvr>
  <p:transition spd="med" advTm="30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50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059">
                                            <p:txEl>
                                              <p:charRg st="0" end="2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5059">
                                            <p:txEl>
                                              <p:charRg st="22" end="7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5059">
                                            <p:txEl>
                                              <p:charRg st="70" end="10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5059">
                                            <p:txEl>
                                              <p:charRg st="108" end="1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3" restart="whenNotActive" fill="hold" evtFilter="cancelBubble" nodeType="interactiveSeq">
                <p:stCondLst>
                  <p:cond evt="onClick" delay="0">
                    <p:tgtEl>
                      <p:spTgt spid="45062"/>
                    </p:tgtEl>
                  </p:cond>
                </p:stCondLst>
                <p:endSync evt="end" delay="0">
                  <p:rtn val="all"/>
                </p:endSync>
                <p:childTnLst>
                  <p:par>
                    <p:cTn id="24" fill="hold">
                      <p:stCondLst>
                        <p:cond delay="0"/>
                      </p:stCondLst>
                      <p:childTnLst>
                        <p:par>
                          <p:cTn id="25" fill="hold">
                            <p:stCondLst>
                              <p:cond delay="0"/>
                            </p:stCondLst>
                            <p:childTnLst>
                              <p:par>
                                <p:cTn id="26" presetID="1" presetClass="mediacall" presetSubtype="0" fill="hold" nodeType="clickEffect">
                                  <p:stCondLst>
                                    <p:cond delay="0"/>
                                  </p:stCondLst>
                                  <p:childTnLst>
                                    <p:cmd type="call" cmd="playFrom(0.0)">
                                      <p:cBhvr>
                                        <p:cTn id="27" dur="449891" fill="hold"/>
                                        <p:tgtEl>
                                          <p:spTgt spid="45062"/>
                                        </p:tgtEl>
                                      </p:cBhvr>
                                    </p:cmd>
                                  </p:childTnLst>
                                </p:cTn>
                              </p:par>
                            </p:childTnLst>
                          </p:cTn>
                        </p:par>
                      </p:childTnLst>
                    </p:cTn>
                  </p:par>
                </p:childTnLst>
              </p:cTn>
              <p:nextCondLst>
                <p:cond evt="onClick" delay="0">
                  <p:tgtEl>
                    <p:spTgt spid="45062"/>
                  </p:tgtEl>
                </p:cond>
              </p:nextCondLst>
            </p:seq>
            <p:audio>
              <p:cMediaNode>
                <p:cTn id="28" fill="hold" display="0">
                  <p:stCondLst>
                    <p:cond delay="indefinite"/>
                  </p:stCondLst>
                  <p:endCondLst>
                    <p:cond evt="onNext" delay="0">
                      <p:tgtEl>
                        <p:sldTgt/>
                      </p:tgtEl>
                    </p:cond>
                    <p:cond evt="onPrev" delay="0">
                      <p:tgtEl>
                        <p:sldTgt/>
                      </p:tgtEl>
                    </p:cond>
                    <p:cond evt="onStopAudio" delay="0">
                      <p:tgtEl>
                        <p:sldTgt/>
                      </p:tgtEl>
                    </p:cond>
                  </p:endCondLst>
                </p:cTn>
                <p:tgtEl>
                  <p:spTgt spid="45062"/>
                </p:tgtEl>
              </p:cMediaNode>
            </p:audio>
          </p:childTnLst>
        </p:cTn>
      </p:par>
    </p:tnLst>
    <p:bldLst>
      <p:bldP spid="45058" grpId="0"/>
      <p:bldP spid="4505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8115" name="文本框 218114"/>
          <p:cNvSpPr txBox="1"/>
          <p:nvPr/>
        </p:nvSpPr>
        <p:spPr>
          <a:xfrm>
            <a:off x="914400" y="971550"/>
            <a:ext cx="7905750" cy="579438"/>
          </a:xfrm>
          <a:prstGeom prst="rect">
            <a:avLst/>
          </a:prstGeom>
          <a:noFill/>
          <a:ln w="9525">
            <a:noFill/>
          </a:ln>
        </p:spPr>
        <p:txBody>
          <a:bodyPr wrap="none" anchor="t">
            <a:spAutoFit/>
          </a:bodyPr>
          <a:p>
            <a:r>
              <a:rPr lang="zh-CN" altLang="en-US" dirty="0">
                <a:solidFill>
                  <a:schemeClr val="bg2"/>
                </a:solidFill>
                <a:latin typeface="Arial" panose="020B0604020202020204" pitchFamily="34" charset="0"/>
                <a:ea typeface="华文楷体" panose="02010600040101010101" pitchFamily="2" charset="-122"/>
              </a:rPr>
              <a:t>提问：</a:t>
            </a:r>
            <a:r>
              <a:rPr lang="en-US" altLang="zh-CN" dirty="0">
                <a:solidFill>
                  <a:schemeClr val="bg2"/>
                </a:solidFill>
                <a:latin typeface="Arial" panose="020B0604020202020204" pitchFamily="34" charset="0"/>
                <a:ea typeface="华文楷体" panose="02010600040101010101" pitchFamily="2" charset="-122"/>
              </a:rPr>
              <a:t>《</a:t>
            </a:r>
            <a:r>
              <a:rPr lang="zh-CN" altLang="en-US" dirty="0">
                <a:solidFill>
                  <a:schemeClr val="bg2"/>
                </a:solidFill>
                <a:latin typeface="Arial" panose="020B0604020202020204" pitchFamily="34" charset="0"/>
                <a:ea typeface="华文楷体" panose="02010600040101010101" pitchFamily="2" charset="-122"/>
              </a:rPr>
              <a:t>音乐之声</a:t>
            </a:r>
            <a:r>
              <a:rPr lang="en-US" altLang="zh-CN" dirty="0">
                <a:solidFill>
                  <a:schemeClr val="bg2"/>
                </a:solidFill>
                <a:latin typeface="Arial" panose="020B0604020202020204" pitchFamily="34" charset="0"/>
                <a:ea typeface="华文楷体" panose="02010600040101010101" pitchFamily="2" charset="-122"/>
              </a:rPr>
              <a:t>》</a:t>
            </a:r>
            <a:r>
              <a:rPr lang="zh-CN" altLang="en-US" dirty="0">
                <a:solidFill>
                  <a:schemeClr val="bg2"/>
                </a:solidFill>
                <a:latin typeface="Arial" panose="020B0604020202020204" pitchFamily="34" charset="0"/>
                <a:ea typeface="华文楷体" panose="02010600040101010101" pitchFamily="2" charset="-122"/>
              </a:rPr>
              <a:t>是一部什么样的影片？</a:t>
            </a:r>
            <a:endParaRPr lang="zh-CN" altLang="en-US">
              <a:solidFill>
                <a:schemeClr val="bg2"/>
              </a:solidFill>
              <a:latin typeface="Arial" panose="020B0604020202020204" pitchFamily="34" charset="0"/>
              <a:ea typeface="华文楷体" panose="02010600040101010101" pitchFamily="2" charset="-122"/>
            </a:endParaRPr>
          </a:p>
        </p:txBody>
      </p:sp>
      <p:sp>
        <p:nvSpPr>
          <p:cNvPr id="218116" name="文本框 218115"/>
          <p:cNvSpPr txBox="1"/>
          <p:nvPr/>
        </p:nvSpPr>
        <p:spPr>
          <a:xfrm>
            <a:off x="1143000" y="2362200"/>
            <a:ext cx="7499350" cy="579438"/>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答：是世界电影史上一部经典音乐故事片</a:t>
            </a:r>
            <a:endParaRPr lang="zh-CN" altLang="en-US">
              <a:solidFill>
                <a:srgbClr val="FF0000"/>
              </a:solidFill>
              <a:latin typeface="Arial" panose="020B0604020202020204" pitchFamily="34" charset="0"/>
              <a:ea typeface="华文行楷" panose="02010800040101010101" pitchFamily="2" charset="-122"/>
            </a:endParaRPr>
          </a:p>
        </p:txBody>
      </p:sp>
      <p:sp>
        <p:nvSpPr>
          <p:cNvPr id="218117" name="文本框 218116"/>
          <p:cNvSpPr txBox="1"/>
          <p:nvPr/>
        </p:nvSpPr>
        <p:spPr>
          <a:xfrm>
            <a:off x="1295400" y="4114800"/>
            <a:ext cx="7092950" cy="1066800"/>
          </a:xfrm>
          <a:prstGeom prst="rect">
            <a:avLst/>
          </a:prstGeom>
          <a:noFill/>
          <a:ln w="9525">
            <a:noFill/>
          </a:ln>
        </p:spPr>
        <p:txBody>
          <a:bodyPr wrap="none" anchor="t">
            <a:spAutoFit/>
          </a:bodyPr>
          <a:p>
            <a:r>
              <a:rPr lang="zh-CN" altLang="en-US" dirty="0">
                <a:solidFill>
                  <a:schemeClr val="bg2"/>
                </a:solidFill>
                <a:latin typeface="Arial" panose="020B0604020202020204" pitchFamily="34" charset="0"/>
                <a:ea typeface="华文行楷" panose="02010800040101010101" pitchFamily="2" charset="-122"/>
              </a:rPr>
              <a:t>提问：课文可分为几个场景？每个场景</a:t>
            </a:r>
            <a:endParaRPr lang="zh-CN" altLang="en-US" dirty="0">
              <a:solidFill>
                <a:schemeClr val="bg2"/>
              </a:solidFill>
              <a:latin typeface="Arial" panose="020B0604020202020204" pitchFamily="34" charset="0"/>
              <a:ea typeface="华文行楷" panose="02010800040101010101" pitchFamily="2" charset="-122"/>
            </a:endParaRPr>
          </a:p>
          <a:p>
            <a:r>
              <a:rPr lang="zh-CN" altLang="en-US" dirty="0">
                <a:solidFill>
                  <a:schemeClr val="bg2"/>
                </a:solidFill>
                <a:latin typeface="Arial" panose="020B0604020202020204" pitchFamily="34" charset="0"/>
                <a:ea typeface="华文行楷" panose="02010800040101010101" pitchFamily="2" charset="-122"/>
              </a:rPr>
              <a:t>写什么？</a:t>
            </a:r>
            <a:endParaRPr lang="zh-CN" altLang="en-US" dirty="0">
              <a:solidFill>
                <a:schemeClr val="bg2"/>
              </a:solidFill>
              <a:latin typeface="Arial" panose="020B0604020202020204" pitchFamily="34" charset="0"/>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81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81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6" grpId="0"/>
      <p:bldP spid="2181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101" name="矩形 39100"/>
          <p:cNvSpPr/>
          <p:nvPr/>
        </p:nvSpPr>
        <p:spPr>
          <a:xfrm>
            <a:off x="838200" y="152400"/>
            <a:ext cx="2971800" cy="914400"/>
          </a:xfrm>
          <a:prstGeom prst="rect">
            <a:avLst/>
          </a:prstGeom>
        </p:spPr>
        <p:txBody>
          <a:bodyPr wrap="none" fromWordArt="1">
            <a:prstTxWarp prst="textDoubleWave1">
              <a:avLst>
                <a:gd name="adj1" fmla="val 0"/>
                <a:gd name="adj2" fmla="val 269"/>
              </a:avLst>
            </a:prstTxWarp>
            <a:normAutofit/>
          </a:bodyPr>
          <a:p>
            <a:pPr algn="ctr"/>
            <a:r>
              <a:rPr lang="zh-CN" altLang="en-US" sz="3600" b="0" spc="-360">
                <a:ln w="12700" cap="flat" cmpd="sng">
                  <a:solidFill>
                    <a:srgbClr val="000099"/>
                  </a:solidFill>
                  <a:prstDash val="solid"/>
                  <a:headEnd type="none" w="med" len="med"/>
                  <a:tailEnd type="none" w="med" len="med"/>
                </a:ln>
                <a:solidFill>
                  <a:srgbClr val="33CCFF"/>
                </a:solidFill>
                <a:effectLst>
                  <a:outerShdw sy="50000" rotWithShape="0">
                    <a:srgbClr val="000099">
                      <a:alpha val="50000"/>
                    </a:srgbClr>
                  </a:outerShdw>
                </a:effectLst>
                <a:latin typeface="黑体" panose="02010600030101010101" pitchFamily="2" charset="-122"/>
                <a:ea typeface="黑体" panose="02010600030101010101" pitchFamily="2" charset="-122"/>
              </a:rPr>
              <a:t>结构分析</a:t>
            </a:r>
            <a:endParaRPr lang="zh-CN" altLang="en-US" sz="3600" b="0" spc="-360">
              <a:ln w="12700" cap="flat" cmpd="sng">
                <a:solidFill>
                  <a:srgbClr val="000099"/>
                </a:solidFill>
                <a:prstDash val="solid"/>
                <a:headEnd type="none" w="med" len="med"/>
                <a:tailEnd type="none" w="med" len="med"/>
              </a:ln>
              <a:solidFill>
                <a:srgbClr val="33CCFF"/>
              </a:solidFill>
              <a:effectLst>
                <a:outerShdw sy="50000" rotWithShape="0">
                  <a:srgbClr val="000099">
                    <a:alpha val="50000"/>
                  </a:srgbClr>
                </a:outerShdw>
              </a:effectLst>
              <a:latin typeface="黑体" panose="02010600030101010101" pitchFamily="2" charset="-122"/>
              <a:ea typeface="黑体" panose="02010600030101010101" pitchFamily="2" charset="-122"/>
            </a:endParaRPr>
          </a:p>
        </p:txBody>
      </p:sp>
      <p:sp>
        <p:nvSpPr>
          <p:cNvPr id="39103" name="文本占位符 39102"/>
          <p:cNvSpPr>
            <a:spLocks noGrp="1"/>
          </p:cNvSpPr>
          <p:nvPr>
            <p:ph type="body" idx="1"/>
          </p:nvPr>
        </p:nvSpPr>
        <p:spPr>
          <a:xfrm>
            <a:off x="457200" y="1219200"/>
            <a:ext cx="5638800" cy="2895600"/>
          </a:xfrm>
          <a:ln/>
        </p:spPr>
        <p:txBody>
          <a:bodyPr/>
          <a:p>
            <a:pPr>
              <a:lnSpc>
                <a:spcPct val="90000"/>
              </a:lnSpc>
              <a:buNone/>
            </a:pPr>
            <a:r>
              <a:rPr lang="zh-CN" altLang="en-US" dirty="0">
                <a:solidFill>
                  <a:srgbClr val="000000"/>
                </a:solidFill>
                <a:ea typeface="华文细黑" panose="02010600040101010101" pitchFamily="2" charset="-122"/>
              </a:rPr>
              <a:t>全文共有两个场景，分别是：</a:t>
            </a:r>
            <a:endParaRPr lang="zh-CN" altLang="en-US" dirty="0">
              <a:solidFill>
                <a:srgbClr val="000000"/>
              </a:solidFill>
              <a:ea typeface="华文细黑" panose="02010600040101010101" pitchFamily="2" charset="-122"/>
            </a:endParaRPr>
          </a:p>
          <a:p>
            <a:pPr>
              <a:lnSpc>
                <a:spcPct val="90000"/>
              </a:lnSpc>
              <a:buNone/>
            </a:pPr>
            <a:r>
              <a:rPr lang="zh-CN" altLang="en-US" dirty="0">
                <a:solidFill>
                  <a:srgbClr val="000000"/>
                </a:solidFill>
                <a:ea typeface="华文细黑" panose="02010600040101010101" pitchFamily="2" charset="-122"/>
              </a:rPr>
              <a:t>第一场景：</a:t>
            </a:r>
            <a:endParaRPr lang="zh-CN" altLang="en-US" dirty="0">
              <a:solidFill>
                <a:srgbClr val="000000"/>
              </a:solidFill>
              <a:ea typeface="华文细黑" panose="02010600040101010101" pitchFamily="2" charset="-122"/>
            </a:endParaRPr>
          </a:p>
          <a:p>
            <a:pPr>
              <a:lnSpc>
                <a:spcPct val="90000"/>
              </a:lnSpc>
              <a:buNone/>
            </a:pPr>
            <a:endParaRPr lang="zh-CN" altLang="en-US" dirty="0">
              <a:solidFill>
                <a:srgbClr val="000000"/>
              </a:solidFill>
              <a:ea typeface="华文细黑" panose="02010600040101010101" pitchFamily="2" charset="-122"/>
            </a:endParaRPr>
          </a:p>
          <a:p>
            <a:pPr>
              <a:lnSpc>
                <a:spcPct val="90000"/>
              </a:lnSpc>
              <a:buNone/>
            </a:pPr>
            <a:endParaRPr lang="zh-CN" altLang="en-US" dirty="0">
              <a:solidFill>
                <a:srgbClr val="000000"/>
              </a:solidFill>
              <a:ea typeface="华文细黑" panose="02010600040101010101" pitchFamily="2" charset="-122"/>
            </a:endParaRPr>
          </a:p>
          <a:p>
            <a:pPr>
              <a:lnSpc>
                <a:spcPct val="90000"/>
              </a:lnSpc>
              <a:buNone/>
            </a:pPr>
            <a:r>
              <a:rPr lang="zh-CN" altLang="en-US" dirty="0">
                <a:solidFill>
                  <a:srgbClr val="000000"/>
                </a:solidFill>
                <a:ea typeface="华文细黑" panose="02010600040101010101" pitchFamily="2" charset="-122"/>
              </a:rPr>
              <a:t>第二场景：</a:t>
            </a:r>
            <a:endParaRPr lang="zh-CN" altLang="en-US" dirty="0">
              <a:solidFill>
                <a:srgbClr val="000000"/>
              </a:solidFill>
              <a:ea typeface="华文细黑" panose="02010600040101010101" pitchFamily="2" charset="-122"/>
            </a:endParaRPr>
          </a:p>
        </p:txBody>
      </p:sp>
      <p:sp>
        <p:nvSpPr>
          <p:cNvPr id="39104" name="文本框 39103"/>
          <p:cNvSpPr txBox="1"/>
          <p:nvPr/>
        </p:nvSpPr>
        <p:spPr>
          <a:xfrm>
            <a:off x="2209800" y="1676400"/>
            <a:ext cx="6400800" cy="1554163"/>
          </a:xfrm>
          <a:prstGeom prst="rect">
            <a:avLst/>
          </a:prstGeom>
          <a:noFill/>
          <a:ln w="9525">
            <a:noFill/>
          </a:ln>
        </p:spPr>
        <p:txBody>
          <a:bodyPr>
            <a:spAutoFit/>
          </a:bodyPr>
          <a:p>
            <a:pPr algn="l">
              <a:spcBef>
                <a:spcPct val="50000"/>
              </a:spcBef>
            </a:pPr>
            <a:r>
              <a:rPr lang="zh-CN" altLang="en-US" b="0" dirty="0">
                <a:solidFill>
                  <a:srgbClr val="000000"/>
                </a:solidFill>
                <a:latin typeface="Arial" panose="020B0604020202020204" pitchFamily="34" charset="0"/>
                <a:ea typeface="宋体" panose="02010600030101010101" pitchFamily="2" charset="-122"/>
              </a:rPr>
              <a:t>（开头至“急速地跑下山来”）在萨尔茨堡的野外，玛利亚忘情于山上的风光，纵情歌唱。</a:t>
            </a:r>
            <a:endParaRPr lang="zh-CN" altLang="en-US" b="0" dirty="0">
              <a:solidFill>
                <a:srgbClr val="000000"/>
              </a:solidFill>
              <a:latin typeface="Arial" panose="020B0604020202020204" pitchFamily="34" charset="0"/>
              <a:ea typeface="宋体" panose="02010600030101010101" pitchFamily="2" charset="-122"/>
            </a:endParaRPr>
          </a:p>
        </p:txBody>
      </p:sp>
      <p:sp>
        <p:nvSpPr>
          <p:cNvPr id="39105" name="文本框 39104"/>
          <p:cNvSpPr txBox="1"/>
          <p:nvPr/>
        </p:nvSpPr>
        <p:spPr>
          <a:xfrm>
            <a:off x="2209800" y="3352800"/>
            <a:ext cx="6400800" cy="1066800"/>
          </a:xfrm>
          <a:prstGeom prst="rect">
            <a:avLst/>
          </a:prstGeom>
          <a:noFill/>
          <a:ln w="9525">
            <a:noFill/>
          </a:ln>
        </p:spPr>
        <p:txBody>
          <a:bodyPr>
            <a:spAutoFit/>
          </a:bodyPr>
          <a:p>
            <a:pPr algn="l">
              <a:spcBef>
                <a:spcPct val="50000"/>
              </a:spcBef>
            </a:pPr>
            <a:r>
              <a:rPr lang="zh-CN" altLang="en-US" b="0" dirty="0">
                <a:solidFill>
                  <a:srgbClr val="000000"/>
                </a:solidFill>
                <a:latin typeface="Arial" panose="020B0604020202020204" pitchFamily="34" charset="0"/>
                <a:ea typeface="宋体" panose="02010600030101010101" pitchFamily="2" charset="-122"/>
              </a:rPr>
              <a:t>（“古老的修道院”至结尾）在修道院内，写众嬷嬷对玛利亚的议论。</a:t>
            </a:r>
            <a:endParaRPr lang="zh-CN" altLang="en-US" b="0" dirty="0">
              <a:solidFill>
                <a:srgbClr val="000000"/>
              </a:solidFill>
              <a:latin typeface="Arial" panose="020B0604020202020204" pitchFamily="34" charset="0"/>
              <a:ea typeface="宋体" panose="02010600030101010101" pitchFamily="2" charset="-122"/>
            </a:endParaRPr>
          </a:p>
        </p:txBody>
      </p:sp>
    </p:spTree>
  </p:cSld>
  <p:clrMapOvr>
    <a:masterClrMapping/>
  </p:clrMapOvr>
  <p:transition advTm="300000">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103">
                                            <p:txEl>
                                              <p:charRg st="0" end="14"/>
                                            </p:txEl>
                                          </p:spTgt>
                                        </p:tgtEl>
                                        <p:attrNameLst>
                                          <p:attrName>style.visibility</p:attrName>
                                        </p:attrNameLst>
                                      </p:cBhvr>
                                      <p:to>
                                        <p:strVal val="visible"/>
                                      </p:to>
                                    </p:set>
                                    <p:animEffect transition="in" filter="wipe(left)">
                                      <p:cBhvr>
                                        <p:cTn id="7" dur="500"/>
                                        <p:tgtEl>
                                          <p:spTgt spid="39103">
                                            <p:txEl>
                                              <p:charRg st="0" end="14"/>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9103">
                                            <p:txEl>
                                              <p:charRg st="14" end="20"/>
                                            </p:txEl>
                                          </p:spTgt>
                                        </p:tgtEl>
                                        <p:attrNameLst>
                                          <p:attrName>style.visibility</p:attrName>
                                        </p:attrNameLst>
                                      </p:cBhvr>
                                      <p:to>
                                        <p:strVal val="visible"/>
                                      </p:to>
                                    </p:set>
                                    <p:animEffect transition="in" filter="wipe(left)">
                                      <p:cBhvr>
                                        <p:cTn id="11" dur="500"/>
                                        <p:tgtEl>
                                          <p:spTgt spid="39103">
                                            <p:txEl>
                                              <p:charRg st="14" end="2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9103">
                                            <p:txEl>
                                              <p:charRg st="22" end="28"/>
                                            </p:txEl>
                                          </p:spTgt>
                                        </p:tgtEl>
                                        <p:attrNameLst>
                                          <p:attrName>style.visibility</p:attrName>
                                        </p:attrNameLst>
                                      </p:cBhvr>
                                      <p:to>
                                        <p:strVal val="visible"/>
                                      </p:to>
                                    </p:set>
                                    <p:animEffect transition="in" filter="wipe(left)">
                                      <p:cBhvr>
                                        <p:cTn id="15" dur="500"/>
                                        <p:tgtEl>
                                          <p:spTgt spid="39103">
                                            <p:txEl>
                                              <p:charRg st="22" end="28"/>
                                            </p:txEl>
                                          </p:spTgt>
                                        </p:tgtEl>
                                      </p:cBhvr>
                                    </p:animEffect>
                                  </p:childTnLst>
                                </p:cTn>
                              </p:par>
                            </p:childTnLst>
                          </p:cTn>
                        </p:par>
                        <p:par>
                          <p:cTn id="16" fill="hold">
                            <p:stCondLst>
                              <p:cond delay="1500"/>
                            </p:stCondLst>
                            <p:childTnLst>
                              <p:par>
                                <p:cTn id="17" presetID="20" presetClass="entr" presetSubtype="0" fill="hold" nodeType="afterEffect">
                                  <p:stCondLst>
                                    <p:cond delay="0"/>
                                  </p:stCondLst>
                                  <p:childTnLst>
                                    <p:set>
                                      <p:cBhvr>
                                        <p:cTn id="18" dur="1" fill="hold">
                                          <p:stCondLst>
                                            <p:cond delay="0"/>
                                          </p:stCondLst>
                                        </p:cTn>
                                        <p:tgtEl>
                                          <p:spTgt spid="39101"/>
                                        </p:tgtEl>
                                        <p:attrNameLst>
                                          <p:attrName>style.visibility</p:attrName>
                                        </p:attrNameLst>
                                      </p:cBhvr>
                                      <p:to>
                                        <p:strVal val="visible"/>
                                      </p:to>
                                    </p:set>
                                    <p:animEffect transition="in" filter="wedge">
                                      <p:cBhvr>
                                        <p:cTn id="19" dur="500"/>
                                        <p:tgtEl>
                                          <p:spTgt spid="39101"/>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3910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39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03" grpId="0" advAuto="1000" build="p"/>
      <p:bldP spid="39104" grpId="0"/>
      <p:bldP spid="39105"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19138" name="文本框 219137"/>
          <p:cNvSpPr txBox="1"/>
          <p:nvPr/>
        </p:nvSpPr>
        <p:spPr>
          <a:xfrm>
            <a:off x="533400" y="533400"/>
            <a:ext cx="7092950" cy="579438"/>
          </a:xfrm>
          <a:prstGeom prst="rect">
            <a:avLst/>
          </a:prstGeom>
          <a:noFill/>
          <a:ln w="9525">
            <a:noFill/>
          </a:ln>
        </p:spPr>
        <p:txBody>
          <a:bodyPr wrap="none" anchor="t">
            <a:spAutoFit/>
          </a:bodyPr>
          <a:p>
            <a:r>
              <a:rPr lang="zh-CN" altLang="en-US" dirty="0">
                <a:latin typeface="Arial" panose="020B0604020202020204" pitchFamily="34" charset="0"/>
                <a:ea typeface="华文行楷" panose="02010800040101010101" pitchFamily="2" charset="-122"/>
              </a:rPr>
              <a:t>阅读第一个场景的内容，回答下列问题</a:t>
            </a:r>
            <a:endParaRPr lang="zh-CN" altLang="en-US">
              <a:latin typeface="Arial" panose="020B0604020202020204" pitchFamily="34" charset="0"/>
              <a:ea typeface="华文行楷" panose="02010800040101010101" pitchFamily="2" charset="-122"/>
            </a:endParaRPr>
          </a:p>
        </p:txBody>
      </p:sp>
      <p:sp>
        <p:nvSpPr>
          <p:cNvPr id="219139" name="文本框 219138"/>
          <p:cNvSpPr txBox="1"/>
          <p:nvPr/>
        </p:nvSpPr>
        <p:spPr>
          <a:xfrm>
            <a:off x="508000" y="1066800"/>
            <a:ext cx="8243888" cy="1066800"/>
          </a:xfrm>
          <a:prstGeom prst="rect">
            <a:avLst/>
          </a:prstGeom>
          <a:noFill/>
          <a:ln w="9525">
            <a:noFill/>
          </a:ln>
        </p:spPr>
        <p:txBody>
          <a:bodyPr wrap="none" anchor="t">
            <a:spAutoFit/>
          </a:bodyPr>
          <a:p>
            <a:r>
              <a:rPr lang="en-US" altLang="zh-CN" dirty="0">
                <a:latin typeface="Arial" panose="020B0604020202020204" pitchFamily="34" charset="0"/>
                <a:ea typeface="华文行楷" panose="02010800040101010101" pitchFamily="2" charset="-122"/>
              </a:rPr>
              <a:t>1.</a:t>
            </a:r>
            <a:r>
              <a:rPr lang="zh-CN" altLang="en-US" dirty="0">
                <a:latin typeface="Arial" panose="020B0604020202020204" pitchFamily="34" charset="0"/>
                <a:ea typeface="华文行楷" panose="02010800040101010101" pitchFamily="2" charset="-122"/>
              </a:rPr>
              <a:t>剧本开头是怎样描写阿尔卑斯山的风光的？</a:t>
            </a:r>
            <a:endParaRPr lang="zh-CN" altLang="en-US" dirty="0">
              <a:latin typeface="Arial" panose="020B0604020202020204" pitchFamily="34" charset="0"/>
              <a:ea typeface="华文行楷" panose="02010800040101010101" pitchFamily="2" charset="-122"/>
            </a:endParaRPr>
          </a:p>
          <a:p>
            <a:r>
              <a:rPr lang="zh-CN" altLang="en-US" dirty="0">
                <a:latin typeface="Arial" panose="020B0604020202020204" pitchFamily="34" charset="0"/>
                <a:ea typeface="华文行楷" panose="02010800040101010101" pitchFamily="2" charset="-122"/>
              </a:rPr>
              <a:t>这样写起什么作用？</a:t>
            </a:r>
            <a:endParaRPr lang="zh-CN" altLang="en-US">
              <a:latin typeface="Arial" panose="020B0604020202020204" pitchFamily="34" charset="0"/>
              <a:ea typeface="华文行楷" panose="02010800040101010101" pitchFamily="2" charset="-122"/>
            </a:endParaRPr>
          </a:p>
        </p:txBody>
      </p:sp>
      <p:sp>
        <p:nvSpPr>
          <p:cNvPr id="219140" name="文本框 219139"/>
          <p:cNvSpPr txBox="1"/>
          <p:nvPr/>
        </p:nvSpPr>
        <p:spPr>
          <a:xfrm>
            <a:off x="441325" y="2190750"/>
            <a:ext cx="8718550" cy="1554163"/>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答：全方位由远而近，由高而低地描写。这</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一环境描写富有诗情画意，与玛利亚的歌唱</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相映衬，情景交融，烘托出玛利亚的自由快乐。</a:t>
            </a:r>
            <a:endParaRPr lang="zh-CN" altLang="en-US">
              <a:solidFill>
                <a:srgbClr val="FF0000"/>
              </a:solidFill>
              <a:latin typeface="Arial" panose="020B0604020202020204" pitchFamily="34" charset="0"/>
              <a:ea typeface="华文行楷" panose="02010800040101010101" pitchFamily="2" charset="-122"/>
            </a:endParaRPr>
          </a:p>
        </p:txBody>
      </p:sp>
      <p:sp>
        <p:nvSpPr>
          <p:cNvPr id="219141" name="文本框 219140"/>
          <p:cNvSpPr txBox="1"/>
          <p:nvPr/>
        </p:nvSpPr>
        <p:spPr>
          <a:xfrm>
            <a:off x="857250" y="3927475"/>
            <a:ext cx="7431088" cy="579438"/>
          </a:xfrm>
          <a:prstGeom prst="rect">
            <a:avLst/>
          </a:prstGeom>
          <a:noFill/>
          <a:ln w="9525">
            <a:noFill/>
          </a:ln>
        </p:spPr>
        <p:txBody>
          <a:bodyPr wrap="none" anchor="t">
            <a:spAutoFit/>
          </a:bodyPr>
          <a:p>
            <a:r>
              <a:rPr lang="en-US" altLang="zh-CN" dirty="0">
                <a:latin typeface="Arial" panose="020B0604020202020204" pitchFamily="34" charset="0"/>
                <a:ea typeface="华文行楷" panose="02010800040101010101" pitchFamily="2" charset="-122"/>
              </a:rPr>
              <a:t>2.“</a:t>
            </a:r>
            <a:r>
              <a:rPr lang="zh-CN" altLang="en-US" dirty="0">
                <a:latin typeface="Arial" panose="020B0604020202020204" pitchFamily="34" charset="0"/>
                <a:ea typeface="华文行楷" panose="02010800040101010101" pitchFamily="2" charset="-122"/>
              </a:rPr>
              <a:t>流连往返”是什么意思？表明了什么？</a:t>
            </a:r>
            <a:endParaRPr lang="zh-CN" altLang="en-US">
              <a:latin typeface="Arial" panose="020B0604020202020204" pitchFamily="34" charset="0"/>
              <a:ea typeface="华文行楷" panose="02010800040101010101" pitchFamily="2" charset="-122"/>
            </a:endParaRPr>
          </a:p>
        </p:txBody>
      </p:sp>
      <p:sp>
        <p:nvSpPr>
          <p:cNvPr id="219142" name="文本框 219141"/>
          <p:cNvSpPr txBox="1"/>
          <p:nvPr/>
        </p:nvSpPr>
        <p:spPr>
          <a:xfrm>
            <a:off x="492125" y="4552950"/>
            <a:ext cx="8312150" cy="1066800"/>
          </a:xfrm>
          <a:prstGeom prst="rect">
            <a:avLst/>
          </a:prstGeom>
          <a:noFill/>
          <a:ln w="9525">
            <a:noFill/>
          </a:ln>
        </p:spPr>
        <p:txBody>
          <a:bodyPr wrap="none" anchor="t">
            <a:spAutoFit/>
          </a:bodyPr>
          <a:p>
            <a:r>
              <a:rPr lang="zh-CN" altLang="en-US" dirty="0">
                <a:solidFill>
                  <a:srgbClr val="FF0000"/>
                </a:solidFill>
                <a:latin typeface="Arial" panose="020B0604020202020204" pitchFamily="34" charset="0"/>
                <a:ea typeface="华文行楷" panose="02010800040101010101" pitchFamily="2" charset="-122"/>
              </a:rPr>
              <a:t>答：留恋得忘记返回。表现了主人公对大自然</a:t>
            </a:r>
            <a:endParaRPr lang="zh-CN" altLang="en-US" dirty="0">
              <a:solidFill>
                <a:srgbClr val="FF0000"/>
              </a:solidFill>
              <a:latin typeface="Arial" panose="020B0604020202020204" pitchFamily="34" charset="0"/>
              <a:ea typeface="华文行楷" panose="02010800040101010101" pitchFamily="2" charset="-122"/>
            </a:endParaRPr>
          </a:p>
          <a:p>
            <a:r>
              <a:rPr lang="zh-CN" altLang="en-US" dirty="0">
                <a:solidFill>
                  <a:srgbClr val="FF0000"/>
                </a:solidFill>
                <a:latin typeface="Arial" panose="020B0604020202020204" pitchFamily="34" charset="0"/>
                <a:ea typeface="华文行楷" panose="02010800040101010101" pitchFamily="2" charset="-122"/>
              </a:rPr>
              <a:t>的无比热爱。</a:t>
            </a:r>
            <a:endParaRPr lang="zh-CN" altLang="en-US">
              <a:solidFill>
                <a:srgbClr val="FF0000"/>
              </a:solidFill>
              <a:latin typeface="Arial" panose="020B0604020202020204" pitchFamily="34" charset="0"/>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91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91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91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0" grpId="0"/>
      <p:bldP spid="219141" grpId="0"/>
      <p:bldP spid="219142" grpId="0"/>
    </p:bldLst>
  </p:timing>
</p:sld>
</file>

<file path=ppt/theme/theme1.xml><?xml version="1.0" encoding="utf-8"?>
<a:theme xmlns:a="http://schemas.openxmlformats.org/drawingml/2006/main" name="Glass Layers">
  <a:themeElements>
    <a:clrScheme name="">
      <a:dk1>
        <a:srgbClr val="FFFFFF"/>
      </a:dk1>
      <a:lt1>
        <a:srgbClr val="008000"/>
      </a:lt1>
      <a:dk2>
        <a:srgbClr val="FFFFB7"/>
      </a:dk2>
      <a:lt2>
        <a:srgbClr val="006600"/>
      </a:lt2>
      <a:accent1>
        <a:srgbClr val="99CC00"/>
      </a:accent1>
      <a:accent2>
        <a:srgbClr val="00CC00"/>
      </a:accent2>
      <a:accent3>
        <a:srgbClr val="AAC1AA"/>
      </a:accent3>
      <a:accent4>
        <a:srgbClr val="DCDCDC"/>
      </a:accent4>
      <a:accent5>
        <a:srgbClr val="CAE2AA"/>
      </a:accent5>
      <a:accent6>
        <a:srgbClr val="00B700"/>
      </a:accent6>
      <a:hlink>
        <a:srgbClr val="99FF66"/>
      </a:hlink>
      <a:folHlink>
        <a:srgbClr val="FFFF66"/>
      </a:folHlink>
    </a:clrScheme>
    <a:fontScheme name="">
      <a:majorFont>
        <a:latin typeface="Arial Black"/>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FFCC66"/>
        </a:lt1>
        <a:dk2>
          <a:srgbClr val="CC6600"/>
        </a:dk2>
        <a:lt2>
          <a:srgbClr val="FF9900"/>
        </a:lt2>
        <a:accent1>
          <a:srgbClr val="F05000"/>
        </a:accent1>
        <a:accent2>
          <a:srgbClr val="B28300"/>
        </a:accent2>
        <a:accent3>
          <a:srgbClr val="FFE2B9"/>
        </a:accent3>
        <a:accent4>
          <a:srgbClr val="DCDCDC"/>
        </a:accent4>
        <a:accent5>
          <a:srgbClr val="F6B3AA"/>
        </a:accent5>
        <a:accent6>
          <a:srgbClr val="9F7500"/>
        </a:accent6>
        <a:hlink>
          <a:srgbClr val="99CC00"/>
        </a:hlink>
        <a:folHlink>
          <a:srgbClr val="008000"/>
        </a:folHlink>
      </a:clrScheme>
      <a:clrMap bg1="lt1" tx1="dk1" bg2="lt2" tx2="dk2" accent1="accent1" accent2="accent2" accent3="accent3" accent4="accent4" accent5="accent5" accent6="accent6" hlink="hlink" folHlink="folHlink"/>
    </a:extraClrScheme>
    <a:extraClrScheme>
      <a:clrScheme name="">
        <a:dk1>
          <a:srgbClr val="FFFFFF"/>
        </a:dk1>
        <a:lt1>
          <a:srgbClr val="993300"/>
        </a:lt1>
        <a:dk2>
          <a:srgbClr val="FEEC94"/>
        </a:dk2>
        <a:lt2>
          <a:srgbClr val="BB5F03"/>
        </a:lt2>
        <a:accent1>
          <a:srgbClr val="FF9900"/>
        </a:accent1>
        <a:accent2>
          <a:srgbClr val="B76A03"/>
        </a:accent2>
        <a:accent3>
          <a:srgbClr val="CAADAA"/>
        </a:accent3>
        <a:accent4>
          <a:srgbClr val="DCDCDC"/>
        </a:accent4>
        <a:accent5>
          <a:srgbClr val="FFCAAA"/>
        </a:accent5>
        <a:accent6>
          <a:srgbClr val="A45E02"/>
        </a:accent6>
        <a:hlink>
          <a:srgbClr val="FFFF00"/>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6FB56D"/>
        </a:lt1>
        <a:dk2>
          <a:srgbClr val="FFFFCC"/>
        </a:dk2>
        <a:lt2>
          <a:srgbClr val="56925A"/>
        </a:lt2>
        <a:accent1>
          <a:srgbClr val="2B877C"/>
        </a:accent1>
        <a:accent2>
          <a:srgbClr val="5A9A5F"/>
        </a:accent2>
        <a:accent3>
          <a:srgbClr val="BBD6BB"/>
        </a:accent3>
        <a:accent4>
          <a:srgbClr val="DCDCDC"/>
        </a:accent4>
        <a:accent5>
          <a:srgbClr val="ACC3BF"/>
        </a:accent5>
        <a:accent6>
          <a:srgbClr val="508A55"/>
        </a:accent6>
        <a:hlink>
          <a:srgbClr val="99FF33"/>
        </a:hlink>
        <a:folHlink>
          <a:srgbClr val="DDFFBB"/>
        </a:folHlink>
      </a:clrScheme>
      <a:clrMap bg1="lt1" tx1="dk1" bg2="lt2" tx2="dk2" accent1="accent1" accent2="accent2" accent3="accent3" accent4="accent4" accent5="accent5" accent6="accent6" hlink="hlink" folHlink="folHlink"/>
    </a:extraClrScheme>
    <a:extraClrScheme>
      <a:clrScheme name="">
        <a:dk1>
          <a:srgbClr val="FFFFFF"/>
        </a:dk1>
        <a:lt1>
          <a:srgbClr val="008000"/>
        </a:lt1>
        <a:dk2>
          <a:srgbClr val="FFFFB7"/>
        </a:dk2>
        <a:lt2>
          <a:srgbClr val="006600"/>
        </a:lt2>
        <a:accent1>
          <a:srgbClr val="99CC00"/>
        </a:accent1>
        <a:accent2>
          <a:srgbClr val="00CC00"/>
        </a:accent2>
        <a:accent3>
          <a:srgbClr val="AAC1AA"/>
        </a:accent3>
        <a:accent4>
          <a:srgbClr val="DCDCDC"/>
        </a:accent4>
        <a:accent5>
          <a:srgbClr val="CAE2AA"/>
        </a:accent5>
        <a:accent6>
          <a:srgbClr val="00B700"/>
        </a:accent6>
        <a:hlink>
          <a:srgbClr val="99FF66"/>
        </a:hlink>
        <a:folHlink>
          <a:srgbClr val="FFFF66"/>
        </a:folHlink>
      </a:clrScheme>
      <a:clrMap bg1="lt1" tx1="dk1" bg2="lt2" tx2="dk2" accent1="accent1" accent2="accent2" accent3="accent3" accent4="accent4" accent5="accent5" accent6="accent6" hlink="hlink" folHlink="folHlink"/>
    </a:extraClrScheme>
    <a:extraClrScheme>
      <a:clrScheme name="">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1F6F8"/>
        </a:accent5>
        <a:accent6>
          <a:srgbClr val="7F98E0"/>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F8F8F8"/>
        </a:dk2>
        <a:lt2>
          <a:srgbClr val="48486A"/>
        </a:lt2>
        <a:accent1>
          <a:srgbClr val="6699FF"/>
        </a:accent1>
        <a:accent2>
          <a:srgbClr val="0000FF"/>
        </a:accent2>
        <a:accent3>
          <a:srgbClr val="AAAACA"/>
        </a:accent3>
        <a:accent4>
          <a:srgbClr val="DCDCDC"/>
        </a:accent4>
        <a:accent5>
          <a:srgbClr val="B9CAFF"/>
        </a:accent5>
        <a:accent6>
          <a:srgbClr val="0000E5"/>
        </a:accent6>
        <a:hlink>
          <a:srgbClr val="3DCCFF"/>
        </a:hlink>
        <a:folHlink>
          <a:srgbClr val="CCECFF"/>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D9D9FF"/>
        </a:dk2>
        <a:lt2>
          <a:srgbClr val="573F8B"/>
        </a:lt2>
        <a:accent1>
          <a:srgbClr val="CC99FF"/>
        </a:accent1>
        <a:accent2>
          <a:srgbClr val="9933FF"/>
        </a:accent2>
        <a:accent3>
          <a:srgbClr val="B9B9CA"/>
        </a:accent3>
        <a:accent4>
          <a:srgbClr val="DCDCDC"/>
        </a:accent4>
        <a:accent5>
          <a:srgbClr val="E2CAFF"/>
        </a:accent5>
        <a:accent6>
          <a:srgbClr val="892DE5"/>
        </a:accent6>
        <a:hlink>
          <a:srgbClr val="99F3FF"/>
        </a:hlink>
        <a:folHlink>
          <a:srgbClr val="CCCCFF"/>
        </a:folHlink>
      </a:clrScheme>
      <a:clrMap bg1="lt1" tx1="dk1" bg2="lt2" tx2="dk2" accent1="accent1" accent2="accent2" accent3="accent3" accent4="accent4" accent5="accent5" accent6="accent6" hlink="hlink" folHlink="folHlink"/>
    </a:extraClrScheme>
    <a:extraClrScheme>
      <a:clrScheme name="">
        <a:dk1>
          <a:srgbClr val="000000"/>
        </a:dk1>
        <a:lt1>
          <a:srgbClr val="EAEAEA"/>
        </a:lt1>
        <a:dk2>
          <a:srgbClr val="000000"/>
        </a:dk2>
        <a:lt2>
          <a:srgbClr val="C1C2CB"/>
        </a:lt2>
        <a:accent1>
          <a:srgbClr val="F1F1F7"/>
        </a:accent1>
        <a:accent2>
          <a:srgbClr val="8C8CB4"/>
        </a:accent2>
        <a:accent3>
          <a:srgbClr val="F2F2F2"/>
        </a:accent3>
        <a:accent4>
          <a:srgbClr val="000000"/>
        </a:accent4>
        <a:accent5>
          <a:srgbClr val="F7F7FA"/>
        </a:accent5>
        <a:accent6>
          <a:srgbClr val="7D7DA1"/>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Proposal">
  <a:themeElements>
    <a:clrScheme name="">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EC5FB"/>
      </a:accent5>
      <a:accent6>
        <a:srgbClr val="895BE5"/>
      </a:accent6>
      <a:hlink>
        <a:srgbClr val="E4005C"/>
      </a:hlink>
      <a:folHlink>
        <a:srgbClr val="C36C03"/>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333333"/>
        </a:lt1>
        <a:dk2>
          <a:srgbClr val="FFF4C3"/>
        </a:dk2>
        <a:lt2>
          <a:srgbClr val="777777"/>
        </a:lt2>
        <a:accent1>
          <a:srgbClr val="C892FA"/>
        </a:accent1>
        <a:accent2>
          <a:srgbClr val="9966FF"/>
        </a:accent2>
        <a:accent3>
          <a:srgbClr val="ADADAD"/>
        </a:accent3>
        <a:accent4>
          <a:srgbClr val="DCDCDC"/>
        </a:accent4>
        <a:accent5>
          <a:srgbClr val="E0C7FC"/>
        </a:accent5>
        <a:accent6>
          <a:srgbClr val="895BE5"/>
        </a:accent6>
        <a:hlink>
          <a:srgbClr val="E4005C"/>
        </a:hlink>
        <a:folHlink>
          <a:srgbClr val="DC7A04"/>
        </a:folHlink>
      </a:clrScheme>
      <a:clrMap bg1="lt1" tx1="dk1" bg2="lt2" tx2="dk2" accent1="accent1" accent2="accent2" accent3="accent3" accent4="accent4" accent5="accent5" accent6="accent6" hlink="hlink" folHlink="folHlink"/>
    </a:extraClrScheme>
    <a:extraClrScheme>
      <a:clrScheme name="">
        <a:dk1>
          <a:srgbClr val="FFFFFF"/>
        </a:dk1>
        <a:lt1>
          <a:srgbClr val="5F5F5F"/>
        </a:lt1>
        <a:dk2>
          <a:srgbClr val="FFFFCC"/>
        </a:dk2>
        <a:lt2>
          <a:srgbClr val="1C1C1C"/>
        </a:lt2>
        <a:accent1>
          <a:srgbClr val="4A5B64"/>
        </a:accent1>
        <a:accent2>
          <a:srgbClr val="AF9387"/>
        </a:accent2>
        <a:accent3>
          <a:srgbClr val="B7B7B7"/>
        </a:accent3>
        <a:accent4>
          <a:srgbClr val="DCDCDC"/>
        </a:accent4>
        <a:accent5>
          <a:srgbClr val="B2B6B8"/>
        </a:accent5>
        <a:accent6>
          <a:srgbClr val="9D8379"/>
        </a:accent6>
        <a:hlink>
          <a:srgbClr val="F3C43F"/>
        </a:hlink>
        <a:folHlink>
          <a:srgbClr val="66CCFF"/>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CC"/>
        </a:dk2>
        <a:lt2>
          <a:srgbClr val="4D4D4D"/>
        </a:lt2>
        <a:accent1>
          <a:srgbClr val="8D8DB3"/>
        </a:accent1>
        <a:accent2>
          <a:srgbClr val="7A25D7"/>
        </a:accent2>
        <a:accent3>
          <a:srgbClr val="B9B9CA"/>
        </a:accent3>
        <a:accent4>
          <a:srgbClr val="DCDCDC"/>
        </a:accent4>
        <a:accent5>
          <a:srgbClr val="C5C5D5"/>
        </a:accent5>
        <a:accent6>
          <a:srgbClr val="6D20C1"/>
        </a:accent6>
        <a:hlink>
          <a:srgbClr val="66CCFF"/>
        </a:hlink>
        <a:folHlink>
          <a:srgbClr val="3333CC"/>
        </a:folHlink>
      </a:clrScheme>
      <a:clrMap bg1="lt1" tx1="dk1" bg2="lt2" tx2="dk2" accent1="accent1" accent2="accent2" accent3="accent3" accent4="accent4" accent5="accent5" accent6="accent6" hlink="hlink" folHlink="folHlink"/>
    </a:extraClrScheme>
    <a:extraClrScheme>
      <a:clrScheme name="">
        <a:dk1>
          <a:srgbClr val="F8F8F8"/>
        </a:dk1>
        <a:lt1>
          <a:srgbClr val="538DC7"/>
        </a:lt1>
        <a:dk2>
          <a:srgbClr val="CCECFF"/>
        </a:dk2>
        <a:lt2>
          <a:srgbClr val="10187C"/>
        </a:lt2>
        <a:accent1>
          <a:srgbClr val="879EC7"/>
        </a:accent1>
        <a:accent2>
          <a:srgbClr val="461B8B"/>
        </a:accent2>
        <a:accent3>
          <a:srgbClr val="B4C5DF"/>
        </a:accent3>
        <a:accent4>
          <a:srgbClr val="D6D6D6"/>
        </a:accent4>
        <a:accent5>
          <a:srgbClr val="C3CCDF"/>
        </a:accent5>
        <a:accent6>
          <a:srgbClr val="3E177C"/>
        </a:accent6>
        <a:hlink>
          <a:srgbClr val="0000FF"/>
        </a:hlink>
        <a:folHlink>
          <a:srgbClr val="0080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CC"/>
        </a:dk2>
        <a:lt2>
          <a:srgbClr val="002F2E"/>
        </a:lt2>
        <a:accent1>
          <a:srgbClr val="0E6A52"/>
        </a:accent1>
        <a:accent2>
          <a:srgbClr val="3553A7"/>
        </a:accent2>
        <a:accent3>
          <a:srgbClr val="AAC1C1"/>
        </a:accent3>
        <a:accent4>
          <a:srgbClr val="DCDCDC"/>
        </a:accent4>
        <a:accent5>
          <a:srgbClr val="AABAB3"/>
        </a:accent5>
        <a:accent6>
          <a:srgbClr val="2F4A95"/>
        </a:accent6>
        <a:hlink>
          <a:srgbClr val="1ACE9F"/>
        </a:hlink>
        <a:folHlink>
          <a:srgbClr val="B5B5FF"/>
        </a:folHlink>
      </a:clrScheme>
      <a:clrMap bg1="lt1" tx1="dk1" bg2="lt2" tx2="dk2" accent1="accent1" accent2="accent2" accent3="accent3" accent4="accent4" accent5="accent5" accent6="accent6" hlink="hlink" folHlink="folHlink"/>
    </a:extraClrScheme>
    <a:extraClrScheme>
      <a:clrScheme name="">
        <a:dk1>
          <a:srgbClr val="000000"/>
        </a:dk1>
        <a:lt1>
          <a:srgbClr val="E3FFFF"/>
        </a:lt1>
        <a:dk2>
          <a:srgbClr val="4400A8"/>
        </a:dk2>
        <a:lt2>
          <a:srgbClr val="005452"/>
        </a:lt2>
        <a:accent1>
          <a:srgbClr val="92CAC9"/>
        </a:accent1>
        <a:accent2>
          <a:srgbClr val="009999"/>
        </a:accent2>
        <a:accent3>
          <a:srgbClr val="EEFFFF"/>
        </a:accent3>
        <a:accent4>
          <a:srgbClr val="000000"/>
        </a:accent4>
        <a:accent5>
          <a:srgbClr val="C7E1E0"/>
        </a:accent5>
        <a:accent6>
          <a:srgbClr val="008989"/>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4B501"/>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EC5FB"/>
        </a:accent5>
        <a:accent6>
          <a:srgbClr val="895BE5"/>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ofile">
  <a:themeElements>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800000"/>
        </a:lt1>
        <a:dk2>
          <a:srgbClr val="FFFFFF"/>
        </a:dk2>
        <a:lt2>
          <a:srgbClr val="A50021"/>
        </a:lt2>
        <a:accent1>
          <a:srgbClr val="FF9900"/>
        </a:accent1>
        <a:accent2>
          <a:srgbClr val="FF3300"/>
        </a:accent2>
        <a:accent3>
          <a:srgbClr val="C1AAAA"/>
        </a:accent3>
        <a:accent4>
          <a:srgbClr val="DCDCDC"/>
        </a:accent4>
        <a:accent5>
          <a:srgbClr val="FFCAAA"/>
        </a:accent5>
        <a:accent6>
          <a:srgbClr val="E52D00"/>
        </a:accent6>
        <a:hlink>
          <a:srgbClr val="FFFFCC"/>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51072E"/>
        </a:lt1>
        <a:dk2>
          <a:srgbClr val="FFFFFF"/>
        </a:dk2>
        <a:lt2>
          <a:srgbClr val="3C001E"/>
        </a:lt2>
        <a:accent1>
          <a:srgbClr val="89A38F"/>
        </a:accent1>
        <a:accent2>
          <a:srgbClr val="666699"/>
        </a:accent2>
        <a:accent3>
          <a:srgbClr val="B3AAAC"/>
        </a:accent3>
        <a:accent4>
          <a:srgbClr val="DCDCDC"/>
        </a:accent4>
        <a:accent5>
          <a:srgbClr val="C4CEC6"/>
        </a:accent5>
        <a:accent6>
          <a:srgbClr val="5B5B89"/>
        </a:accent6>
        <a:hlink>
          <a:srgbClr val="80800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333333"/>
        </a:lt2>
        <a:accent1>
          <a:srgbClr val="3399FF"/>
        </a:accent1>
        <a:accent2>
          <a:srgbClr val="CC0000"/>
        </a:accent2>
        <a:accent3>
          <a:srgbClr val="AAAAAA"/>
        </a:accent3>
        <a:accent4>
          <a:srgbClr val="DCDCDC"/>
        </a:accent4>
        <a:accent5>
          <a:srgbClr val="ADCAFF"/>
        </a:accent5>
        <a:accent6>
          <a:srgbClr val="B70000"/>
        </a:accent6>
        <a:hlink>
          <a:srgbClr val="666699"/>
        </a:hlink>
        <a:folHlink>
          <a:srgbClr val="6600CC"/>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4B3D1B"/>
        </a:lt2>
        <a:accent1>
          <a:srgbClr val="CC9900"/>
        </a:accent1>
        <a:accent2>
          <a:srgbClr val="CC6600"/>
        </a:accent2>
        <a:accent3>
          <a:srgbClr val="ADAAAA"/>
        </a:accent3>
        <a:accent4>
          <a:srgbClr val="DCDCDC"/>
        </a:accent4>
        <a:accent5>
          <a:srgbClr val="E2CAAA"/>
        </a:accent5>
        <a:accent6>
          <a:srgbClr val="B75B00"/>
        </a:accent6>
        <a:hlink>
          <a:srgbClr val="666699"/>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FFFFFF"/>
        </a:dk2>
        <a:lt2>
          <a:srgbClr val="006666"/>
        </a:lt2>
        <a:accent1>
          <a:srgbClr val="0099CC"/>
        </a:accent1>
        <a:accent2>
          <a:srgbClr val="6666FF"/>
        </a:accent2>
        <a:accent3>
          <a:srgbClr val="AAADB9"/>
        </a:accent3>
        <a:accent4>
          <a:srgbClr val="DCDCDC"/>
        </a:accent4>
        <a:accent5>
          <a:srgbClr val="AACAE2"/>
        </a:accent5>
        <a:accent6>
          <a:srgbClr val="5B5BE5"/>
        </a:accent6>
        <a:hlink>
          <a:srgbClr val="FFFFCC"/>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003366"/>
        </a:lt2>
        <a:accent1>
          <a:srgbClr val="6699FF"/>
        </a:accent1>
        <a:accent2>
          <a:srgbClr val="00CCFF"/>
        </a:accent2>
        <a:accent3>
          <a:srgbClr val="AAB9B9"/>
        </a:accent3>
        <a:accent4>
          <a:srgbClr val="DCDCDC"/>
        </a:accent4>
        <a:accent5>
          <a:srgbClr val="B9CAFF"/>
        </a:accent5>
        <a:accent6>
          <a:srgbClr val="00B7E5"/>
        </a:accent6>
        <a:hlink>
          <a:srgbClr val="FFFFCC"/>
        </a:hlink>
        <a:folHlink>
          <a:srgbClr val="33CCCC"/>
        </a:folHlink>
      </a:clrScheme>
      <a:clrMap bg1="lt1" tx1="dk1" bg2="lt2" tx2="dk2" accent1="accent1" accent2="accent2" accent3="accent3" accent4="accent4" accent5="accent5" accent6="accent6" hlink="hlink" folHlink="folHlink"/>
    </a:extraClrScheme>
    <a:extraClrScheme>
      <a:clrScheme name="">
        <a:dk1>
          <a:srgbClr val="000000"/>
        </a:dk1>
        <a:lt1>
          <a:srgbClr val="619CB1"/>
        </a:lt1>
        <a:dk2>
          <a:srgbClr val="FFFFFF"/>
        </a:dk2>
        <a:lt2>
          <a:srgbClr val="4E899E"/>
        </a:lt2>
        <a:accent1>
          <a:srgbClr val="FFCC00"/>
        </a:accent1>
        <a:accent2>
          <a:srgbClr val="B6523E"/>
        </a:accent2>
        <a:accent3>
          <a:srgbClr val="B7CBD4"/>
        </a:accent3>
        <a:accent4>
          <a:srgbClr val="000000"/>
        </a:accent4>
        <a:accent5>
          <a:srgbClr val="FFE2AA"/>
        </a:accent5>
        <a:accent6>
          <a:srgbClr val="A3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598600"/>
        </a:lt2>
        <a:accent1>
          <a:srgbClr val="33CC33"/>
        </a:accent1>
        <a:accent2>
          <a:srgbClr val="99CC00"/>
        </a:accent2>
        <a:accent3>
          <a:srgbClr val="ADB9AA"/>
        </a:accent3>
        <a:accent4>
          <a:srgbClr val="DCDCDC"/>
        </a:accent4>
        <a:accent5>
          <a:srgbClr val="ADE2AD"/>
        </a:accent5>
        <a:accent6>
          <a:srgbClr val="89B700"/>
        </a:accent6>
        <a:hlink>
          <a:srgbClr val="FFCC00"/>
        </a:hlink>
        <a:folHlink>
          <a:srgbClr val="FFFF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C"/>
        </a:accent5>
        <a:accent6>
          <a:srgbClr val="B7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rayons">
  <a:themeElements>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fontScheme name="">
      <a:majorFont>
        <a:latin typeface="Comic Sans MS"/>
        <a:ea typeface="宋体"/>
        <a:cs typeface=""/>
      </a:majorFont>
      <a:minorFont>
        <a:latin typeface="Comic Sans MS"/>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B"/>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272"/>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808000"/>
        </a:lt2>
        <a:accent1>
          <a:srgbClr val="99CC00"/>
        </a:accent1>
        <a:accent2>
          <a:srgbClr val="003300"/>
        </a:accent2>
        <a:accent3>
          <a:srgbClr val="ADB9AA"/>
        </a:accent3>
        <a:accent4>
          <a:srgbClr val="DCDCDC"/>
        </a:accent4>
        <a:accent5>
          <a:srgbClr val="CAE2AA"/>
        </a:accent5>
        <a:accent6>
          <a:srgbClr val="002D00"/>
        </a:accent6>
        <a:hlink>
          <a:srgbClr val="CCCC00"/>
        </a:hlink>
        <a:folHlink>
          <a:srgbClr val="CCFF33"/>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CCECFF"/>
        </a:dk2>
        <a:lt2>
          <a:srgbClr val="808080"/>
        </a:lt2>
        <a:accent1>
          <a:srgbClr val="33CCCC"/>
        </a:accent1>
        <a:accent2>
          <a:srgbClr val="006699"/>
        </a:accent2>
        <a:accent3>
          <a:srgbClr val="AAADB9"/>
        </a:accent3>
        <a:accent4>
          <a:srgbClr val="DCDCDC"/>
        </a:accent4>
        <a:accent5>
          <a:srgbClr val="ADE2E2"/>
        </a:accent5>
        <a:accent6>
          <a:srgbClr val="005B89"/>
        </a:accent6>
        <a:hlink>
          <a:srgbClr val="00FFFF"/>
        </a:hlink>
        <a:folHlink>
          <a:srgbClr val="0000FF"/>
        </a:folHlink>
      </a:clrScheme>
      <a:clrMap bg1="lt1" tx1="dk1" bg2="lt2" tx2="dk2" accent1="accent1" accent2="accent2" accent3="accent3" accent4="accent4" accent5="accent5" accent6="accent6" hlink="hlink" folHlink="folHlink"/>
    </a:extraClrScheme>
    <a:extraClrScheme>
      <a:clrScheme name="">
        <a:dk1>
          <a:srgbClr val="FFFFFF"/>
        </a:dk1>
        <a:lt1>
          <a:srgbClr val="000066"/>
        </a:lt1>
        <a:dk2>
          <a:srgbClr val="FFFFFF"/>
        </a:dk2>
        <a:lt2>
          <a:srgbClr val="6666FF"/>
        </a:lt2>
        <a:accent1>
          <a:srgbClr val="33CCFF"/>
        </a:accent1>
        <a:accent2>
          <a:srgbClr val="0000FF"/>
        </a:accent2>
        <a:accent3>
          <a:srgbClr val="AAAAB9"/>
        </a:accent3>
        <a:accent4>
          <a:srgbClr val="DCDCDC"/>
        </a:accent4>
        <a:accent5>
          <a:srgbClr val="ADE2FF"/>
        </a:accent5>
        <a:accent6>
          <a:srgbClr val="0000E5"/>
        </a:accent6>
        <a:hlink>
          <a:srgbClr val="FFFF99"/>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800080"/>
        </a:lt1>
        <a:dk2>
          <a:srgbClr val="FFFFFF"/>
        </a:dk2>
        <a:lt2>
          <a:srgbClr val="000000"/>
        </a:lt2>
        <a:accent1>
          <a:srgbClr val="CC66FF"/>
        </a:accent1>
        <a:accent2>
          <a:srgbClr val="990099"/>
        </a:accent2>
        <a:accent3>
          <a:srgbClr val="C1AAC1"/>
        </a:accent3>
        <a:accent4>
          <a:srgbClr val="DCDCDC"/>
        </a:accent4>
        <a:accent5>
          <a:srgbClr val="E2B9FF"/>
        </a:accent5>
        <a:accent6>
          <a:srgbClr val="890089"/>
        </a:accent6>
        <a:hlink>
          <a:srgbClr val="FF9900"/>
        </a:hlink>
        <a:folHlink>
          <a:srgbClr val="FF33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FFFFCC"/>
        </a:dk2>
        <a:lt2>
          <a:srgbClr val="FF3300"/>
        </a:lt2>
        <a:accent1>
          <a:srgbClr val="FF7C80"/>
        </a:accent1>
        <a:accent2>
          <a:srgbClr val="990000"/>
        </a:accent2>
        <a:accent3>
          <a:srgbClr val="C1AAAA"/>
        </a:accent3>
        <a:accent4>
          <a:srgbClr val="DCDCDC"/>
        </a:accent4>
        <a:accent5>
          <a:srgbClr val="FFBFC1"/>
        </a:accent5>
        <a:accent6>
          <a:srgbClr val="890000"/>
        </a:accent6>
        <a:hlink>
          <a:srgbClr val="FF66CC"/>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psules">
  <a:themeElements>
    <a:clrScheme name="">
      <a:dk1>
        <a:srgbClr val="003366"/>
      </a:dk1>
      <a:lt1>
        <a:srgbClr val="FFFFFF"/>
      </a:lt1>
      <a:dk2>
        <a:srgbClr val="006666"/>
      </a:dk2>
      <a:lt2>
        <a:srgbClr val="666699"/>
      </a:lt2>
      <a:accent1>
        <a:srgbClr val="33CCCC"/>
      </a:accent1>
      <a:accent2>
        <a:srgbClr val="99CC99"/>
      </a:accent2>
      <a:accent3>
        <a:srgbClr val="FFFFFF"/>
      </a:accent3>
      <a:accent4>
        <a:srgbClr val="002A57"/>
      </a:accent4>
      <a:accent5>
        <a:srgbClr val="ADE2E2"/>
      </a:accent5>
      <a:accent6>
        <a:srgbClr val="89B789"/>
      </a:accent6>
      <a:hlink>
        <a:srgbClr val="003366"/>
      </a:hlink>
      <a:folHlink>
        <a:srgbClr val="CC99FF"/>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3366"/>
        </a:dk1>
        <a:lt1>
          <a:srgbClr val="FFFFFF"/>
        </a:lt1>
        <a:dk2>
          <a:srgbClr val="006666"/>
        </a:dk2>
        <a:lt2>
          <a:srgbClr val="666699"/>
        </a:lt2>
        <a:accent1>
          <a:srgbClr val="33CCCC"/>
        </a:accent1>
        <a:accent2>
          <a:srgbClr val="99CC99"/>
        </a:accent2>
        <a:accent3>
          <a:srgbClr val="FFFFFF"/>
        </a:accent3>
        <a:accent4>
          <a:srgbClr val="002A57"/>
        </a:accent4>
        <a:accent5>
          <a:srgbClr val="ADE2E2"/>
        </a:accent5>
        <a:accent6>
          <a:srgbClr val="89B789"/>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9B7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6699FF"/>
        </a:lt1>
        <a:dk2>
          <a:srgbClr val="FFFFFF"/>
        </a:dk2>
        <a:lt2>
          <a:srgbClr val="006699"/>
        </a:lt2>
        <a:accent1>
          <a:srgbClr val="33CCCC"/>
        </a:accent1>
        <a:accent2>
          <a:srgbClr val="006699"/>
        </a:accent2>
        <a:accent3>
          <a:srgbClr val="B9CAFF"/>
        </a:accent3>
        <a:accent4>
          <a:srgbClr val="DCDCDC"/>
        </a:accent4>
        <a:accent5>
          <a:srgbClr val="ADE2E2"/>
        </a:accent5>
        <a:accent6>
          <a:srgbClr val="005B89"/>
        </a:accent6>
        <a:hlink>
          <a:srgbClr val="99CC00"/>
        </a:hlink>
        <a:folHlink>
          <a:srgbClr val="FFFF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5B75B"/>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
        <a:dk1>
          <a:srgbClr val="FFFFFF"/>
        </a:dk1>
        <a:lt1>
          <a:srgbClr val="336699"/>
        </a:lt1>
        <a:dk2>
          <a:srgbClr val="FFFFEB"/>
        </a:dk2>
        <a:lt2>
          <a:srgbClr val="000066"/>
        </a:lt2>
        <a:accent1>
          <a:srgbClr val="99CCFF"/>
        </a:accent1>
        <a:accent2>
          <a:srgbClr val="9999FF"/>
        </a:accent2>
        <a:accent3>
          <a:srgbClr val="ADB9CA"/>
        </a:accent3>
        <a:accent4>
          <a:srgbClr val="DCDCDC"/>
        </a:accent4>
        <a:accent5>
          <a:srgbClr val="CAE2FF"/>
        </a:accent5>
        <a:accent6>
          <a:srgbClr val="8989E5"/>
        </a:accent6>
        <a:hlink>
          <a:srgbClr val="CCCCFF"/>
        </a:hlink>
        <a:folHlink>
          <a:srgbClr val="C68DFF"/>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FF"/>
        </a:dk2>
        <a:lt2>
          <a:srgbClr val="808000"/>
        </a:lt2>
        <a:accent1>
          <a:srgbClr val="FFCC66"/>
        </a:accent1>
        <a:accent2>
          <a:srgbClr val="00ACA8"/>
        </a:accent2>
        <a:accent3>
          <a:srgbClr val="AAB9B9"/>
        </a:accent3>
        <a:accent4>
          <a:srgbClr val="DCDCDC"/>
        </a:accent4>
        <a:accent5>
          <a:srgbClr val="FFE2B9"/>
        </a:accent5>
        <a:accent6>
          <a:srgbClr val="009A96"/>
        </a:accent6>
        <a:hlink>
          <a:srgbClr val="CCCC00"/>
        </a:hlink>
        <a:folHlink>
          <a:srgbClr val="33CCCC"/>
        </a:folHlink>
      </a:clrScheme>
      <a:clrMap bg1="lt1" tx1="dk1" bg2="lt2" tx2="dk2" accent1="accent1" accent2="accent2" accent3="accent3" accent4="accent4" accent5="accent5" accent6="accent6" hlink="hlink" folHlink="folHlink"/>
    </a:extraClrScheme>
    <a:extraClrScheme>
      <a:clrScheme name="">
        <a:dk1>
          <a:srgbClr val="FFFFFF"/>
        </a:dk1>
        <a:lt1>
          <a:srgbClr val="660033"/>
        </a:lt1>
        <a:dk2>
          <a:srgbClr val="FFFFFF"/>
        </a:dk2>
        <a:lt2>
          <a:srgbClr val="FFFFCC"/>
        </a:lt2>
        <a:accent1>
          <a:srgbClr val="FF9900"/>
        </a:accent1>
        <a:accent2>
          <a:srgbClr val="CC3300"/>
        </a:accent2>
        <a:accent3>
          <a:srgbClr val="B9AAAD"/>
        </a:accent3>
        <a:accent4>
          <a:srgbClr val="DCDCDC"/>
        </a:accent4>
        <a:accent5>
          <a:srgbClr val="FFCAAA"/>
        </a:accent5>
        <a:accent6>
          <a:srgbClr val="B72D00"/>
        </a:accent6>
        <a:hlink>
          <a:srgbClr val="FFCC00"/>
        </a:hlink>
        <a:folHlink>
          <a:srgbClr val="FFCC99"/>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FF0000"/>
        </a:lt2>
        <a:accent1>
          <a:srgbClr val="FFCC00"/>
        </a:accent1>
        <a:accent2>
          <a:srgbClr val="CC3300"/>
        </a:accent2>
        <a:accent3>
          <a:srgbClr val="AAAAAA"/>
        </a:accent3>
        <a:accent4>
          <a:srgbClr val="DCDCDC"/>
        </a:accent4>
        <a:accent5>
          <a:srgbClr val="FFE2AA"/>
        </a:accent5>
        <a:accent6>
          <a:srgbClr val="B72D00"/>
        </a:accent6>
        <a:hlink>
          <a:srgbClr val="FF6600"/>
        </a:hlink>
        <a:folHlink>
          <a:srgbClr val="FF7C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Network">
  <a:themeElements>
    <a:clrScheme name="">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B8989"/>
      </a:accent6>
      <a:hlink>
        <a:srgbClr val="7E9CE8"/>
      </a:hlink>
      <a:folHlink>
        <a:srgbClr val="D8D8EC"/>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00"/>
        </a:lt1>
        <a:dk2>
          <a:srgbClr val="C0C0C0"/>
        </a:dk2>
        <a:lt2>
          <a:srgbClr val="4F747B"/>
        </a:lt2>
        <a:accent1>
          <a:srgbClr val="859868"/>
        </a:accent1>
        <a:accent2>
          <a:srgbClr val="5F5F5F"/>
        </a:accent2>
        <a:accent3>
          <a:srgbClr val="AAAAAA"/>
        </a:accent3>
        <a:accent4>
          <a:srgbClr val="DCDCDC"/>
        </a:accent4>
        <a:accent5>
          <a:srgbClr val="C3CAB9"/>
        </a:accent5>
        <a:accent6>
          <a:srgbClr val="555555"/>
        </a:accent6>
        <a:hlink>
          <a:srgbClr val="5F5F5F"/>
        </a:hlink>
        <a:folHlink>
          <a:srgbClr val="BA1212"/>
        </a:folHlink>
      </a:clrScheme>
      <a:clrMap bg1="lt1" tx1="dk1" bg2="lt2" tx2="dk2" accent1="accent1" accent2="accent2" accent3="accent3" accent4="accent4" accent5="accent5" accent6="accent6" hlink="hlink" folHlink="folHlink"/>
    </a:extraClrScheme>
    <a:extraClrScheme>
      <a:clrScheme name="">
        <a:dk1>
          <a:srgbClr val="FFFFFF"/>
        </a:dk1>
        <a:lt1>
          <a:srgbClr val="4D0B0B"/>
        </a:lt1>
        <a:dk2>
          <a:srgbClr val="FFFFFF"/>
        </a:dk2>
        <a:lt2>
          <a:srgbClr val="3C0000"/>
        </a:lt2>
        <a:accent1>
          <a:srgbClr val="666633"/>
        </a:accent1>
        <a:accent2>
          <a:srgbClr val="CC3300"/>
        </a:accent2>
        <a:accent3>
          <a:srgbClr val="B2AAAA"/>
        </a:accent3>
        <a:accent4>
          <a:srgbClr val="DCDCDC"/>
        </a:accent4>
        <a:accent5>
          <a:srgbClr val="B9B9AD"/>
        </a:accent5>
        <a:accent6>
          <a:srgbClr val="B72D00"/>
        </a:accent6>
        <a:hlink>
          <a:srgbClr val="CC9900"/>
        </a:hlink>
        <a:folHlink>
          <a:srgbClr val="CCCC33"/>
        </a:folHlink>
      </a:clrScheme>
      <a:clrMap bg1="lt1" tx1="dk1" bg2="lt2" tx2="dk2" accent1="accent1" accent2="accent2" accent3="accent3" accent4="accent4" accent5="accent5" accent6="accent6" hlink="hlink" folHlink="folHlink"/>
    </a:extraClrScheme>
    <a:extraClrScheme>
      <a:clrScheme name="">
        <a:dk1>
          <a:srgbClr val="FFFFFF"/>
        </a:dk1>
        <a:lt1>
          <a:srgbClr val="15192B"/>
        </a:lt1>
        <a:dk2>
          <a:srgbClr val="CCCCFF"/>
        </a:dk2>
        <a:lt2>
          <a:srgbClr val="666699"/>
        </a:lt2>
        <a:accent1>
          <a:srgbClr val="4F893D"/>
        </a:accent1>
        <a:accent2>
          <a:srgbClr val="666699"/>
        </a:accent2>
        <a:accent3>
          <a:srgbClr val="AAAAAC"/>
        </a:accent3>
        <a:accent4>
          <a:srgbClr val="DCDCDC"/>
        </a:accent4>
        <a:accent5>
          <a:srgbClr val="B3C4AF"/>
        </a:accent5>
        <a:accent6>
          <a:srgbClr val="5B5B89"/>
        </a:accent6>
        <a:hlink>
          <a:srgbClr val="CC9900"/>
        </a:hlink>
        <a:folHlink>
          <a:srgbClr val="4837C7"/>
        </a:folHlink>
      </a:clrScheme>
      <a:clrMap bg1="lt1" tx1="dk1" bg2="lt2" tx2="dk2" accent1="accent1" accent2="accent2" accent3="accent3" accent4="accent4" accent5="accent5" accent6="accent6" hlink="hlink" folHlink="folHlink"/>
    </a:extraClrScheme>
    <a:extraClrScheme>
      <a:clrScheme name="">
        <a:dk1>
          <a:srgbClr val="FFFFFF"/>
        </a:dk1>
        <a:lt1>
          <a:srgbClr val="86001A"/>
        </a:lt1>
        <a:dk2>
          <a:srgbClr val="CCCC66"/>
        </a:dk2>
        <a:lt2>
          <a:srgbClr val="666699"/>
        </a:lt2>
        <a:accent1>
          <a:srgbClr val="FF3300"/>
        </a:accent1>
        <a:accent2>
          <a:srgbClr val="FF6600"/>
        </a:accent2>
        <a:accent3>
          <a:srgbClr val="C3AAAA"/>
        </a:accent3>
        <a:accent4>
          <a:srgbClr val="DCDCDC"/>
        </a:accent4>
        <a:accent5>
          <a:srgbClr val="FFADAA"/>
        </a:accent5>
        <a:accent6>
          <a:srgbClr val="E55B00"/>
        </a:accent6>
        <a:hlink>
          <a:srgbClr val="CC9900"/>
        </a:hlink>
        <a:folHlink>
          <a:srgbClr val="FF0000"/>
        </a:folHlink>
      </a:clrScheme>
      <a:clrMap bg1="lt1" tx1="dk1" bg2="lt2" tx2="dk2" accent1="accent1" accent2="accent2" accent3="accent3" accent4="accent4" accent5="accent5" accent6="accent6" hlink="hlink" folHlink="folHlink"/>
    </a:extraClrScheme>
    <a:extraClrScheme>
      <a:clrScheme name="">
        <a:dk1>
          <a:srgbClr val="FFFFFF"/>
        </a:dk1>
        <a:lt1>
          <a:srgbClr val="000054"/>
        </a:lt1>
        <a:dk2>
          <a:srgbClr val="FFFFFF"/>
        </a:dk2>
        <a:lt2>
          <a:srgbClr val="666699"/>
        </a:lt2>
        <a:accent1>
          <a:srgbClr val="3333FF"/>
        </a:accent1>
        <a:accent2>
          <a:srgbClr val="006699"/>
        </a:accent2>
        <a:accent3>
          <a:srgbClr val="AAAAB4"/>
        </a:accent3>
        <a:accent4>
          <a:srgbClr val="DCDCDC"/>
        </a:accent4>
        <a:accent5>
          <a:srgbClr val="ADADFF"/>
        </a:accent5>
        <a:accent6>
          <a:srgbClr val="005B89"/>
        </a:accent6>
        <a:hlink>
          <a:srgbClr val="669900"/>
        </a:hlink>
        <a:folHlink>
          <a:srgbClr val="0000FF"/>
        </a:folHlink>
      </a:clrScheme>
      <a:clrMap bg1="lt1" tx1="dk1" bg2="lt2" tx2="dk2" accent1="accent1" accent2="accent2" accent3="accent3" accent4="accent4" accent5="accent5" accent6="accent6" hlink="hlink" folHlink="folHlink"/>
    </a:extraClrScheme>
    <a:extraClrScheme>
      <a:clrScheme name="">
        <a:dk1>
          <a:srgbClr val="FFFFFF"/>
        </a:dk1>
        <a:lt1>
          <a:srgbClr val="30054B"/>
        </a:lt1>
        <a:dk2>
          <a:srgbClr val="FFFFFF"/>
        </a:dk2>
        <a:lt2>
          <a:srgbClr val="808080"/>
        </a:lt2>
        <a:accent1>
          <a:srgbClr val="797B9B"/>
        </a:accent1>
        <a:accent2>
          <a:srgbClr val="6B4FB1"/>
        </a:accent2>
        <a:accent3>
          <a:srgbClr val="ADAAB2"/>
        </a:accent3>
        <a:accent4>
          <a:srgbClr val="DCDCDC"/>
        </a:accent4>
        <a:accent5>
          <a:srgbClr val="BEBFCB"/>
        </a:accent5>
        <a:accent6>
          <a:srgbClr val="5F469E"/>
        </a:accent6>
        <a:hlink>
          <a:srgbClr val="7AACCE"/>
        </a:hlink>
        <a:folHlink>
          <a:srgbClr val="D8D8EC"/>
        </a:folHlink>
      </a:clrScheme>
      <a:clrMap bg1="lt1" tx1="dk1" bg2="lt2" tx2="dk2" accent1="accent1" accent2="accent2" accent3="accent3" accent4="accent4" accent5="accent5" accent6="accent6" hlink="hlink" folHlink="folHlink"/>
    </a:extraClrScheme>
    <a:extraClrScheme>
      <a:clrScheme name="">
        <a:dk1>
          <a:srgbClr val="FFFFCC"/>
        </a:dk1>
        <a:lt1>
          <a:srgbClr val="29527B"/>
        </a:lt1>
        <a:dk2>
          <a:srgbClr val="FFFFFF"/>
        </a:dk2>
        <a:lt2>
          <a:srgbClr val="808080"/>
        </a:lt2>
        <a:accent1>
          <a:srgbClr val="CCCC00"/>
        </a:accent1>
        <a:accent2>
          <a:srgbClr val="669999"/>
        </a:accent2>
        <a:accent3>
          <a:srgbClr val="ACB3BF"/>
        </a:accent3>
        <a:accent4>
          <a:srgbClr val="DCDCAF"/>
        </a:accent4>
        <a:accent5>
          <a:srgbClr val="E2E2AA"/>
        </a:accent5>
        <a:accent6>
          <a:srgbClr val="5B8989"/>
        </a:accent6>
        <a:hlink>
          <a:srgbClr val="D8D8EC"/>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476949"/>
        </a:lt1>
        <a:dk2>
          <a:srgbClr val="FFFFFF"/>
        </a:dk2>
        <a:lt2>
          <a:srgbClr val="666699"/>
        </a:lt2>
        <a:accent1>
          <a:srgbClr val="CC6600"/>
        </a:accent1>
        <a:accent2>
          <a:srgbClr val="CC9900"/>
        </a:accent2>
        <a:accent3>
          <a:srgbClr val="B1B9B1"/>
        </a:accent3>
        <a:accent4>
          <a:srgbClr val="DCDCDC"/>
        </a:accent4>
        <a:accent5>
          <a:srgbClr val="E2B9AA"/>
        </a:accent5>
        <a:accent6>
          <a:srgbClr val="B78900"/>
        </a:accent6>
        <a:hlink>
          <a:srgbClr val="669900"/>
        </a:hlink>
        <a:folHlink>
          <a:srgbClr val="A452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7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B8989"/>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Balloons">
  <a:themeElements>
    <a:clrScheme name="">
      <a:dk1>
        <a:srgbClr val="006699"/>
      </a:dk1>
      <a:lt1>
        <a:srgbClr val="FFFFFF"/>
      </a:lt1>
      <a:dk2>
        <a:srgbClr val="006666"/>
      </a:dk2>
      <a:lt2>
        <a:srgbClr val="FFFFCC"/>
      </a:lt2>
      <a:accent1>
        <a:srgbClr val="EDFAD2"/>
      </a:accent1>
      <a:accent2>
        <a:srgbClr val="EBF7FF"/>
      </a:accent2>
      <a:accent3>
        <a:srgbClr val="FFFFFF"/>
      </a:accent3>
      <a:accent4>
        <a:srgbClr val="005783"/>
      </a:accent4>
      <a:accent5>
        <a:srgbClr val="F4FCE5"/>
      </a:accent5>
      <a:accent6>
        <a:srgbClr val="D3DDE5"/>
      </a:accent6>
      <a:hlink>
        <a:srgbClr val="CC99FF"/>
      </a:hlink>
      <a:folHlink>
        <a:srgbClr val="F2DFFD"/>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000000"/>
        </a:lt1>
        <a:dk2>
          <a:srgbClr val="FFFFFF"/>
        </a:dk2>
        <a:lt2>
          <a:srgbClr val="9900CC"/>
        </a:lt2>
        <a:accent1>
          <a:srgbClr val="666699"/>
        </a:accent1>
        <a:accent2>
          <a:srgbClr val="660066"/>
        </a:accent2>
        <a:accent3>
          <a:srgbClr val="AAAAAA"/>
        </a:accent3>
        <a:accent4>
          <a:srgbClr val="DCDCAF"/>
        </a:accent4>
        <a:accent5>
          <a:srgbClr val="B9B9CA"/>
        </a:accent5>
        <a:accent6>
          <a:srgbClr val="5B005B"/>
        </a:accent6>
        <a:hlink>
          <a:srgbClr val="CC0000"/>
        </a:hlink>
        <a:folHlink>
          <a:srgbClr val="A5002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990033"/>
        </a:lt2>
        <a:accent1>
          <a:srgbClr val="FF3300"/>
        </a:accent1>
        <a:accent2>
          <a:srgbClr val="FF9900"/>
        </a:accent2>
        <a:accent3>
          <a:srgbClr val="AAAAAA"/>
        </a:accent3>
        <a:accent4>
          <a:srgbClr val="DCDCDC"/>
        </a:accent4>
        <a:accent5>
          <a:srgbClr val="FFADAA"/>
        </a:accent5>
        <a:accent6>
          <a:srgbClr val="E58900"/>
        </a:accent6>
        <a:hlink>
          <a:srgbClr val="FFFF99"/>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CC"/>
        </a:dk1>
        <a:lt1>
          <a:srgbClr val="000000"/>
        </a:lt1>
        <a:dk2>
          <a:srgbClr val="FFFFFF"/>
        </a:dk2>
        <a:lt2>
          <a:srgbClr val="CCCCFF"/>
        </a:lt2>
        <a:accent1>
          <a:srgbClr val="9999FF"/>
        </a:accent1>
        <a:accent2>
          <a:srgbClr val="33CCCC"/>
        </a:accent2>
        <a:accent3>
          <a:srgbClr val="AAAAAA"/>
        </a:accent3>
        <a:accent4>
          <a:srgbClr val="DCDCAF"/>
        </a:accent4>
        <a:accent5>
          <a:srgbClr val="CACAFF"/>
        </a:accent5>
        <a:accent6>
          <a:srgbClr val="2DB7B7"/>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
        <a:dk1>
          <a:srgbClr val="F8F8F8"/>
        </a:dk1>
        <a:lt1>
          <a:srgbClr val="800000"/>
        </a:lt1>
        <a:dk2>
          <a:srgbClr val="FFFFFF"/>
        </a:dk2>
        <a:lt2>
          <a:srgbClr val="000000"/>
        </a:lt2>
        <a:accent1>
          <a:srgbClr val="FF3300"/>
        </a:accent1>
        <a:accent2>
          <a:srgbClr val="FF5050"/>
        </a:accent2>
        <a:accent3>
          <a:srgbClr val="C1AAAA"/>
        </a:accent3>
        <a:accent4>
          <a:srgbClr val="D6D6D6"/>
        </a:accent4>
        <a:accent5>
          <a:srgbClr val="FFADAA"/>
        </a:accent5>
        <a:accent6>
          <a:srgbClr val="E54747"/>
        </a:accent6>
        <a:hlink>
          <a:srgbClr val="FF9999"/>
        </a:hlink>
        <a:folHlink>
          <a:srgbClr val="FF9966"/>
        </a:folHlink>
      </a:clrScheme>
      <a:clrMap bg1="lt1" tx1="dk1" bg2="lt2" tx2="dk2" accent1="accent1" accent2="accent2" accent3="accent3" accent4="accent4" accent5="accent5" accent6="accent6" hlink="hlink" folHlink="folHlink"/>
    </a:extraClrScheme>
    <a:extraClrScheme>
      <a:clrScheme name="">
        <a:dk1>
          <a:srgbClr val="FFFFFF"/>
        </a:dk1>
        <a:lt1>
          <a:srgbClr val="000066"/>
        </a:lt1>
        <a:dk2>
          <a:srgbClr val="CCECFF"/>
        </a:dk2>
        <a:lt2>
          <a:srgbClr val="666699"/>
        </a:lt2>
        <a:accent1>
          <a:srgbClr val="009999"/>
        </a:accent1>
        <a:accent2>
          <a:srgbClr val="0099CC"/>
        </a:accent2>
        <a:accent3>
          <a:srgbClr val="AAAAB9"/>
        </a:accent3>
        <a:accent4>
          <a:srgbClr val="DCDCDC"/>
        </a:accent4>
        <a:accent5>
          <a:srgbClr val="AACACA"/>
        </a:accent5>
        <a:accent6>
          <a:srgbClr val="0089B7"/>
        </a:accent6>
        <a:hlink>
          <a:srgbClr val="CC99FF"/>
        </a:hlink>
        <a:folHlink>
          <a:srgbClr val="3366CC"/>
        </a:folHlink>
      </a:clrScheme>
      <a:clrMap bg1="lt1" tx1="dk1" bg2="lt2" tx2="dk2" accent1="accent1" accent2="accent2" accent3="accent3" accent4="accent4" accent5="accent5" accent6="accent6" hlink="hlink" folHlink="folHlink"/>
    </a:extraClrScheme>
    <a:extraClrScheme>
      <a:clrScheme name="">
        <a:dk1>
          <a:srgbClr val="FFFFFF"/>
        </a:dk1>
        <a:lt1>
          <a:srgbClr val="009900"/>
        </a:lt1>
        <a:dk2>
          <a:srgbClr val="FFFF99"/>
        </a:dk2>
        <a:lt2>
          <a:srgbClr val="99CC00"/>
        </a:lt2>
        <a:accent1>
          <a:srgbClr val="336600"/>
        </a:accent1>
        <a:accent2>
          <a:srgbClr val="008000"/>
        </a:accent2>
        <a:accent3>
          <a:srgbClr val="AACAAA"/>
        </a:accent3>
        <a:accent4>
          <a:srgbClr val="DCDCDC"/>
        </a:accent4>
        <a:accent5>
          <a:srgbClr val="ADB9AA"/>
        </a:accent5>
        <a:accent6>
          <a:srgbClr val="007200"/>
        </a:accent6>
        <a:hlink>
          <a:srgbClr val="CCCC00"/>
        </a:hlink>
        <a:folHlink>
          <a:srgbClr val="33CC33"/>
        </a:folHlink>
      </a:clrScheme>
      <a:clrMap bg1="lt1" tx1="dk1" bg2="lt2" tx2="dk2" accent1="accent1" accent2="accent2" accent3="accent3" accent4="accent4" accent5="accent5" accent6="accent6" hlink="hlink" folHlink="folHlink"/>
    </a:extraClrScheme>
    <a:extraClrScheme>
      <a:clrScheme name="">
        <a:dk1>
          <a:srgbClr val="000066"/>
        </a:dk1>
        <a:lt1>
          <a:srgbClr val="E1F4FF"/>
        </a:lt1>
        <a:dk2>
          <a:srgbClr val="000066"/>
        </a:dk2>
        <a:lt2>
          <a:srgbClr val="CCCCFF"/>
        </a:lt2>
        <a:accent1>
          <a:srgbClr val="9999FF"/>
        </a:accent1>
        <a:accent2>
          <a:srgbClr val="33CCCC"/>
        </a:accent2>
        <a:accent3>
          <a:srgbClr val="EDF8FF"/>
        </a:accent3>
        <a:accent4>
          <a:srgbClr val="000057"/>
        </a:accent4>
        <a:accent5>
          <a:srgbClr val="CACAFF"/>
        </a:accent5>
        <a:accent6>
          <a:srgbClr val="2DB7B7"/>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
        <a:dk1>
          <a:srgbClr val="006699"/>
        </a:dk1>
        <a:lt1>
          <a:srgbClr val="FFFFFF"/>
        </a:lt1>
        <a:dk2>
          <a:srgbClr val="006666"/>
        </a:dk2>
        <a:lt2>
          <a:srgbClr val="FFFFCC"/>
        </a:lt2>
        <a:accent1>
          <a:srgbClr val="EDFAD2"/>
        </a:accent1>
        <a:accent2>
          <a:srgbClr val="EBF7FF"/>
        </a:accent2>
        <a:accent3>
          <a:srgbClr val="FFFFFF"/>
        </a:accent3>
        <a:accent4>
          <a:srgbClr val="005783"/>
        </a:accent4>
        <a:accent5>
          <a:srgbClr val="F4FCE5"/>
        </a:accent5>
        <a:accent6>
          <a:srgbClr val="D3DDE5"/>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589B7"/>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_Balloons">
  <a:themeElements>
    <a:clrScheme name="">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589B7"/>
      </a:accent6>
      <a:hlink>
        <a:srgbClr val="FF9999"/>
      </a:hlink>
      <a:folHlink>
        <a:srgbClr val="FFFF99"/>
      </a:folHlink>
    </a:clrScheme>
    <a:fontScheme nam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000000"/>
        </a:lt1>
        <a:dk2>
          <a:srgbClr val="FFFFFF"/>
        </a:dk2>
        <a:lt2>
          <a:srgbClr val="9900CC"/>
        </a:lt2>
        <a:accent1>
          <a:srgbClr val="666699"/>
        </a:accent1>
        <a:accent2>
          <a:srgbClr val="660066"/>
        </a:accent2>
        <a:accent3>
          <a:srgbClr val="AAAAAA"/>
        </a:accent3>
        <a:accent4>
          <a:srgbClr val="DCDCAF"/>
        </a:accent4>
        <a:accent5>
          <a:srgbClr val="B9B9CA"/>
        </a:accent5>
        <a:accent6>
          <a:srgbClr val="5B005B"/>
        </a:accent6>
        <a:hlink>
          <a:srgbClr val="CC0000"/>
        </a:hlink>
        <a:folHlink>
          <a:srgbClr val="A5002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FFFF"/>
        </a:dk2>
        <a:lt2>
          <a:srgbClr val="990033"/>
        </a:lt2>
        <a:accent1>
          <a:srgbClr val="FF3300"/>
        </a:accent1>
        <a:accent2>
          <a:srgbClr val="FF9900"/>
        </a:accent2>
        <a:accent3>
          <a:srgbClr val="AAAAAA"/>
        </a:accent3>
        <a:accent4>
          <a:srgbClr val="DCDCDC"/>
        </a:accent4>
        <a:accent5>
          <a:srgbClr val="FFADAA"/>
        </a:accent5>
        <a:accent6>
          <a:srgbClr val="E58900"/>
        </a:accent6>
        <a:hlink>
          <a:srgbClr val="FFFF99"/>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CC"/>
        </a:dk1>
        <a:lt1>
          <a:srgbClr val="000000"/>
        </a:lt1>
        <a:dk2>
          <a:srgbClr val="FFFFFF"/>
        </a:dk2>
        <a:lt2>
          <a:srgbClr val="CCCCFF"/>
        </a:lt2>
        <a:accent1>
          <a:srgbClr val="9999FF"/>
        </a:accent1>
        <a:accent2>
          <a:srgbClr val="33CCCC"/>
        </a:accent2>
        <a:accent3>
          <a:srgbClr val="AAAAAA"/>
        </a:accent3>
        <a:accent4>
          <a:srgbClr val="DCDCAF"/>
        </a:accent4>
        <a:accent5>
          <a:srgbClr val="CACAFF"/>
        </a:accent5>
        <a:accent6>
          <a:srgbClr val="2DB7B7"/>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
        <a:dk1>
          <a:srgbClr val="F8F8F8"/>
        </a:dk1>
        <a:lt1>
          <a:srgbClr val="800000"/>
        </a:lt1>
        <a:dk2>
          <a:srgbClr val="FFFFFF"/>
        </a:dk2>
        <a:lt2>
          <a:srgbClr val="000000"/>
        </a:lt2>
        <a:accent1>
          <a:srgbClr val="FF3300"/>
        </a:accent1>
        <a:accent2>
          <a:srgbClr val="FF5050"/>
        </a:accent2>
        <a:accent3>
          <a:srgbClr val="C1AAAA"/>
        </a:accent3>
        <a:accent4>
          <a:srgbClr val="D6D6D6"/>
        </a:accent4>
        <a:accent5>
          <a:srgbClr val="FFADAA"/>
        </a:accent5>
        <a:accent6>
          <a:srgbClr val="E54747"/>
        </a:accent6>
        <a:hlink>
          <a:srgbClr val="FF9999"/>
        </a:hlink>
        <a:folHlink>
          <a:srgbClr val="FF9966"/>
        </a:folHlink>
      </a:clrScheme>
      <a:clrMap bg1="lt1" tx1="dk1" bg2="lt2" tx2="dk2" accent1="accent1" accent2="accent2" accent3="accent3" accent4="accent4" accent5="accent5" accent6="accent6" hlink="hlink" folHlink="folHlink"/>
    </a:extraClrScheme>
    <a:extraClrScheme>
      <a:clrScheme name="">
        <a:dk1>
          <a:srgbClr val="FFFFFF"/>
        </a:dk1>
        <a:lt1>
          <a:srgbClr val="000066"/>
        </a:lt1>
        <a:dk2>
          <a:srgbClr val="CCECFF"/>
        </a:dk2>
        <a:lt2>
          <a:srgbClr val="666699"/>
        </a:lt2>
        <a:accent1>
          <a:srgbClr val="009999"/>
        </a:accent1>
        <a:accent2>
          <a:srgbClr val="0099CC"/>
        </a:accent2>
        <a:accent3>
          <a:srgbClr val="AAAAB9"/>
        </a:accent3>
        <a:accent4>
          <a:srgbClr val="DCDCDC"/>
        </a:accent4>
        <a:accent5>
          <a:srgbClr val="AACACA"/>
        </a:accent5>
        <a:accent6>
          <a:srgbClr val="0089B7"/>
        </a:accent6>
        <a:hlink>
          <a:srgbClr val="CC99FF"/>
        </a:hlink>
        <a:folHlink>
          <a:srgbClr val="3366CC"/>
        </a:folHlink>
      </a:clrScheme>
      <a:clrMap bg1="lt1" tx1="dk1" bg2="lt2" tx2="dk2" accent1="accent1" accent2="accent2" accent3="accent3" accent4="accent4" accent5="accent5" accent6="accent6" hlink="hlink" folHlink="folHlink"/>
    </a:extraClrScheme>
    <a:extraClrScheme>
      <a:clrScheme name="">
        <a:dk1>
          <a:srgbClr val="FFFFFF"/>
        </a:dk1>
        <a:lt1>
          <a:srgbClr val="009900"/>
        </a:lt1>
        <a:dk2>
          <a:srgbClr val="FFFF99"/>
        </a:dk2>
        <a:lt2>
          <a:srgbClr val="99CC00"/>
        </a:lt2>
        <a:accent1>
          <a:srgbClr val="336600"/>
        </a:accent1>
        <a:accent2>
          <a:srgbClr val="008000"/>
        </a:accent2>
        <a:accent3>
          <a:srgbClr val="AACAAA"/>
        </a:accent3>
        <a:accent4>
          <a:srgbClr val="DCDCDC"/>
        </a:accent4>
        <a:accent5>
          <a:srgbClr val="ADB9AA"/>
        </a:accent5>
        <a:accent6>
          <a:srgbClr val="007200"/>
        </a:accent6>
        <a:hlink>
          <a:srgbClr val="CCCC00"/>
        </a:hlink>
        <a:folHlink>
          <a:srgbClr val="33CC33"/>
        </a:folHlink>
      </a:clrScheme>
      <a:clrMap bg1="lt1" tx1="dk1" bg2="lt2" tx2="dk2" accent1="accent1" accent2="accent2" accent3="accent3" accent4="accent4" accent5="accent5" accent6="accent6" hlink="hlink" folHlink="folHlink"/>
    </a:extraClrScheme>
    <a:extraClrScheme>
      <a:clrScheme name="">
        <a:dk1>
          <a:srgbClr val="000066"/>
        </a:dk1>
        <a:lt1>
          <a:srgbClr val="E1F4FF"/>
        </a:lt1>
        <a:dk2>
          <a:srgbClr val="000066"/>
        </a:dk2>
        <a:lt2>
          <a:srgbClr val="CCCCFF"/>
        </a:lt2>
        <a:accent1>
          <a:srgbClr val="9999FF"/>
        </a:accent1>
        <a:accent2>
          <a:srgbClr val="33CCCC"/>
        </a:accent2>
        <a:accent3>
          <a:srgbClr val="EDF8FF"/>
        </a:accent3>
        <a:accent4>
          <a:srgbClr val="000057"/>
        </a:accent4>
        <a:accent5>
          <a:srgbClr val="CACAFF"/>
        </a:accent5>
        <a:accent6>
          <a:srgbClr val="2DB7B7"/>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
        <a:dk1>
          <a:srgbClr val="006699"/>
        </a:dk1>
        <a:lt1>
          <a:srgbClr val="FFFFFF"/>
        </a:lt1>
        <a:dk2>
          <a:srgbClr val="006666"/>
        </a:dk2>
        <a:lt2>
          <a:srgbClr val="FFFFCC"/>
        </a:lt2>
        <a:accent1>
          <a:srgbClr val="EDFAD2"/>
        </a:accent1>
        <a:accent2>
          <a:srgbClr val="EBF7FF"/>
        </a:accent2>
        <a:accent3>
          <a:srgbClr val="FFFFFF"/>
        </a:accent3>
        <a:accent4>
          <a:srgbClr val="005783"/>
        </a:accent4>
        <a:accent5>
          <a:srgbClr val="F4FCE5"/>
        </a:accent5>
        <a:accent6>
          <a:srgbClr val="D3DDE5"/>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589B7"/>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Ripple">
  <a:themeElements>
    <a:clrScheme name="">
      <a:dk1>
        <a:srgbClr val="FFFFFF"/>
      </a:dk1>
      <a:lt1>
        <a:srgbClr val="0068AE"/>
      </a:lt1>
      <a:dk2>
        <a:srgbClr val="CCECFF"/>
      </a:dk2>
      <a:lt2>
        <a:srgbClr val="008AE8"/>
      </a:lt2>
      <a:accent1>
        <a:srgbClr val="009999"/>
      </a:accent1>
      <a:accent2>
        <a:srgbClr val="0088E4"/>
      </a:accent2>
      <a:accent3>
        <a:srgbClr val="AAB9D3"/>
      </a:accent3>
      <a:accent4>
        <a:srgbClr val="DCDCDC"/>
      </a:accent4>
      <a:accent5>
        <a:srgbClr val="AACACA"/>
      </a:accent5>
      <a:accent6>
        <a:srgbClr val="0079CC"/>
      </a:accent6>
      <a:hlink>
        <a:srgbClr val="99FF99"/>
      </a:hlink>
      <a:folHlink>
        <a:srgbClr val="AFE1FF"/>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254A"/>
        </a:lt1>
        <a:dk2>
          <a:srgbClr val="C0C0C0"/>
        </a:dk2>
        <a:lt2>
          <a:srgbClr val="2B2B85"/>
        </a:lt2>
        <a:accent1>
          <a:srgbClr val="0099FF"/>
        </a:accent1>
        <a:accent2>
          <a:srgbClr val="006699"/>
        </a:accent2>
        <a:accent3>
          <a:srgbClr val="AAABB2"/>
        </a:accent3>
        <a:accent4>
          <a:srgbClr val="DCDCDC"/>
        </a:accent4>
        <a:accent5>
          <a:srgbClr val="AACAFF"/>
        </a:accent5>
        <a:accent6>
          <a:srgbClr val="005B89"/>
        </a:accent6>
        <a:hlink>
          <a:srgbClr val="99CCFF"/>
        </a:hlink>
        <a:folHlink>
          <a:srgbClr val="8F8FB5"/>
        </a:folHlink>
      </a:clrScheme>
      <a:clrMap bg1="lt1" tx1="dk1" bg2="lt2" tx2="dk2" accent1="accent1" accent2="accent2" accent3="accent3" accent4="accent4" accent5="accent5" accent6="accent6" hlink="hlink" folHlink="folHlink"/>
    </a:extraClrScheme>
    <a:extraClrScheme>
      <a:clrScheme name="">
        <a:dk1>
          <a:srgbClr val="FFFFFF"/>
        </a:dk1>
        <a:lt1>
          <a:srgbClr val="466886"/>
        </a:lt1>
        <a:dk2>
          <a:srgbClr val="CCECFF"/>
        </a:dk2>
        <a:lt2>
          <a:srgbClr val="3B4B5D"/>
        </a:lt2>
        <a:accent1>
          <a:srgbClr val="6D9D97"/>
        </a:accent1>
        <a:accent2>
          <a:srgbClr val="53718C"/>
        </a:accent2>
        <a:accent3>
          <a:srgbClr val="B1B9C3"/>
        </a:accent3>
        <a:accent4>
          <a:srgbClr val="DCDCDC"/>
        </a:accent4>
        <a:accent5>
          <a:srgbClr val="BBCCC9"/>
        </a:accent5>
        <a:accent6>
          <a:srgbClr val="4A657D"/>
        </a:accent6>
        <a:hlink>
          <a:srgbClr val="99CCFF"/>
        </a:hlink>
        <a:folHlink>
          <a:srgbClr val="A97CF2"/>
        </a:folHlink>
      </a:clrScheme>
      <a:clrMap bg1="lt1" tx1="dk1" bg2="lt2" tx2="dk2" accent1="accent1" accent2="accent2" accent3="accent3" accent4="accent4" accent5="accent5" accent6="accent6" hlink="hlink" folHlink="folHlink"/>
    </a:extraClrScheme>
    <a:extraClrScheme>
      <a:clrScheme name="">
        <a:dk1>
          <a:srgbClr val="FFFFFF"/>
        </a:dk1>
        <a:lt1>
          <a:srgbClr val="0068AE"/>
        </a:lt1>
        <a:dk2>
          <a:srgbClr val="CCECFF"/>
        </a:dk2>
        <a:lt2>
          <a:srgbClr val="008AE8"/>
        </a:lt2>
        <a:accent1>
          <a:srgbClr val="009999"/>
        </a:accent1>
        <a:accent2>
          <a:srgbClr val="0088E4"/>
        </a:accent2>
        <a:accent3>
          <a:srgbClr val="AAB9D3"/>
        </a:accent3>
        <a:accent4>
          <a:srgbClr val="DCDCDC"/>
        </a:accent4>
        <a:accent5>
          <a:srgbClr val="AACACA"/>
        </a:accent5>
        <a:accent6>
          <a:srgbClr val="0079CC"/>
        </a:accent6>
        <a:hlink>
          <a:srgbClr val="99FF99"/>
        </a:hlink>
        <a:folHlink>
          <a:srgbClr val="AFE1FF"/>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D9D9FF"/>
        </a:dk2>
        <a:lt2>
          <a:srgbClr val="9B69FF"/>
        </a:lt2>
        <a:accent1>
          <a:srgbClr val="66CCFF"/>
        </a:accent1>
        <a:accent2>
          <a:srgbClr val="9966FF"/>
        </a:accent2>
        <a:accent3>
          <a:srgbClr val="B9B9CA"/>
        </a:accent3>
        <a:accent4>
          <a:srgbClr val="DCDCDC"/>
        </a:accent4>
        <a:accent5>
          <a:srgbClr val="B9E2FF"/>
        </a:accent5>
        <a:accent6>
          <a:srgbClr val="895BE5"/>
        </a:accent6>
        <a:hlink>
          <a:srgbClr val="0099CC"/>
        </a:hlink>
        <a:folHlink>
          <a:srgbClr val="003399"/>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FFFFCC"/>
        </a:dk2>
        <a:lt2>
          <a:srgbClr val="008080"/>
        </a:lt2>
        <a:accent1>
          <a:srgbClr val="0099FF"/>
        </a:accent1>
        <a:accent2>
          <a:srgbClr val="008080"/>
        </a:accent2>
        <a:accent3>
          <a:srgbClr val="AAB9B9"/>
        </a:accent3>
        <a:accent4>
          <a:srgbClr val="DCDCDC"/>
        </a:accent4>
        <a:accent5>
          <a:srgbClr val="AACAFF"/>
        </a:accent5>
        <a:accent6>
          <a:srgbClr val="007272"/>
        </a:accent6>
        <a:hlink>
          <a:srgbClr val="1ACE9F"/>
        </a:hlink>
        <a:folHlink>
          <a:srgbClr val="A5B5CD"/>
        </a:folHlink>
      </a:clrScheme>
      <a:clrMap bg1="lt1" tx1="dk1" bg2="lt2" tx2="dk2" accent1="accent1" accent2="accent2" accent3="accent3" accent4="accent4" accent5="accent5" accent6="accent6" hlink="hlink" folHlink="folHlink"/>
    </a:extraClrScheme>
    <a:extraClrScheme>
      <a:clrScheme name="">
        <a:dk1>
          <a:srgbClr val="FFFFFF"/>
        </a:dk1>
        <a:lt1>
          <a:srgbClr val="A3BBA9"/>
        </a:lt1>
        <a:dk2>
          <a:srgbClr val="007D80"/>
        </a:dk2>
        <a:lt2>
          <a:srgbClr val="CDD9D1"/>
        </a:lt2>
        <a:accent1>
          <a:srgbClr val="9CA8A4"/>
        </a:accent1>
        <a:accent2>
          <a:srgbClr val="CBD7CE"/>
        </a:accent2>
        <a:accent3>
          <a:srgbClr val="CED9D1"/>
        </a:accent3>
        <a:accent4>
          <a:srgbClr val="DCDCDC"/>
        </a:accent4>
        <a:accent5>
          <a:srgbClr val="CBD0CF"/>
        </a:accent5>
        <a:accent6>
          <a:srgbClr val="B6C1B8"/>
        </a:accent6>
        <a:hlink>
          <a:srgbClr val="009900"/>
        </a:hlink>
        <a:folHlink>
          <a:srgbClr val="009999"/>
        </a:folHlink>
      </a:clrScheme>
      <a:clrMap bg1="lt1" tx1="dk1" bg2="lt2" tx2="dk2" accent1="accent1" accent2="accent2" accent3="accent3" accent4="accent4" accent5="accent5" accent6="accent6" hlink="hlink" folHlink="folHlink"/>
    </a:extraClrScheme>
    <a:extraClrScheme>
      <a:clrScheme name="">
        <a:dk1>
          <a:srgbClr val="DCDAD0"/>
        </a:dk1>
        <a:lt1>
          <a:srgbClr val="525040"/>
        </a:lt1>
        <a:dk2>
          <a:srgbClr val="D3D2A6"/>
        </a:dk2>
        <a:lt2>
          <a:srgbClr val="686B5D"/>
        </a:lt2>
        <a:accent1>
          <a:srgbClr val="5D8770"/>
        </a:accent1>
        <a:accent2>
          <a:srgbClr val="686B5D"/>
        </a:accent2>
        <a:accent3>
          <a:srgbClr val="B3B3B0"/>
        </a:accent3>
        <a:accent4>
          <a:srgbClr val="BDBCB3"/>
        </a:accent4>
        <a:accent5>
          <a:srgbClr val="B6C3BC"/>
        </a:accent5>
        <a:accent6>
          <a:srgbClr val="5D5F53"/>
        </a:accent6>
        <a:hlink>
          <a:srgbClr val="85B7A9"/>
        </a:hlink>
        <a:folHlink>
          <a:srgbClr val="B89362"/>
        </a:folHlink>
      </a:clrScheme>
      <a:clrMap bg1="lt1" tx1="dk1" bg2="lt2" tx2="dk2" accent1="accent1" accent2="accent2" accent3="accent3" accent4="accent4" accent5="accent5" accent6="accent6" hlink="hlink" folHlink="folHlink"/>
    </a:extraClrScheme>
    <a:extraClrScheme>
      <a:clrScheme name="">
        <a:dk1>
          <a:srgbClr val="000000"/>
        </a:dk1>
        <a:lt1>
          <a:srgbClr val="EAEAEA"/>
        </a:lt1>
        <a:dk2>
          <a:srgbClr val="000000"/>
        </a:dk2>
        <a:lt2>
          <a:srgbClr val="B2B2B2"/>
        </a:lt2>
        <a:accent1>
          <a:srgbClr val="A4BCC4"/>
        </a:accent1>
        <a:accent2>
          <a:srgbClr val="FFFFFF"/>
        </a:accent2>
        <a:accent3>
          <a:srgbClr val="F2F2F2"/>
        </a:accent3>
        <a:accent4>
          <a:srgbClr val="000000"/>
        </a:accent4>
        <a:accent5>
          <a:srgbClr val="CFDADE"/>
        </a:accent5>
        <a:accent6>
          <a:srgbClr val="E5E5E5"/>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
        <a:dk1>
          <a:srgbClr val="000000"/>
        </a:dk1>
        <a:lt1>
          <a:srgbClr val="D7D1B9"/>
        </a:lt1>
        <a:dk2>
          <a:srgbClr val="B39257"/>
        </a:dk2>
        <a:lt2>
          <a:srgbClr val="B1A887"/>
        </a:lt2>
        <a:accent1>
          <a:srgbClr val="FFCC66"/>
        </a:accent1>
        <a:accent2>
          <a:srgbClr val="E6E3AC"/>
        </a:accent2>
        <a:accent3>
          <a:srgbClr val="E8E4D8"/>
        </a:accent3>
        <a:accent4>
          <a:srgbClr val="000000"/>
        </a:accent4>
        <a:accent5>
          <a:srgbClr val="FFE2B9"/>
        </a:accent5>
        <a:accent6>
          <a:srgbClr val="CECB9A"/>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诗情画意">
  <a:themeElements>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
        <a:dk1>
          <a:srgbClr val="005FBE"/>
        </a:dk1>
        <a:lt1>
          <a:srgbClr val="FFFFDD"/>
        </a:lt1>
        <a:dk2>
          <a:srgbClr val="2C5884"/>
        </a:dk2>
        <a:lt2>
          <a:srgbClr val="C0C0C0"/>
        </a:lt2>
        <a:accent1>
          <a:srgbClr val="E9F7FF"/>
        </a:accent1>
        <a:accent2>
          <a:srgbClr val="F89400"/>
        </a:accent2>
        <a:accent3>
          <a:srgbClr val="FFFFEB"/>
        </a:accent3>
        <a:accent4>
          <a:srgbClr val="0051A3"/>
        </a:accent4>
        <a:accent5>
          <a:srgbClr val="F2FAFF"/>
        </a:accent5>
        <a:accent6>
          <a:srgbClr val="DE84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
        <a:dk1>
          <a:srgbClr val="5D5D8B"/>
        </a:dk1>
        <a:lt1>
          <a:srgbClr val="DAEADE"/>
        </a:lt1>
        <a:dk2>
          <a:srgbClr val="A25269"/>
        </a:dk2>
        <a:lt2>
          <a:srgbClr val="C0C0C0"/>
        </a:lt2>
        <a:accent1>
          <a:srgbClr val="FFFFDD"/>
        </a:accent1>
        <a:accent2>
          <a:srgbClr val="3399FF"/>
        </a:accent2>
        <a:accent3>
          <a:srgbClr val="E9F2EB"/>
        </a:accent3>
        <a:accent4>
          <a:srgbClr val="4F4F77"/>
        </a:accent4>
        <a:accent5>
          <a:srgbClr val="FFFFEB"/>
        </a:accent5>
        <a:accent6>
          <a:srgbClr val="2D89E5"/>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
        <a:dk1>
          <a:srgbClr val="006666"/>
        </a:dk1>
        <a:lt1>
          <a:srgbClr val="CCECFF"/>
        </a:lt1>
        <a:dk2>
          <a:srgbClr val="336699"/>
        </a:dk2>
        <a:lt2>
          <a:srgbClr val="C0C0C0"/>
        </a:lt2>
        <a:accent1>
          <a:srgbClr val="FFFFCC"/>
        </a:accent1>
        <a:accent2>
          <a:srgbClr val="FF6600"/>
        </a:accent2>
        <a:accent3>
          <a:srgbClr val="E2F4FF"/>
        </a:accent3>
        <a:accent4>
          <a:srgbClr val="005757"/>
        </a:accent4>
        <a:accent5>
          <a:srgbClr val="FFFFE2"/>
        </a:accent5>
        <a:accent6>
          <a:srgbClr val="E55B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
        <a:dk1>
          <a:srgbClr val="0033CC"/>
        </a:dk1>
        <a:lt1>
          <a:srgbClr val="FFE9E9"/>
        </a:lt1>
        <a:dk2>
          <a:srgbClr val="000000"/>
        </a:dk2>
        <a:lt2>
          <a:srgbClr val="C0C0C0"/>
        </a:lt2>
        <a:accent1>
          <a:srgbClr val="D5E5DB"/>
        </a:accent1>
        <a:accent2>
          <a:srgbClr val="3366FF"/>
        </a:accent2>
        <a:accent3>
          <a:srgbClr val="FFF2F2"/>
        </a:accent3>
        <a:accent4>
          <a:srgbClr val="002AAF"/>
        </a:accent4>
        <a:accent5>
          <a:srgbClr val="E6EFEA"/>
        </a:accent5>
        <a:accent6>
          <a:srgbClr val="2D5BE5"/>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
        <a:dk1>
          <a:srgbClr val="336699"/>
        </a:dk1>
        <a:lt1>
          <a:srgbClr val="F4E9E0"/>
        </a:lt1>
        <a:dk2>
          <a:srgbClr val="DC5900"/>
        </a:dk2>
        <a:lt2>
          <a:srgbClr val="C0C0C0"/>
        </a:lt2>
        <a:accent1>
          <a:srgbClr val="E4E4E4"/>
        </a:accent1>
        <a:accent2>
          <a:srgbClr val="3399FF"/>
        </a:accent2>
        <a:accent3>
          <a:srgbClr val="F8F2ED"/>
        </a:accent3>
        <a:accent4>
          <a:srgbClr val="2A5783"/>
        </a:accent4>
        <a:accent5>
          <a:srgbClr val="EFEFEF"/>
        </a:accent5>
        <a:accent6>
          <a:srgbClr val="2D89E5"/>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
        <a:dk1>
          <a:srgbClr val="CC3300"/>
        </a:dk1>
        <a:lt1>
          <a:srgbClr val="E5E5FF"/>
        </a:lt1>
        <a:dk2>
          <a:srgbClr val="565680"/>
        </a:dk2>
        <a:lt2>
          <a:srgbClr val="C0C0C0"/>
        </a:lt2>
        <a:accent1>
          <a:srgbClr val="E6E4EC"/>
        </a:accent1>
        <a:accent2>
          <a:srgbClr val="0066CC"/>
        </a:accent2>
        <a:accent3>
          <a:srgbClr val="EFEFFF"/>
        </a:accent3>
        <a:accent4>
          <a:srgbClr val="AF2A00"/>
        </a:accent4>
        <a:accent5>
          <a:srgbClr val="F0EFF4"/>
        </a:accent5>
        <a:accent6>
          <a:srgbClr val="005BB7"/>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
        <a:dk1>
          <a:srgbClr val="000099"/>
        </a:dk1>
        <a:lt1>
          <a:srgbClr val="FFE2C5"/>
        </a:lt1>
        <a:dk2>
          <a:srgbClr val="007D7A"/>
        </a:dk2>
        <a:lt2>
          <a:srgbClr val="C0C0C0"/>
        </a:lt2>
        <a:accent1>
          <a:srgbClr val="EAEAEA"/>
        </a:accent1>
        <a:accent2>
          <a:srgbClr val="B26EB4"/>
        </a:accent2>
        <a:accent3>
          <a:srgbClr val="FFEEDE"/>
        </a:accent3>
        <a:accent4>
          <a:srgbClr val="000083"/>
        </a:accent4>
        <a:accent5>
          <a:srgbClr val="F2F2F2"/>
        </a:accent5>
        <a:accent6>
          <a:srgbClr val="9F62A1"/>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6699"/>
    </a:dk1>
    <a:lt1>
      <a:srgbClr val="FFFFFF"/>
    </a:lt1>
    <a:dk2>
      <a:srgbClr val="006666"/>
    </a:dk2>
    <a:lt2>
      <a:srgbClr val="FFFFCC"/>
    </a:lt2>
    <a:accent1>
      <a:srgbClr val="EDFAD2"/>
    </a:accent1>
    <a:accent2>
      <a:srgbClr val="EBF7FF"/>
    </a:accent2>
    <a:accent3>
      <a:srgbClr val="FFFFFF"/>
    </a:accent3>
    <a:accent4>
      <a:srgbClr val="005783"/>
    </a:accent4>
    <a:accent5>
      <a:srgbClr val="F4FCE5"/>
    </a:accent5>
    <a:accent6>
      <a:srgbClr val="D3DDE5"/>
    </a:accent6>
    <a:hlink>
      <a:srgbClr val="CC99FF"/>
    </a:hlink>
    <a:folHlink>
      <a:srgbClr val="F2DFFD"/>
    </a:folHlink>
  </a:clrScheme>
</a:themeOverride>
</file>

<file path=ppt/theme/themeOverride2.xml><?xml version="1.0" encoding="utf-8"?>
<a:themeOverride xmlns:a="http://schemas.openxmlformats.org/drawingml/2006/main">
  <a:clrScheme name="">
    <a:dk1>
      <a:srgbClr val="000000"/>
    </a:dk1>
    <a:lt1>
      <a:srgbClr val="EAEAEA"/>
    </a:lt1>
    <a:dk2>
      <a:srgbClr val="000000"/>
    </a:dk2>
    <a:lt2>
      <a:srgbClr val="B2B2B2"/>
    </a:lt2>
    <a:accent1>
      <a:srgbClr val="A4BCC4"/>
    </a:accent1>
    <a:accent2>
      <a:srgbClr val="FFFFFF"/>
    </a:accent2>
    <a:accent3>
      <a:srgbClr val="F2F2F2"/>
    </a:accent3>
    <a:accent4>
      <a:srgbClr val="000000"/>
    </a:accent4>
    <a:accent5>
      <a:srgbClr val="CFDADE"/>
    </a:accent5>
    <a:accent6>
      <a:srgbClr val="E5E5E5"/>
    </a:accent6>
    <a:hlink>
      <a:srgbClr val="0066FF"/>
    </a:hlink>
    <a:folHlink>
      <a:srgbClr val="00CC66"/>
    </a:folHlink>
  </a:clrScheme>
</a:themeOverride>
</file>

<file path=docProps/app.xml><?xml version="1.0" encoding="utf-8"?>
<Properties xmlns="http://schemas.openxmlformats.org/officeDocument/2006/extended-properties" xmlns:vt="http://schemas.openxmlformats.org/officeDocument/2006/docPropsVTypes">
  <Template>Glass Layers</Template>
  <TotalTime>0</TotalTime>
  <Words>2407</Words>
  <Application>WPS 演示</Application>
  <PresentationFormat>在屏幕上显示</PresentationFormat>
  <Paragraphs>242</Paragraphs>
  <Slides>18</Slides>
  <Notes>0</Notes>
  <HiddenSlides>0</HiddenSlides>
  <MMClips>2</MMClips>
  <ScaleCrop>false</ScaleCrop>
  <HeadingPairs>
    <vt:vector size="8" baseType="variant">
      <vt:variant>
        <vt:lpstr>已用的字体</vt:lpstr>
      </vt:variant>
      <vt:variant>
        <vt:i4>24</vt:i4>
      </vt:variant>
      <vt:variant>
        <vt:lpstr>主题</vt:lpstr>
      </vt:variant>
      <vt:variant>
        <vt:i4>10</vt:i4>
      </vt:variant>
      <vt:variant>
        <vt:lpstr>嵌入 OLE 服务器</vt:lpstr>
      </vt:variant>
      <vt:variant>
        <vt:i4>4</vt:i4>
      </vt:variant>
      <vt:variant>
        <vt:lpstr>幻灯片标题</vt:lpstr>
      </vt:variant>
      <vt:variant>
        <vt:i4>18</vt:i4>
      </vt:variant>
    </vt:vector>
  </HeadingPairs>
  <TitlesOfParts>
    <vt:vector size="56" baseType="lpstr">
      <vt:lpstr>Arial</vt:lpstr>
      <vt:lpstr>宋体</vt:lpstr>
      <vt:lpstr>Wingdings</vt:lpstr>
      <vt:lpstr>Arial Black</vt:lpstr>
      <vt:lpstr>Times New Roman</vt:lpstr>
      <vt:lpstr>Verdana</vt:lpstr>
      <vt:lpstr>Comic Sans MS</vt:lpstr>
      <vt:lpstr>华文隶书</vt:lpstr>
      <vt:lpstr>华文行楷</vt:lpstr>
      <vt:lpstr>华文新魏</vt:lpstr>
      <vt:lpstr>华文琥珀</vt:lpstr>
      <vt:lpstr>新宋体</vt:lpstr>
      <vt:lpstr>幼圆</vt:lpstr>
      <vt:lpstr>华文中宋</vt:lpstr>
      <vt:lpstr>华文宋体</vt:lpstr>
      <vt:lpstr>华文彩云</vt:lpstr>
      <vt:lpstr>黑体</vt:lpstr>
      <vt:lpstr>华文楷体</vt:lpstr>
      <vt:lpstr>华文细黑</vt:lpstr>
      <vt:lpstr>隶书</vt:lpstr>
      <vt:lpstr>楷体_GB2312</vt:lpstr>
      <vt:lpstr>微软雅黑</vt:lpstr>
      <vt:lpstr>Arial Unicode MS</vt:lpstr>
      <vt:lpstr>Calibri</vt:lpstr>
      <vt:lpstr>Glass Layers</vt:lpstr>
      <vt:lpstr>Profile</vt:lpstr>
      <vt:lpstr>Crayons</vt:lpstr>
      <vt:lpstr>Capsules</vt:lpstr>
      <vt:lpstr>Network</vt:lpstr>
      <vt:lpstr>Balloons</vt:lpstr>
      <vt:lpstr>1_Balloons</vt:lpstr>
      <vt:lpstr>Ripple</vt:lpstr>
      <vt:lpstr>诗情画意</vt:lpstr>
      <vt:lpstr>Proposal</vt:lpstr>
      <vt:lpstr>Word.Document.8</vt:lpstr>
      <vt:lpstr>Word.Document.8</vt:lpstr>
      <vt:lpstr>Word.Document.8</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音乐之声</dc:title>
  <dc:creator/>
  <cp:keywords>音乐之声</cp:keywords>
  <dc:subject>语文课件</dc:subject>
  <cp:lastModifiedBy>Administrator</cp:lastModifiedBy>
  <cp:revision>54</cp:revision>
  <dcterms:created xsi:type="dcterms:W3CDTF">2017-10-20T04:07:56Z</dcterms:created>
  <dcterms:modified xsi:type="dcterms:W3CDTF">2017-10-20T05:10:16Z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2052-10.1.0.6875</vt:lpwstr>
  </property>
</Properties>
</file>