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1" r:id="rId4"/>
    <p:sldId id="257" r:id="rId5"/>
    <p:sldId id="258" r:id="rId6"/>
    <p:sldId id="283" r:id="rId7"/>
    <p:sldId id="282" r:id="rId8"/>
    <p:sldId id="260" r:id="rId9"/>
    <p:sldId id="261" r:id="rId10"/>
    <p:sldId id="262" r:id="rId11"/>
    <p:sldId id="284" r:id="rId12"/>
    <p:sldId id="285" r:id="rId13"/>
    <p:sldId id="286" r:id="rId14"/>
    <p:sldId id="287" r:id="rId15"/>
    <p:sldId id="290" r:id="rId16"/>
    <p:sldId id="289" r:id="rId17"/>
    <p:sldId id="280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3T10:26:44.188" idx="2">
    <p:pos x="2789" y="568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3T10:26:40.829" idx="1">
    <p:pos x="3365" y="56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2"/>
          <a:srcRect b="20496"/>
          <a:stretch>
            <a:fillRect/>
          </a:stretch>
        </p:blipFill>
        <p:spPr>
          <a:xfrm>
            <a:off x="0" y="58738"/>
            <a:ext cx="9144000" cy="520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1750" y="6400800"/>
            <a:ext cx="9112250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http://i01.pic.sogou.com/58755012e972889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04100" y="5864225"/>
            <a:ext cx="623888" cy="6826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 b="3857"/>
          <a:stretch>
            <a:fillRect/>
          </a:stretch>
        </p:blipFill>
        <p:spPr bwMode="auto">
          <a:xfrm>
            <a:off x="1094401" y="1682238"/>
            <a:ext cx="6883190" cy="47734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2124075" y="1052513"/>
            <a:ext cx="4824413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+mn-cs"/>
              </a:rPr>
              <a:t>     </a:t>
            </a:r>
            <a:r>
              <a:rPr kumimoji="0" lang="zh-CN" altLang="en-US" sz="36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  <a:cs typeface="+mn-cs"/>
              </a:rPr>
              <a:t>彩虹</a:t>
            </a:r>
            <a:endParaRPr kumimoji="0" lang="zh-CN" altLang="en-US" sz="3600" b="1" kern="1200" cap="none" spc="0" normalizeH="0" baseline="0" noProof="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4" name="直线连接符 21"/>
          <p:cNvCxnSpPr/>
          <p:nvPr/>
        </p:nvCxnSpPr>
        <p:spPr>
          <a:xfrm>
            <a:off x="2700338" y="1698625"/>
            <a:ext cx="2447925" cy="2540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93" name="AutoShape 2" descr="data:image/jpeg;base64,/9j/4AAQSkZJRgABAQAAAQABAAD/2wBDAAgGBgcGBQgHBwcJCQgKDBQNDAsLDBkSEw8UHRofHh0aHBwgJC4nICIsIxwcKDcpLDAxNDQ0Hyc5PTgyPC4zNDL/2wBDAQkJCQwLDBgNDRgyIRwhMjIyMjIyMjIyMjIyMjIyMjIyMjIyMjIyMjIyMjIyMjIyMjIyMjIyMjIyMjIyMjIyMjL/wAARCADcASUDASIAAhEBAxEB/8QAHAAAAgIDAQEAAAAAAAAAAAAABQYDBAACBwEI/8QAQRAAAgEDAwIEBAMGBAQGAwEAAQIDAAQRBRIhBjETQVFhInGBkRQyoQcjQlKxwRXR4fAzYnKCFiQmU5LxY6LCQ//EABsBAAIDAQEBAAAAAAAAAAAAAAADAQIEBQYH/8QAMhEAAgIBBAAEAwgCAgMAAAAAAQIAEQMEEiExEyJBUQVhcRQygZGx0eHwocEj8RUzcv/aAAwDAQACEQMRAD8A6QiYFSAVwk9Y9RyyrI2r3IZTkBSAPsBg0Tg/aD1Gu0NdxSY/ngXn7Vh+1IO5zhrcd0QZ2TFeha5Y/wC0DXJ3Bj/DQLgDCxbsn15po0DrWK+k/D6kkdrJtysucI2BznPahdZiZttx6Z0Y8RsxXu2ubdd9d3mlXFrHos9s8cikvLjfgg/lx+tM/Q3UMvUvT6XdwipOrtHIF7EjzHzyKauVWNCajjbYH9IyYr3bUN5crZWrTupYLgYHnmljqXq6Sx0SefToG/Eom4eKMqMHnseeM0Zc+PH94xYosF9Y3Yr3bSP0z19/jVq0kkCK6fC8Sk5DfP0NN9pqVrd7QsgVyOUbg/60lNbgd/D3U3sZdkZTyJZ217trfbXuK1ys0xWYqTFZtohNNtZtqTFZtqYSPbXu2pMVm2iEj21m2pNtZiiEj215tqXFZiiEi21m2pMVmKISLFeYqXbWYqISIgCtRg9jUjrkc1GqhSeaITVsjsK0ZwO4qcgGoXBx2qJNQXqtysSggg57UAuEzGZJ3VFPbJxR6+09bk7icEdjXOOr/wAfqGtvZxqVt7RAWJOFGf4j71ZT7zbplVjRNV2ZPBfT6Xe3C3aIVUbkdDkYqDqS7hv7JZ7dt0bLk/OlcQzG5ktpZ9uwMSWPBxVuzus6PcQEAvGNyZ81PeroSTZE6owqCHHfEOaFpe7SILxmVWWQsoJxkVW6hPjTNdRjMT9iPUdxQW0lWOMSSu0gU7VhDH71lvqNxZhocboS2WhkGR/pUqwZzUv4LBy93Kodx+XtWValSykffHKY1YZ2EZ2+1ZT6Ed5T6SnY2cl7eRW0eA8jYBPl70buOnpLC8RXDzW752vGOfr6VJBIunXgumVSbeBgoPBd2JwPoDTCb62t9E0MToFa9t5XmkH83iEA4+X9BXm2WiflPnC41sg9wGv4OIBYsfMd/vUkkJjUO8LRoTwWOAfvUexVudzhW52sV7H0YfOgnVpbwrZCSybyeTnPHH96VXiHbwBN2mxeLkCdTXqtGRLXcpGWbuPYV5oHWmo9N2JtrHGDIXIc5XnHl9KX5J5ZkjSSRmWMYQE9hXkUTzSpFGu53OFGcZNaMeLYgUnqehx4AuII/NToWmdcz6vcSNqkhBjQuW3fuwo9B5d6ptf6j1Q0tvp5FvYr8Mk0gyzZ8gKVb+FbBFsw26X807DtnyUew71e0zUtUltY9J0mLYzZLyJ+Y57kn+Ee9Z82Kx4id+56HziVwJZyL69X6fOEdG/9JavOdQnj8Jo8ARNuZjkY+HuPPvTjZftY0LTmCw6XdzE/nncID9BntS7/AOGY9KsVkfT31bUZT58op9Tk9vc8mok/Z1rmoXavcyWVq0+GCoPhUHtgKMD5UnDkwM5zMeeBf7CWPhvy5nYOmuotP6htJZ7G6aVfEOVddrRE87SKPKjYGWyfXGM1zfoXpibo+a9lvLhJzcAKgiBAAQnk59SafVv8wiREDL2K55U10sWt06jYW5A+fUyOtN5epdCnHJr3FCxrDZGYFx5/FVhdVgIGUcH0xmqp8a0L8DJX1sfrIOJ/aXMV7tqmupxsf+E/3FXrd1uFyoII7g1owfENLqG2YnBMgow7E82V6I81YEftW4j4rbUrUrCKvfCFWfDrWUGOIuFJxjgVNSZXaNVUsx2qBkknAFL8nVemJdmFWaRFODKvYn29R70XvbDT9UV0uoDIqgqzMSu3H1rm3SdpHedWGDkxQl5EDjOQp4yD7GohU6bEyTwpNEwaN13Kw8xXpWp4rdIIliiQJGowFUYAr0pRUKlbFeYqcpWhWokSIrUbxhvKpyKrXE6RHBNQ3AhUgdJEPwP9DWhnZf8AiRn5jmvTeRMD+8QgdwxxitsxnzK/qKVuhREhJST8pHypE6pttS1BJJtO064lso2/ezxRkhiO59wKddR8GKwup5pJfBhQGT8NHvlbccBVHqT50nahqd3Dq+g6lYWGvwaTpCBbt5YdpwGywIBx2ODnFUduOYrLmCDmKeqdPanezi7sNOurmFlUO8MRYBu2Dj6V7d9D9R6dAWaw8bxGELLayCZo3J4VgvINPOoa8ba86dudHV7e3ilnuZLe+uksy6vjbkE/kIztODnFBtF1C80K+127im0aV9VV8BdYiUxEliDn+Ijd7UxdTtpamtfjLYwqBbA+vtxESezvdMvvAvIJbS5jIJSZCrD0OKgndpJ3d23MxyW9a6Ne9N3PU+j9PbdX003tvam3nSW9R5M7yV5BOeD2zxQG86H1CGUwKiqUYq7M2WJ+XYCtiZEKgzs4dfhyY1cmiR+UXo47ZY18afa5GduDxWU0f+D9wBkbL4GSf9Kyo8Ue8Pt2L3MBahG1xbQahGSbd2MRUnJicc4PzHI+vpRnXIzHYdOxEY26Yrf/ACdjQC0vJra0urZNpiuUCurLnkHIYehHPPuab+rYmFzpKsgVV06IJt7FfL+uPpXnXN42b6TwOM79zfSAoU7UG6mu4jEloMNICGJ/kH+tXdXvZNPsg8SgszbQT2X3pPZmkkLMSzscknuTS9LhJPiGd/4bpt1ZT0JrW3huYjJtPhg7d3ln0rWr+mWs+rX1rZLuZFOcD+Fc5Y/79q3saFzssaFyGxtHv9QgtQ21pXC7jzj3pht9fi6b/F2NpYEzLKV8SVu+OMnHJ9cVShhutH6vVWgeeWKUsEQcupB5H0P0qXVL/TX1Ga6njW/nkUYCEpHH6A+bYHnWTKBlYKwtSL/G4lyGYCrEoC41TXNT3fiJGmY8tvKpGPU+SgV2/THjbS7FVvVu5YohG8ocMSynucVw7xr/AFdksbW3ymcrbW0eBn1Pr8zTr0Z07rOhXst9eWssFuyCMkHKg5zltoNK1mDxMRQUDXAlM9BQW4r0nV7TEnilxwsJH+dW5bPZAJ1UZxtkVezD1A8jVG3YGBiGUiRBgqcgjNEhKzWrAHDKquPmDg1iwHE2ArkHmAJv8T/qv06mUg7rHUF7OT5+9ehasGMM3wjAPl6VIls7DKox+ledfTOzEKLmkGRwICwo5ZxEEEcetULezkB3MAqjvnvRldsS4WvR/Avh+QHfkFV+BicrjoSbjHFYOeKj8Tjvjnua83Yz3FewiJLwc1SvYU8eGVHijvGBihaQnBH5iMZ57Z9eKtgjGQDS91TqMNo+lKI2kv2vU/CIOBuPwtu9trEevIohDFz4jwwxKAS7qsgHIC/xf0/Wg+g6U8Wua1qVza+FJNOIoGIxmJQBkD0JA+eKFdSftAt9OkkstJRLu6Q4eRuY09cY/MR5+Q96vdHa7qmrWlxPqduyxAqYZxFsRh2I9/XPbmohGggCoyM+XNSFgw9qjPOMZ+lEJqRUbceVSZyOa8wM0SJUd17AjPpVabw3OXXkeYq7PbRzLhl+tCbjTbtMm0usj+SQZFKcGpErXOnw3OTuAY+oBoVd2dzYRNNHeCBQRlh2YemD2z7Vce8uLUP+OijUL2KNyT8qVNV1N7+XaWCxg4GTwKxufYmG6uZpoWqdQ6jr0+rWjpZ21tLHFO11cCKIqOdhJ7kjJ9s1vqd5pmk2nVWmwa3aSQ6xdRPC8cvieGrMTKWAyeB9+Kqzazo8GjvpN7pbX9r4wuEVJjC5lAxkkeRHFT9K9VadFc3VqND0HSJ2iBsJZwzo0meVeU89ux4q4FihF5cb52OwAV9b65r/ALl+9OjTXugP0zZ2dxLdTiykm1OzdwwSNQpAfsAO5XzoZoMF7HraXX4bRrmTWrm5t9lzakxwmHk7VB4B/sKYrO9/9S2uu9UavZXFzbjw7Wz0474rcNwXZvXHzPb0rbS9JtoL3RiNb02Q2V5eXEgWXGVmBC7cjkjjPpmjbZv++n8zJ4LE3X949PzlToqPTtV0l+on6f02HUYLsxQvboUQfCG3bM4yM8GishZ3Yuu52OSfMmhOh2k/THSTaVfXdtDftetOI0lWTCbAMtjtkjii1rPMsW6Yo0pPw7fIHzqni7AFPBmvTYm8MccydbCMqCxOfPHlWV6914TbFTOAMkcZNZSzqfnNOwziMERc4AzxTjqt0bm6tGnj3mO1SONXPCgDjgUe0n9nVqLNv8QluBM5PEbBcD34Nea/05HaR3t+7MEXworWNT3yAOao2DIiE1OFh0uTGtt6xZVFu18GWCKQPwEKDH14pc6tSx0lfwVlZxQSyZ3kAbgo78+5pnv7efSNGfV50KQoRtyOWJ7Y+tcvvLqS9u5bmXG+Rs4HYew9qpjQk2ep2fh+FmO49CQV0bo2xudP6WvdZtLNLm48NpPjjDAKucD9Ca5zXbOkdWfTP2T/AIsRq6QRyttHAJVj3PqablTeKudHVEhAB7zkeoa1faveTXFxKGluCAwjXbkeSgDy9qI2vSt5EguNVgmtYPBeVVYbWcKpP0GQPfmuldGa3oWu3FxLaaTDa6hGokdBCvbtwwHr37Gh/XHUFlqFk1rEWivIfFVoZkKNgjyB7jg8jNV3j7vRiXzOPKq11IOgbeKTR7G5WIK6TBXKj82WKnP3FHLjq4WAijubgW3iOykHGwlT/XB9aH/skVp9BuEEe7w7kn18lNWeq9Ih1Gx1SwjESyxSNcwu/YEgFlz9/rWbaGyGx8v7+cy51C5CCaBMb7GaCW1Eu+BIdu8SoR4bA85z5UTtjBJ+WYEEfDkY3KfMZ5x71879M39/Za3Bpm+QK83h+EVLeG/8wX1rtFt4lmloJtVikt5Wdi8ahHeQLkbmJyeR2NVXSY0auyfrH+G/ijH6e8a1SNASqEr2O05qZQmCOMEUG6Ynlu9DRjJLKBI4V5iC7AHzI79z9MUcS0PmB/T9KaqPurGt/pDKnhuVJ6m6yKRzn7YrJJgGABxUggAHGB9KgmUA9/lXWwjKPvxJr0kyMr8g5I+tes4HAHNQREKhyTivdyls7vfBrRIlhHwpPkBmuYftTuZI9V0yGN2RooWlDKcEMzd/n8NdLdgI87cjI/qKQf2raVJKlpqka7kjBhkOO2Tlf6kUQkX7P+jYLm1i1jUYxIhJ/DQn8pAP52HnznA+vpXTQAAAvGOAB5CuZdGftBt7a0g0vWf3SxARxXKrwFHZXA7Y9fv6102KWOeJZYnSSNhlXQggj1BFTCVSEtpRGBiOTLL6A+YH9fvWxKg9q3u0drdmjGZE+JQfMjy+vaqhmPhqyoXBGRj0PaohJtysKwYz3qBZZSMsm32qUEsM4x9aITx220r6v1ERGUtl284Zs84poYAjDDI9KQ9asmszIDGQrsSH8jSXv0lTF671KS4chmPPFCr6TanH6VPKhEmcdqG3uWhfmshWjIgW6uiSQMM7ccVcS38WyW3aJpZZWCqqgkg+vHPFCAryXiRqCWYgAAZzz2FdDuZ7rovSja28hHUmo7FWKEbntIe+P+tj5elWIoWZQ5Ri859Ip6RdS2d4+nXWFwT4R7ZH9v8ASmPRLtl6nifAKQoVbI43Pxj7D9am1fUdB1GPTJeqbDqCPWYogr3MNvHAZjn0PfGcZxU9pcdLWgwmk9VsS25i0SZY+/FVarsGXyarDkIe+fX6xhul045uZ7CFGjYfGAOW9MULg6ssJrh2mQ2xQ9pmCEj1GfI0E62vBpOqxXEMk4Nzp6vZWkuInh3HDGQE8EKpwT68VzYata3DzCRlknWDajszEu2cthhznsPT4aadMcgtjNKMoHE70t0ZlEqylY3G5MfECvkRWUM6SsLiDpy1FxJcQu48QQ7Q3hg9lyfv7Zx5VlcxlokRtidAA4rVo4rhQJI1cKQQGGcEDvW4qrffi1hSWzwzxsGeL/3VxyoPkfMe4runqYDAvXPTk/U3TktjbSJHNvWRC/5SVPY4pF0b9jThHk1q8G7aQsVseFOO5Y98eldetbiK6gSeFt0bDIPn8iPIjzFTnLKfXypLYgxuOXM6rSnifLPUfTd90zqRtLxdynmKZR8Mi+o9/UeVdc/Zxpyar+zCSxlzsnaeMkeQJxTnqnTmla9bpHqVpHcKrblD+Te1XtP0y30y1jtrKFI4IxhY1XAA9sVQYTfPUY+oLoARzOX/ALOegtb0Hqa4vNQCRwJG0K7XB8bJHxY8hxnnmif7Y9Jil6WivEjHiwXAIbHIBB3D+h+ldMCkDlSKWevIln6Vl+HeqzR5A5Hcg5+9XOEBT7xbZm3eIfSJn7H7y20/pTUZ5nw63G/af4sgKuPXJBFHNW0B47O2kuHJmvHKy5HCE8gfPk0Qs7axfXbSC1trdNNMRWIxbdryRhckbeOASo/7qZtSslvrMo2NysJEPowpfg7lo+kRl/5SSZzCfp3SU1HSdWuLN3vri2l3sspA8aIEBsDufh5q/osT6nJCscdvE86yeG0oJCnbg7T3yPKmjUNNMR0O5wD4GoHeB22ysf7kfepLDQ0sru9sYxthMi3tm3/tN2ZR7ZA+hqDg8wI9IK+RcivfX7f9wrpVg9jbyJK6OzytJ8A4UHAAHsABV/Fege2PavcVsAAFCOZixszzFDr23d2+HP0OKJ4qKdcjGMg1MrAljb215b+LBOsiBihZDkBh3GasGxWNsoccdiMg1WTRIbaUtYySWPYEREFW+hzVmfUnhkWGbTrlfEOxHjKurMewB8vriiTN1LOwjQqGODhecAEZ/vVnxbS8tXJkgmtnyjHcrIfVT5fSgb6tdt0XcTxrHPqdvE0csVvIGKuDtLDb/wDLiuSQ6cb6BYbO7eeZ/C3Q7SE8V3KhSTxkcHPuRRCOOv8A7N/GzfdOzJJG3ItjIMf9j9j8j96P/s5W5stEuNPvbS4t57e4JIkQgEMARj7Ht8/OlzoDVYdMWS11TWRaxRSsEtC42luzFiBwM++DXVIhHNGjxOrowyrKcgj2NTCeg5odexm2/ergQZy+B+T3+Xr6fLsS8LBJFYYt6lTgqRg/KiEE7jvKmYZA7FeK3jlLv8RQD1BrWK3/AA6pDIqsQoAYjvgf7NTiMMcEKR7iohPTtdcZ+tBdThdo2RhuRu49aN7CBgAYqtPHvUhhSnFyJy/UrJrV2YAmM/8A60sXKsrOp7PXVdS08kN8O4fKkPWtM8I7kHw57fy0nbIqVOkraDShc9WXEU1y1hOkFraQjmSVlPLHBwoB+9MvT013avPe2nQGqy31zuL3lxdnxPi77XdQR8xzSJDrGraBdSnTb6e1EoAkEbYDemQfTPembSrS/wBWSLUtbvrySInMEcsrESsPMgnG0fr8qhztokxfgtkcUf8AAlPri71eTVdFW+0aaxeBcQRz3fjvL8YPLnnvgc09XvV/V1nG8l10RdeGM7mgvGbH/wAQcUo9dK34vpMEEsUI9cnxhU2v6naWfXOrTpcag93bM7FY7hreNABnGVPPfz7nHFLQmyb9vb2+kpp9M+TNkVWNivaaadqnTnVusjTbjo6ee5vJ98skl4ZmQ55YlxkBR5eQ49qIydO6cdWRYbOyNtayssUiqEZBnHwhQMe/rQfReu9Q1DT57a7vgJXcq10qpHIVyNqu6qBnHGDgnk0yaa7TTglQke7kgZI/5TWXUZGBC/xOnh0+XEpOVrMvRrHZoICHKr+X92W+Hy5rK2aRXkdlBIJ4w2P7VlIv2MmveMw7V6o/oP6VnlWiyr44hPMhG7aPJfU/0rvzDKMoXT9ZhlQOIr9vDkGfgEgGVbHq2MfSiufiAHzNVL23GoafLHEw3n4onHk6nKn7ipbG5F7ax3QGPEUHH8p8x9DkfSoHdSPWpLIoEbkkAD4snyrmnWXVIaC6XTr6RWhVjK6QMzREDzx+XnHLY+VdIvHnSB2gU5VSxKpvbjyVfNj5VyvXvxespeteQ6kkUYMdvYiXdNNcMrFS4U7VIAJ2jOADnJxS8pPQllUFhc96YvtR0lYHkm1BpZUEwS7diJN4yXPxHz7AgetU+stRuItLn0e4tFk8SQT7ptxberYkQKvmQwbORwCaOdCaO2pGG/ee8CxTMl1b3GGGUVdgBPI754OMY4rbr6G6mvNUguYLXwTp7XkUqws+NjBAGJYAMc+QPApKoxO6TiQ+LugDSNdvNO6c09bcW8FnYzIYLq1ssPKu1I5yVdgud8oG9uCQfSuq9ISXNz0vbXN3PLPNcmSVmlmWUgFjgZUAYAA4HA5rmF1omp9S6Dp8VrYXbNYWP4UyYiVFJfeRkgZCrGm0oMgtj1p46Y1u20HQdJ0nVUTT7r4Io4ZTt3K5+ErkfEQx2t5g8nvmtK9zTk2sLXs8xtSJLi08JxkZ/UEEf2q1tBYMQMjODUFtj418we2Pp/arNMmUdTK9ArBWwokzMVFcDCZwT8qmFY35eamTBqb2JJUjywa8vre4vNJu4IHMdw0Z8NwcFX7qc/MCt2d/FO0EqPMHJH0qSC4Txdm7mRSyny4wP7iiEQuienobg2urieaG7trp4p4s8PgcA+Y7/I4pj1fS7P8AxfThJBHHBPK0T7FC5fKyoTjzLRkfWqHS95E/Vmv2qMpRrg3EZU5BwdrY+4pp1OwGoWTQbzG+Q8UoGTG6nKt9CB+tEJT1LpzSdUtfw9zYwbMfC8ahHTjupHauc2Gpal+z3qN9NumabTXbdt/mQ9nT0PqPPHyp1bqW5huVS5tBugUrf28alpYx5TIP44vkMjPtir93p2h9SQwTzwW97GU/dSgk/Cf5WHyohC1pcwXttHc28iywyqGR17EGpT8PYfSuZdP9TaZ091LcaPFeO+ju/wC6klz+4k/iUk87c8Z9fqa6b3GQc57UQleeNJl2A8nJ47g9x+tRrbYAIbPnyMGre3BJ4zQ++1S3sn8ItvmP/wDmvl8/SiEl244Oa8aMNUUN7+IxlNvyOas1WRB9xb5U8Up61pqSI3w07y4IoBq4kWImKISHzGaTkX1EKsxFs+lrdbpL7U9phQ5jiIzux5sPT51PrGtbpYbZFaSEqQmFwBt78+frx2xWwE2p3s0FxM1rbxxPNPKQT4cajJPv5YFUI9W6QnjQjXL+PGQFksSzZ/7eKxOrsbJmgZsOGgx5kLdSa6iQwabc2ypExKmS3SSSIkHlC3bJxzQfVr6/SRLF71bq9ZgzIYQEifG4scZ3tk9zkUVb/wAIm+F0nUt6hzkoNNfB9cU02XR8cmqw3Sxie1uEWQ3UeUlCbSVDKTlM4x286Ar0F7qaMOswWSpBM5vNaTvYvZ2+mm3JXMrwPujLZySEPqcZyePLgYpm6L/xCPTHhvLd40RDsE0gZu/J9sCr2m6lYa7oN5e2mnNpslrMsMkYlMiOr5wcnnIxzVmC4TxnnEoKBcsxbsMdz6Z5rNldvumpZNSufHuTqFLeVBEASh/6iM1lBbXU5LmEPa28zwg7VcFAGx5jJ5Hv7VlUAyV0YsoLjXq2sixgnMCh3hTc7d1TPAHuSSOKWpNbksrFY5Xma/viJLuQIQ0cWMBVzjyz7DJohdaNdWGr2iW96VZjmKVlyhbHZl/2eaqDTtYtr2eb8Sbae44fxmLRSg+kg5X2BwR611SXJnGLMTJY+rpXRHgiSO3Q7RbQMplUDty3BH/SKIaJr1pDLcwzrdW6ySmaMTwnChu4yB2zk5PrQy00TU7AsZ9Ktr6An4o5CjOPdH8/kaOWstlBq1qtmrWpmieJ4WBQqy4YAqf+7kcVZS18yylrswxPeKto0tsUmkIxEqtkMx4H0zSxr/Stzd6Npdrp6JO8F9490XmMJmDRurneBwctx7U0pbZOWwCTnirCKV/iJHvTqvuPQkHdFzoGxmsunpXnsJNPa6vJrhbSQktChIVVJPfhR96I67otrq1pcG5jWbbbOqRyKCob8yt8wQMUWFekBgVPmMVNcVLsdxuBej55r3pa1abYCd0abF2gKDgcVR6Xux/hllp8pE97+ImI3jeY1ViC5zyD5D1Jqpo2qrp/Sem26zpA8skqNM/aJQ5y3z9KBQagbBNSe0nhW7vpjBE7ynckWc7skYGcjkn6UlslETL4lVOlWFylzNctF8UUblA47MQTnHsDxn1Bq8rKwypBHqDmuSk6olymky/vzFEqxQWsqlV4yDt7OfnnOTTToup9Q26pDeWkHhjjbLA9uR8mVSlWXLZoiXTLfBEcxWwqKGQyRhmQoT/CSD+o71KKdHTasxkYrwVtUyYG1GAxPuCfmPDqOf8A7qrK4kjeaXEaANFI2cgK/wAP6HaT9fSjsw3IVIDKRgg+dCZtLWZJUEsgV0KbGIK4I7c0QnL9Dvm6d6jhmmUhYXMU645C9m+3f6V2eN1dEZGDIw3IwPBBrk0uiXOptPCnxX9qAChPMqdhgn+Idvfjzq5011VPoLnTtRjkNohIHB3w+2D3X27jyohH3VtEt9XRGdpILmEkwXUJ2yRH2PmPUHg1yzUW6k6H1Vpdyi3mfduiT9xM3mSvZWPmBj2rrtldQ31ss8Eqywvyjqcg17fWFrqVlJaXkKzQSDDo3Y+9EJx+6sYuuoLjU9JhEOrwgG7s88TDydD68Ywf69x+mdZa9oKGz8YlIsD8PcpkjnsAeR+lFda0LUug9bi1DSbpltJX2I784z3SQeY8/fHqKc9e0s67o1tdalp8UdzCWEyFt2B2yrDnGQCPY8iohFRP2ha1fAIHggB7mKPB+5Jo30/bS6jMZHYhAcySMc8/XuaE2/TNlGwURzRnj4g5bB9MGmbTIb3TlSIhJoAcAgAFf9/WiEY44YY1CogAHnj+9SHgVrEcipGokStMMjg4PrQe8m8PiYbR/P8Aw/6UXmPBFDbgqQVIByOx5FUYXJqLsts8eorcW8iKZB4UqypvR42IDBl8xiqfUh119UYSdOyQ9MaTP4xFmUjeYIMq2SR8I74A7USu7jTumrT/ABi8acWscyxpbRKG3yHkBc9hwSRSld21rrQ1G7stI6zubm83sruQsQLZwDjuo9PSsz8cTHqWH3R3DWn6n1XrmrS630xaTppsyh2t9UZfBkYfDiIjkdvlkGi+jBpP2varLLGYZm0mFpIg+4Kx25GR3xjGaXenOntRs9JgguNC6mFwud/gamsEecnG1d4x5UzR6ho1p1PLrcN1bLcTxrb6h+I1BF/DBO42dy2VA9D3qUsgFvrKY7IBb3vmc/0Fo4ugtWd0LKdXQMBnkbeMjzHtV/T3F9BLAEfDIyMFXaWGCCB6d6X7K+MX7OdakhJzBq0EzEfysCo/UUQ6Z1H8TLGTvEhf8xPBHoBXOzghVcTqfDSDpgBCNt0tHNZW7Ry3Ij8MBBLGAwHyzxWUyXkiJcFGkbKgDHJxWUln5/maw7mMNxALmLYxwwIdH81YdjU6A7Rux8Q5Hl8qoNq1jE2JbuFT7tVq3uoLkZhkDjnkZ9q7yOrcgzl8XJioCqoAAyAAKH6/sW0t7pyw/DXMcgKrk8naR37fFRA91+dVNZTxNFvAfKMv/wDE7v7UMODBhYMvjd4Rx+YDH1raJ96g+fatGljjiaZ3CxgFyx7Ad6B3kep38zxwyNZ27eHuQAFypPJ9uCMj9aGNQY1Dkd7A6Syhx4MZ2tLn4SfMA+eDx8+KtK3ZsEeeCMGli06aBuXFxt/CRABPBcjxGHdiMnGDR6CKKKz2W7HwypKneW7juCaFLHsQUsexFDQNPn1HRZtNuI5LY28sk2ZE2nL4KAg845Yn6VppnSz3kl2HMUQRlH4d03RhgMMGAIKk4BDKfOiXQ/h/+GMTMD4k0m7cc5HA/tWWs76Vr+qNHFLdwBYjK4bdIqlSQcfxY5HrgedJYAEMRK48KvXPMiXoqzml8J/xFuU7L4glQf8AQ2AwpgsLTVtNAiF4NRtxwBN8Eyj/AKuzfXHzqe0uoL1luLaVZYnTKsv++D7UTXbGuW704BANwlxi2mqozTPJHmO9bA15gBTJKQo7mo0l8UbwAEP5PXHvVg3NesvXrJxyarWV2L0TTIR4CyGOMj+LbwT98j6VQ6ku5bTp+6aDPjOvhoR3Ge5H0zUnTkRg6a06MjB8EHHz5/vUbvPtlN3m2y/PkjjP0odI8kTDOceZ/wBKK4zVa5OxgRnkdhzmmS8AX2nSQavFq1vGzgrtnRBgspGMgfzduPPFT6jpFrrFuPxMQkcL8E6jDk/P+xq/KJ5Y3VUYAqRluPKg8WtT48Z1iG784UEAn/OohIundOuentdk0+SQyWd0heFwMDevt5HGc+uBTfn6EULsru31CSNvETfGSyx4wc4Iz354J7UU/rUwg7XNHj1zSZrCV/D34KuFzsYHIOKtxQGG1jhaQylECMz93wMZPuamU54pO1Lqm60/UJNirNGWIVDwFAOKIQpeR2llLGJJghc/DkZ+49PcVZja2jTd+JhIPo2c0mS3t1rl7GWc7ydqIQFAz5CiFtEbdmEvwmPIck9sd6iEv9VdTQ9NaILmPw5bqZvDtojwGbzJ/wCUDk/T1q509rtv1HoVvqVv8Pir+8jzkxv5qfr+lcg6rubvqbURqUEqNbWw8KCIkcKO59ie/wBhVr9lFyLPXp7cbgJ0kWRd3AKuSCR6jkZ96SMoJ4ketGdenNDpj6DNEZgaqbBkggetMMtKP4l41C7IztYOu9A21u24Z7HHnVe7uLi4jKS3EzKe+JWGPseKtzx9yAQaoyAc5A98VUyRUA3FvNGx3ySTpnIYk719/f5j7VrfR6TrSCbVtIhvpwMC6hkMMrY/mI4Y/Ogmu9UxtfLa2N+LeBSBNNEu9iT/AC8YwP18qj03WBNqL293dBDIf3FwUIEmOPi4wc988HyrKwW6E2ZPhOY4fEK/OqP7SPqCRZdLXSLHS49P0xZBK0UTF3kcdmdjy2PShGiMdNvYwzZiZvhOOAfcU0LqFneXMlmZY/xCcEA5De6mqt1o6OSVYq3kQM/pScisRtac/G7YjxBN9qWs6jeSXFveCCEnCKQeQPPvxWVvJBdQvse2kc/zRqWBrKoFr0kHNlJ7jUt0Sc3sDH/8icUd0iWNHDQTrcKT2djvHy/yoPDqkMnwuCv/AFDirkdrbOweMbD3zGeDWBczY2sioKL6NxuVwxWtb/a2mXYbdtMLg7e+Np7e9DbWeWNQHbxVHn/F/rVue4R7KfGWHhPwB7Guxh1KuvMlhUjscX8VnlvEgt4o2yR/xJNowSPYYOPUj0ogII7t7uKbIDFNrqcMpC9wfXmqWixLbaPaRLkkRKWJ7kkZJogCAcjz71qADLzKgccxdudR1fQXMM+Lm1Yna5GCePUdjV/Rta0yeD8MJvAcn4Un4HPcA9qKSw295C8Fym9HGD7HyI9xSDrGkTaZcBJMNG/5JAOGH+ftWDM2XTncOV+fpKNa8iOmhaPb6bp0dnJc+KyEuSoKg7iTxRCOSxW6nSzRDcqE8bavxYx8OT8s1z3S+oL3S2SHxPGtSQGhlJwBnup8qfLK90t764/w+SOe6lVWkKuCMAYH29qbizrlXuXxsp6E2n0qaeUT20psLgd3h2kP/wBSkYPz7+9An6qj065Frd39tc/vBHLNBn92ckdieTnyHai93+IunaMkHvtVshAcdyAQW+VANR6FsdUAkuZZDdb95lRyuT+vbyzmh8DHle/mf2m7Dlxk1l6+Ua7aS21Czhubd1nhcbkbnn7+dTtle4qrolqlnpkVugb4MgswxuOe5x50RyB3rVjsICwo+szPW411AWtg3D20A5xlz/Qf3o6qeHCsY/hUAfShkoQ6kGIwMj7CikbLKm5e2e9VXIu8i+ZRV7MjV+ea2uDtgLj+Hmo5Ii0oO4L6+/uKnEamMofiUjBzVg7NYlqlCK6EuY9uGIOD5dqCSaDcpHuQq+RyqnB/WicqiDVQqJtTjHHB4ogDxVNPkZgQ/YNQMR3t5IHK4KsD2Ixir8Gt39ugQsJAP5xn9aY7m3huVxKmcdiO4+tCZtFYZMbK49DwafCDb3W7y6i8PCqvB+EedBp1M7bmXa/mR2P0o+2lXGceC1WbTRSkqyzqMLyE7kn3ohBGl6VN+JiLRsiAhtxGOBzxWdW3cMLfhbY/v5/ikAP5R/rTFf3UOnWUt5KT8I9eWPkK5de3rPO99cOGkf4iR3AJ8vasOtzbR4a9mNxLfmMrXVnbRSNPat4dww/eKDw+fP03e/8A90EsBJoNjrOqyyFo7iVbW3iYbWDNhpSPkAAfc5og0sk90sR2N4hHhuPysD3+RGeR9RVHqGOHUrWO2t5SfwqmOAt2cZySfmcnPyrNgtRTniD8ny9zr3SnUtt1RpAnjYCaM7JUJ5BAHPy571duLyKK5ER5K43tnhc9hXCujTqVhq1i1jJ4ciM7ysVPCk7dp9che3v7V1yOMnTXeUhnkYs7Hkk1XXa86cDHj5P+v5jMGLxBvbgQzONqk8Aeua5t1/rzQRpplq7K0ylpnHHw9to+f9qfbC4W/sDuOZY/gb39DXKv2iwmLqOI+T26kfRmzW45RkxDIvRm74RgU60JkHVn+/rI9AtYLpdslkk+y1U4NuGyS57HIwe3J54IFWOrrGx062tFs4YlzIUleMMATjOBn09fah1jHA8cLX1qshW2RbdJrwQBsuRvHnx5AfM5rTqezgsLt7W3W3RYp5FKxX5uGyOMsDjaePTn6Uq6Wel27tQOT6+1fr/qDiWaVZTnecfEPWmHTOoXWMJeneo48TzHz9aCSRskSErhgoz863t7Z2jAC45860UGXmeLzqrZGC9WY7o0UyCSJwyN2KmspVisZUTC3BUd8KTWUrwon7M0ZYLE7PjBz7GpkjntmDQykY/haqkWoMr7JBsb37URju1PB2n61yH3juZE2HqWNPuxBLJJcfunZixb+fPln2o+kyywsVYHcpGQe/FAkEEnwkbSfLtUsdtJA++1l2n+Q9jSDko2ODNC2PnGa0bbbxLngIB+lWd9A7a/KbVuUMTds/wn60UV+K6el1l+VpJXjiWhJ71peCC6sZILoKYiM5Y42nyOfKq/iYNUNdm26Bfk/wDsNXSJBHMUTxF3VNLlsCrblmtnJEc6HKt7exoUzmCRZImZJVOVdDgg/OnvRvDfp2zt7hFkjeBdyt2Oef70tatobQSTy2Rae3ibDju0fGefUe9cvNpTjO9OpndeLEM9PdWTXdxFZahH4sjnbHPEvxE/8wH9RTkbeQdsfehfS2jWFlp6XNtJHcSzKN86nPzUeg/2aP4Kjjt6V09OHCDebmjGG28zWHPg5K4bsa3kH7snGSBkVGHxkHsf0qLV5jBot7Mn5lgcj7VdiKMZdC4oXmuSNPuh3BHkMSvtyWfI4HoOaJxanqFtEwUxyLxtDDgc+RpJ09pbzW9KtEAP70MFzgNtBIJ+g/SupRaVbqg8QF382J/T5V5VtLr82UNpjXHJJr8IzS5kKkvzzPYphqVmJY1ZD5BxjBHlU1qsgU+ICMHGKnACgADAHAFaTMyxMUAL4O0E+demXCVIdzbAc/P8JBPtKxZbkuhGSrZX5itQ+RQ+0uQkZdjg4zipIp1lfYrgEjOM80Y8o223ZkbSepbLADLGvDKo7mooztOXLZ/5l4H1rGkYA8D02twf9aPHEt4cl3g9iDXhk9Ac+VUpn8Jd5BUjycEUv9QXl8dMkhsEvGvJDsj8I4x7nnkY/XFQdSo7h4RPUX+qOok1PWP8Ohb9xak/97Dgt8geKXJS0kikvtZeMqfL1Fb3Gh65Daxyx6Y3iuefDZS48s7c5/0oDNcTw3TWmqRPatGDJcb1KlIx3bB757D1JFc4qcrlwY69q0ZNd+PZWkjeKI3uiI0WMDCpkh3B8vQZ7ZNVrO58e9/Dq2Ze6LjHw/5UKu9ca81BtiFGbASFeQM9lH/bj6k+tN+haStihmmRRdS8uR/CP5Qabqcgw4/N36SdPhORvlGXRbBBIzhcMxGWyPi48/oKap0SLTz8O58cEfwj/OhGlJsK4PLDGccUYu2xbBCBggE8DkCvNM29rbub3FEKOotWuovp+oO5YlJPhcf0NAOt3TVLaK5jGZbbOR5lD3+x5+9W76T96dvbPBoZeSeE+0Dhxke4NdjQZW2eFEavK+kzY9Unp3/fmOIP03R/8RZvGW5C21j48bWiBx3JBcsRt58vPsKn6o0e3017e8DXjSz3BLvO4bxB338KMEny5+dCnvr3S7pvDZdjxeEEkQMpT0Kng496ma8udTSN79oliRt6rHCqlm8zx6+frx6V0bFV6z0ObWKmIatn/wCMjgepsdfW/wAoQ8NSSzEqD245rZVgB/4jD6ZNbRWV1cRGZ1/D2/8A7kvGflUb31pZIUsUE83nPJ2HyFVDm6XmfPFdx61CMelPKgfcVB7B8A1lHdM/Z5PqdhHearqV5Fcyjd4cYA2r5A586ynjDnPN/wB/OaQ2WosSu7qPGGfcVoJJYh+7cMv8rUUu+n7i0jE1lKLy0A+I/wAS0HDK/Kk8VjRlcWvUyMrKeZbh1RkO3e0Z/lPK/aidtrzxnEqApj8ynP6UvOAR8Qz71Hhk5jehsCP2JK5WXozodlqtrdLtWVfdWorDtQDwztX+XOR9K5Ut26Y3KD7iilvrTrt2TH4TkBvKsp0ZU2hmpNV6MJ0d8kZoP1JLt6fvB/MoX7sKoWnUzEATBSPNq21WdNYsDbxSLEXdSS3OAP8AYrfhykrtaRkZSDthuwYLp1qo7CFB/wDqKp6HdONS1jORi6GM/KpLeWNIIow6kogXj2GKmDIHLjG5gAT647Vpu6Mj2kvgTW87XWjzrbXDHMkLDMUvzHkfcVesesrfxvwmrRGwuQOd5zGfk3+/nQ9ZMdqy5ittQg8G7iEi+R7FfkfKo8y8ofw9P4hZHUcont7uISQyJIh7MjAj9K9e1SazktZfijkUofka5ZNov+FXUU8erm2ti3xOCVkUewH5jW2o/tMFpF+E0/xpAuR412+Xb6LioGYG9y8ywzjphPIIJdM66tYXI8S2bIUd5PhPA+Y7U8T9QJdRiK1le3vF+LZIoII8wa5Bda7qHUOpROYWa6yqRyQptfIPHzpsk0nVL1VlubR470c+KnbPrgHg+x4rAWyYl2L1/eeIvE1XtHrGKHrpBIYZo1Mq4GBxn3HtVw6zI9u0uH8Vlwd3wiNc4yB7nzPpXMOpLi6hmtdOki8PUJXUq7HYGHm20c/7NPtq9sbZS8iHw1AK/wDL/lWfPr306hshJJ6H+/2nQ02J3G5upZRCHRgAcnbnPIFWomYvghvE28qedpNUGlt7gEQo0g7cDipRKyAAxMw38KSAoB981XB8Sw5OGO0/OaWxkQms/wAId+MjB3ZxketaPeQggeIgI/hIPn2yaopNtLEqVYc5Ugjg+v8A91Vubooj+Fa5cHHwjcSCe+c+/wA+a05NQqC/WQqWak1zeu0qryYgfiUcfCO/zFD5r+3juD4Mp3eWM/D6jNSx2TLayuzlp3b4hxgA+lZBYRqzF5IyyjcI+5/SsFnJ5sh+nympQiz2c2zeGPDbxgviJuPHPmMedU+o9ATqTS3tL+EI23Edzsy0Z8iMeWfI0SgV/HeVfiJbIy2MegFXmuZGh/eokZJx+YHj6ViOpZWLoaqVf2q5wfQek5tG1m8fUdj3EEzRxkZ28H84+flTpbD4x6+lX+p7YC6FyiYwAsnv6H/X5ULtJOR6CtOfO2o87dzXhRUx0satNz4Y+LBUZz3+9T6rI0Ue/kjybzPlya005c7thUjHby9fOodYmbJBw7NheM/Eax2TxFDl4pXkjGdiV288iobqN5bEunLx5YYHl5irSWf4mY4O/nkIwC592PH2Bo1p+lIUUuVGTx4Y3H7n/KvR6X4VqSA9bfr+0zazV6d0OLv6RRs9AvdUTxJI0t7Qc+NccD6etTNc6Po+6K1je/vRwZnX4F+QroP+BNOuWiuJT5eIx/0qCTptiygaeQuOfjz/AP1XU/8AHbj58nHsB/M4e1goUTl93e3eoymS7lLZ7JnCrTD0bpFvPff4lf4FjZsDtxnxJO6qB6Dufp601Dpkyt4ZsHVjgBt5wP1NS/hoVni023xFZRKS0jLwQOXcn18/tT8ehVWHPAlAhBsw/ONLv/Dubknc6/Dl3XjJ8gcd81lJraxdXkjyw2cP4fcVgBlZCIxwuRjvWVVxqwxCYrH/ANCaA6+8VrLUb7SH32sjPH/FC54NGTFpfUiB4GWyvx+ZM4DH3oVLAO61QeEB9wyrg53DvmuKUDncpo/3uZA5XytyJavtPvNPlKXURXHZxyDVPhhkfcUTsepLqzBh1BVurQ9yRkj51cOk6dq8Zn0e58OTuYnPB/yo8Up/7B+Pp/Enww3KflF3JzyPqK0Kr5cmrN1bz2chjuYGjPrjg/Kq7AMODn5VoBvkRNVMSSWI5DEVch1KRT8WfnVDLoMZB9jXniADkFT7VJFyeYyQamSPzH71cTUn8mpSjmIPBB9qtRXhXggj5Usqw6lg5jR/jDx9yWPtUtrr8k04j8LaME7mYClxLpGHcGpPEUjOewzVGZ6qWDmSa3dwu2+7vxJIwO2OIk/oPL9KCKloMOUlRPVkwKCQa54eoSXGVMpc4LLnHpRUPf6tbTTGcNsAO1mxu+VMXAUWiZ18egxEefv6zo3Ssmi6Zhxme9kTcJWwFUeYU+vrRq16nkv7iYW1rHDbRttFw53Fz/yj+9cX0fVnEU8RyWRgY8HsTR60v7zwgttMpKjiMrtB+Rq/KcRA0mXcVQ8D/Mrdaa3cxdcTXIlacwCNFg4yw257nzyxp80nQJLiyjutRnlV5Bkwxnbtz5E+Z9cVya81BG6/sbq8QiOXaCG7CVQQPv8ADXbLDV4bqwjKMNyLtZK4/wAbcqFKjsdzo4PEVKPFSw//AJSDbanBQYCvzQKHqZW1BUnxtU/EpPepdY1+2sYWlkdU2j4ixpI6OtP8V6mutc1G4ZrSOQm3gGAu485b+bAx38z7VydNp92JsuXodfMx4odi7nTzqFq0avuKox4JHlQzUrySR45rCdA8XtnJOPL6USm1e0wEKjaOMZ71zrqPXY9B1GHUYgFh3eHMAPyq3G8D1Hp5gmo0uIvkpRzJQbfMRG23vopVAa5EhIyA35gT3Lfr8q8cTozPHIRjuQ2PqDVFZLXUNl4H2l12t8G9XUgEFT7+n1qKWwnuEnZ9RkjQ5XwojlmI7DGO3vXRTIqjaeJoCi7hS01G5nnMcCSyqpwZDyM57E+uKIXFx+AgZZ2Uzn4lG8tj0xQCfWodJs1tbeHwXzuUKoA5/i+dBpNWkuW3SPnHaknHv8yrUr4dn2EOySLdQukhzvBBpft2aG4aF+XRtp/zqxFd7vOqGvTixubXUGO2GVhBKf5WP5D8jyPtRixkMU94z7nceNJnPhHK5x+vpVPVka7LiPjDKrhe+0k5H1wB9a10ecfhtwbnHORQrU9afSbo3KXEURDBSX5QhiBg+oNO+HsMerRmF0f7+UyZ8ZZHA44jbpugIYVluyAvBWNfhwPn5D2FFRe2FhGgt0BDHA8BN33I8vegs2pS3Cqs/wD5QqpWS3kxtZvXf6exx37mq6SXMEQEkCRJnCbB8OPY9q9dqtRkQ0w/acRFHpGSXWlRSwjdsDPHc1VfqBREshiZQ2MA9+fagU090B8OO/kM8VtbJPPMrz+HsUg7SM5I7cGs65Mj8jgSxoRwtC0tsZpVKFwQF88UMXTYdMt5ElkEstwu1iRxt8x+tRtemFDLNIcLzkmhdzqz3s5mYME2hQn8nr96fk1HhJ9ZG2zC1ro9g1sn7nb7I5A+1ZQYT3ZANvOqp6Mhbn6EVlLGu49YbB7RTkGzvxVWRVc5PBq1KrKu1jmqbBu1ctJz2kDxd+O9Vfw7QuZIWaNu+UOM/OiAyPKtXXNNDSvXUntOp54FEN/AtzEP4sZNXvw+g60ubWYWk58h+XNAZY+eBUO3achcMPNaocC3uQ0fl+0YMpqm5ha76b1S0QypCLqIdjHyftQdjsYrKjRt5hh2q/Z61qGnn93OXT+VjR6DqjS9QXwNUs4XY8bmXB+mKN+VPvCx8v2lguNujUUCqk5GD8jXhyp704XHTmg38W6wvJLWZuyOMj9O1CrzpHV7VN0KrdR47xMG+9XXMjcXIOJh1zAylu+c+9TJNKnbkVVkjnhJE8DIw78YArRZhnKufrTauKqC7rppJbhpbe5aEMc7GXcB8qI2OlyQQCGTUX2c8RxgH7mrC3OfQ1KJIz3BHyqxdiKMcNRlAq4M1a1i0qziazG2PcfEYkkk+RJobFq8wyiuQCOMU0bEkUqWBUjBVhkGqLaDY9xaKPP4HYf3oVlqmmnBrii7WinrF0urSxiRmDZ+Jl4II86kh641zRo/w7mGbjCTMDkj3weaK3ujwxIfAg8PPzJ/Wly6tu8ci5X3q5XHkFMLEaNYzNuUwk82pdRQ/i9Ruo57dWGI4pAig/8AMPzfpRHTuop9FLwxWjPaHkGEFtp7HPApOS0mt5BNZTsjDzBww+tWF6kv4Ttu41nw3LOCG+471DYVZdlCvbqasecXd8xyuOvbhv8Ag2Fy4HclMY+9KXUHUl3q6GJoTEjd9xyTV+213S52Uy/iISe+FDj6ef6Vb8DQtRGBfRITxiQ7T9RxiqY8OLEbCVHu7ZFoNFnSOqdZ0OZGtLx9iY/cy/HHgdhtP9qZD+1fWWnMwghjdictHkYz6A8Cqtz0dBON9lf27+oVwcfrQqbpLUoeQgdfUVdsemyG2AuKBzoKXr84SfrqWZ980MjMfPfmpY+t4h+aGUfY/wB6FJ0lqJHxwlfPkgcVetujZfzS+HjyzIOf1qDj09VxLjJqDCsPX1ouNyzf/H/WrWodf6Xf6NdWM1pdSrPEyYCAYPkc58jg1Ti0bTbIfvbu0TAzncrf7NR3V1oJVUkuJpDjvHGQB/aknT4CwIU8RpfLtpmELdCdewQWp0/WbhYWjX93cSZwwHkceY/Wl3W9TuerdSkdC0dihPgofMfzN7/0ofONPDeJBCGAPBc7h9cdvrUjNd3sYQx+BEGyUJIQ+4XuD71dNNix5TmUUT/iZ3yts2seP1n0X0jfWfVHR1nJKY5Z4VFvOyHkOoAJz7jB+tTydOy27ltPu2iP8pYqD9uP0ri3RvUNx0nqBkRnltpiPxEfA3f8yjsCP1ruenavb6nYpdWs3iROOCvcexHcGuni1FigZhZQTBz22vxqSwiuMcAGJGz9Rg1Fu1ZW40qPdjJJR1wfoxpkS6UnuCfIdsVsbhO3A2jk5pm5D2o/KU2/OKU8uqyAq+koyjkfC5BP3FQradQMSYoLW1Y9z4Qz92Lf0psku0BDHacnHyqnJeDOByw8l5o3J6KPyht+cBnQL+U77nWrgSHyjkbAH3H9KyrsurRRSFGZyR3wc4rKodYBxuH+Jbwb9Iu3EDIPUetUmSjs4AYjHFDJVG5hivNYslzLkSpRIxXlTEAio8VouJqaPGGHaoGhxVkis8qkNUiUTF7A1XktI3ySvNEXABrYAEcgVcPUKg+2iaFSqSOo8xnvV6DU7yzYeFMwA8s4FQuNr8cVo3PepIDdwDEHiH7fq9dvh6lDDLH/APljyP0q0I+lNWBzEbaRuzRN/wDzSdIAB2ofdRJEniRja5/iU4NUGnF2hI/SOXKTw3MdZuglmBbT9RhkPcJIcMaC3fTOs6fIRJaMQPNfi/pQVNTvrfwxFcyLn0NOekazqLJGjXchU9+3NQxzYxdgy3kb0qKrNJEcSxOremKkjm5yGIPvXWLRI76QR3MUcikcgoP8qCdSaDpcWTHZon/SSP70rHrVyNtqWbTHbuB4iQJN4wdre9U7rTbe4B3R4PtUtzGsMmIxtHzqOCaQsQWOK2geomUcciB7jpuJslCQaHTaNcwqUVAymniP4h8XNaOi5PAo8QiXGVhOby6KwJJgIPqvFVW010PwvIufI8100xocgqMfKqs1rATzEv2pgzGNXUMJz2PTLiQ7lkBx6ryKsDRtQkUBTGB9ae9MtoF1AYiT8p4IzT3/AIXYgcW0f2pWTVFD1NeLIzi5wwaDqG0jdGT2zk9vtXp0G7yFaWEE/wAJU13D/DrPn/y6faqUunWYuYV/DpgsrH54z/Wk/biQTUYWYTkqdP3OMNM4/wCiMCpounJA2Qblz7uQP0rsIsbUDPgJn5VRljQSFQoAz2ApQ1zPwJDuR6znkHT8wOREsZ9cc0Rh6bdiN+T+lOSxIOyipVUegoOZjM7ZYu2vTsUZBKj7Uf0+E6e4eEsnrhsZqasqniNdym8xmtLmW62pBMkrNwFbhvtTLBo8SRgzqkkmOeOM+1KHSSq3UEeQDtjcj2OK6E1drSZDkTcYwMWEHSWidtgx8qH3emxSoVZOD6cUaeq7gVqMIh3PR6tOxiuGVT5EZrKdSik9qykeBj9ozxG95//Z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2294" name="AutoShape 2" descr="data:image/jpeg;base64,/9j/4AAQSkZJRgABAQAAAQABAAD/2wBDAAgGBgcGBQgHBwcJCQgKDBQNDAsLDBkSEw8UHRofHh0aHBwgJC4nICIsIxwcKDcpLDAxNDQ0Hyc5PTgyPC4zNDL/2wBDAQkJCQwLDBgNDRgyIRwhMjIyMjIyMjIyMjIyMjIyMjIyMjIyMjIyMjIyMjIyMjIyMjIyMjIyMjIyMjIyMjIyMjL/wAARCADcAT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jNLTM0ua6jjuPpc00GlDenFIpDuf/wBdLn3H51G1RNRa4N2LVKPaqIdk+6x+lSLL5vyk4Pp2NDiJSRZ3gdWUfiKcGB6EH6HNU2WoiMfWjkuHPY0s0uazor3ZMIpJASRnBPzAevuKv5qWrFpj80oNMzS1JVx9LmmA0oNADs0uabmlzSGOpc0ymTTx28LSyttRRkmk9NSlduyJqXNc+ddnlb9zAqr/ALZJJ/Kr1lqXnyeVMgSQ9MHg1hGvTk7JnRPC1YR5mjSzS03OOay5tchVykCGYjjcDhfz71vZvYwSb2NaisdNXmJy9uu3/ZbmtOC4juE3IfqD1FJq243FolJxTaOtBOK5Jzvqy0rB0ppb0pCc0lck6reiLsFFFRSXCR8dW9BWEpxirydikr7EtFUmuZD0wo9uaj82T/no/wCdccsdTW12WqTNGiqAnlU/fJ/3uasRXCuQG+Vv0NaU8XTqO2zE4NFgMR9KeD3FR0oOK76dVx0Zm0SZ9qKbuFFdftPMjlXYzKXNMBp3Hc5+leocAMcfL+NKGpQisSSv6mgoo7fkaRVmIWpjGlYEDg5qItTSJbBjURYqdwPI5FOY01RvcKeh6/SrIZcfAYj3qrciU28ogKiYo3llugbHGfxqZmzz60zDPwoJqEtC29Tz+C+vGume73fb7dhvDgAnHTgdu35etelxSLPbpLGflkQMv0I4rJ1DQrW+jEszeVcRj5J06qPQ/wB4ex/Ck0edjDDZeYhWOMgODhmweynnAHFYVJxjK3foepUq/WKEWlZx/L/gGzHkLyc/TpUgNQMmQAMcVIOAATk00nscLfUkzS5pgNKDTsK48GlBpmaXNIdx+ax/EjlbGFQcK0wB/In+n6Vq5qrqNmt/ZtCTtbO5G9CKyrRcoNI6MNOMKsZS2MK0ZQBmp7iULh04ZeR9ayWaWzmaCcbZF6jOaSS7ypGa8e9tD6D2XM+Zao6DXb4rDFaxtgzLufHZfT8f6VUsoQQOKxDqImuVNy3zYCCQ8ADsD2xz1/OugsnAwDXtUasakLxPJq4edD3ZI1I7PKZxVd91pMJU7dR6j0rQiuFEeKzr2UHJqlrozBE1xqyr8sCb2wDluAM1XGoXbHJ8sj02/wD16p2wEgz6MV/r/WtSK13JnFeJUhVdWUb6Ih3TJba8Wc7WXZJ6ev0q1WTMhiYMvDA5BrTikE0SOOAwBqNb2e5UZEVxMV+ReG7n0qpQW3Esep5orwq1Z1ZXe3Q7Yx5UFFFFZFBRRRQBbtpSw2MeR+oqxWcjbHVvQ1o17GDqupCz3RzVI2YUUUV1EGWTgcdT0pVNRucbT7Y/X/69KG4r6ax5VywGoLVCGoLUrFcw8nLCqzHk1Ov949O1NEMYPOT9TTWgnqQcscAZPpVqKPyxk4LHr7e1KoCjCgAe1LQ3cErD8j0H5UFjjuabmipsUmVjBJeMGuQVg7QZ6/73/wBasXxfH9nt7W/QEJDJ5cuzgqrdG/BgB/wI+tdJmo7q2ivbWW2nXdFKpVh7f41nClGOu76nRTxEozjJaJGDoniCV5o7S8bzN/Ecw/TPrn1rpwaxdH8PWujx7Vdrhw5ZHlAynsPT/wCua2M1SVjTFVaVSfNSjbv2v5D80ZpmaXNOxzD80FtozTc00nL/AE4rjxld0Yabs1ow55akgLN7fSn7WHfP1p0QFTMo28VwU1OS5uZ3OmXKtLHlFzfPJfXLyH5zK2fbnpUTXfHWtnxR4Xuxey3+nJ5qSnfJCv3lbuQO4PXHWuOMj5IIII4II5Fck7pu59hhfZVqalB/LsXJ7obTk8YrsLG4dIIVkP7wRqH/AN7Az+ua4JJWjlSQYLIwYbhkflW7Yav57iN12S9sElW/PkH+dduXVIRm1J6vY5s1w85U04K6W52S3vy9arXF3uHWsgXox1pqz+fcRxZ4dgpx6V7XKlqz5zlsdBpxKwgt1di/+fyz+NbkVyFjxXPxy9+nsKsC4IFfNLGc03Puczd3ctXUoYmrOltvtPZXI/kf61jSTZrW0cEWJP8AeckfoP6VnGrz1Bx3GYKkqeo4oqe6j2t5gHB6+xqCvFq03Tm4s74u6uFFFFQUFFFFAAa0lztGfQVnxoZJAvbv9K0a9LARaUpGFV6pBRRRXoGRkZ4weR6Um0f3iPqKTJFKDX1FjyLjgvq35ClAA9z703Pbv6UuaQ7js5pc0zNLQFxwNLmm5rP1LW7DSl/0mb94RkRINzn8Ow9zgVE5xgrydka0qVSrLkpq78jTzUNze21km+5njhXtvYDP09a4W/8AGF/dErbBbSL1HzOfx7fgPxrNjtrq8fzm3sW6yysST+J5NeXXzSEPgXzZ9BQ4fnbmxEuVdlq/8vzOzufGGnxZECS3DeoXav5nn9KzZfGN4/8AqbeCIf7ZLn+lZsWlov8ArZC3svArQtrDd/qLXdj+ILn9TXlVc3m9n92n/BO+OAwNFfDfzf8AVvwIf+Eg1iY/LcsPaOJf8KFvtYY83V3z/tkVrppN0+N2xPq2f5ZqddFP8VwB9Ez/AFrklmFV/wDDj9rho/DCK+X/AADFW71b/n6uv+/x/wAalTUdXj6XEx/3sN/PNbI0eMdZmP4ClOjoekzZ91zSWOrL+mZuvQe8V9xnJ4g1KMfvBG/+/Hj+WK6aCYTRJKOkihvz5rIOkOB8s4P1XH9av2UcsMAik2nZ90qc8Vo8ZOrZT6HLWVFq9NJehppJipDLxVIORTvMrojiLKxxuBk+Lr+ay0KWSBisjssYcdVyeT+VeX16vq1kNU0ye0ZgpdflY9mHIP5gV5XLFJbzPDMhSWNtrKexqefn1Po8mcFTlFb3/AZSgsrBlO1lOVI7H1pKCcAk9KR7Bvlg+HUYVwHA9AQDj9as6eM3qH+6C36H+uK2bfQbX/hHLSadZluRApIiPLEjgEEHoP5Vq6JpFg+nSMkbl5Pkd5Dlh0IxwPY19NUquWGfdr8Wj4StOPNJR6Noy1fFO8z3pbyzmsZSko+XPyv2b/6/tUKK0rhI1LueiqMk18S+eL5WtThJAWkZUQZZjgD1NdZbQi3to4Qc7Fxn1Pes/S9LNsfOnwZSPlX+5/8AXrVr0MPScFeW7NYRtqxCAwwRkHqKpy27RnK5Zf1FXaKqtQjVVpG0ZOOxmUVoNEj/AHlBPrUf2WP0P51wSwE76NGqqop1JHC8h4GF9TVtYY06IM+/NSVrTwFneb+4l1ewyOJYhhe/U+tPoorvSUVZGYUUUUxGLmkd1RC7HCgZNGaRhuUgHBI6+lfUu9tDxkyjeyqiywK3MpBJAJwM5OcfU/gauWpjFsixMWRRtyRjpVaa0ilfy9qK2w4fABzgnP8A46PzqaydpLZS8XlsDtxt2/jiuWj7RVJJ2tv56/8ADHZiLOnCXWxapskqQxtJK6pGgyzMcAD1Jqve3sGnWr3N1II4k6n19gO59q831vxDc61NtbMVorZjhB/VvU/ypYrFRoLuzqyzK6uNldaQW7/ReZuaz4yklZoNLOyPobgj5m/3Qen1PP0rn7W0nvXLjOGOWlc5ye/PUmrGn6TuAluhgdRH/j/hXSWeny3ZCxKFjXguRwPYV8risfKbu3f8j66Cw+Bp8lBW7v8Arf8AIzbXT4IMEL5kn95hn8hW5b6RPNhpf3S+/LflWta2MFkMoMvjmRuv/wBaqV7rsMOY7cCaT+9n5R+PevMc5VGeViswtq2W4dOtbcbtgYjq0nP/ANamT61ZwfKHMrDtGM/r0rnnmvdTkwWeTH8I4Uf0q/b6IMA3Emf9lP8AGuzDZfWr/AtO/Q8OtmLb0/EWXxBMx/dQxoPVyW/wqIXeq3P3WmIP9xAo/MCrUt3pGlHDyRJIP4VG9/6kVnz+MY8kW1o7f7UrY/QZ/nXu4fh2cleb+5fqzz6mNl1kWRZapJyzS/8AA5v/AK9PGl35/jX8ZDWM/irUHPDQRD/ZTP8AMmo/+Eivm63rD6IP6Cu5cP0Y7yf3r/IiNWc9Yxb+R0AsNUT7krfRZiKeH1mDBxIw+gf/AOvWCniG7HW8k/FR/hVuHxLOMZuUb/ejA/pUTyGj9mX4/wDANlKvH7Ml8mb9rqiPiO5HkTejAgH8+n41obqwodeWddksUMq9wrf0OatI9nIMQTTWjegbC/l0rirZLWjrB3Omnj+X3Zr9DSznOOfWuR16yj1K4aUp5RUbVkC88f3h3/pW2w1KyLSCQ3MRHrkfXH+FHmW9+2QfLmboGPDV5U4zw8rSWvmepgsdGNTm2Zwh0LU+sdo86dnh+cH+o/ECtHQPDy3OqrHqMiR+Wcm2Jyzkdj2A9R1rfC3GnXHmwfK38UZ6MP61oaUljc3VxexRgTl/nDclcgH+eea9DBxpVmnHfqmepi8xrRpSttbdb38/81+Bt8EYwMUlq3lxrgcc5AozTIeIx9T/ADr3nFPQ+TTsi+VV1IIDKR3HWsdNPuYtfadbny7ZlykCcLwFByOnUk+vStGKXHynp/KnTggLIvJjOcDuO4rzq1FJq/Q3TU1ckK45FNp6srqGU5B5BoK5rnnS6xNkxlFBGKKwatuMKKKKQBnFFZOq6hHBKls7yRkjfvA468DPX8vaorfVFuZoYUfMqhv3hb5Tx/8AqrR0pKKk+o0rrQ26UDNEanYu/G7HOOlPq4UXvIm4m0UUtFbezj2Fc56lzTaM17x4w6o7m5htLaS4uJBHFEu52PYf57d+lPrzXxb4g/tS8NlbPmygbqDxK4/i+g5A/E9xXLiq6oQv16Hp5Xl88dW5FpFbvy/zZV1zXp9cvPMbcltGT5MOeg9T/tH/AOtV7S9LEIW4uFzL1VD/AAfX3qroenbgt5MvHWJT/wChf4fnXYaXpxvJPMkB8hTz/tH0r43G4pybV/U+3rVKeHp+ypaRQ7TdMN2RLLlYO3q//wBat6WWCyttzlY4kGAAP0ApLieGytjLIdsaDGB+gFcjd3txqd0CQcZxHGD0/wDr+9efThKq/I+XxuO5fXoixf6tPfsY03JCTgIOrfX/AAqaz0jID3PA/wCeY6/jVmw09LUb3w0xHXsv0/xrB1vxXgta6Y/Th7gfyX/H8vWvsctyNaSrLXt/mfN1sS5O7Zt6hrVhoyeUcNKB8sEfX8fSuUv/ABHqF/lfM+zwn/lnEcZHuep/l7Vh7iWLEkknJJOSa39G8L3mqBJ5iba0PIdh8zj/AGR6e549M19LalQVlqzWjg51I+0qvlj+LMhGJYKiksxwAOST9K3rHwtq14A0ka2sZ7zHB/75HP54rs9N0ix0pALSAK+MGVuXb6n+gwPatCsJ15yOqMqFHSjD5vVnNWvgmzQA3N1PM3cJhB/U/rWpD4b0eHGLFGPq7M2fzOK06WsG2+oSxFWW8ioujaYo40+1/wC/K/4UHRNLYHOn23PpGB/KrvanCpEqs+7MeXwtpMo+WGSI+sch/wDZs1VfwzdwDNlf7h/zznH9Rn+QroxTxQpNbM09tNq0tV56nIC8v9JcC7geAE/fX5o2/pV9ZLPUlySsMzfxryjH3/z+NdDtDKysAVYYIIyD9aw7zw4mTNpziCXqYz/q2/w/lUVY060eWqrkezg/g91/h/wCMzSW7C31BMp/BKOce+e9Qz281pOt1asu/HDAfLIPQ4pLe+eNjYajAwx1jbqvup7j6fhVgq1goIPn2EnQjnb/AJ/zg189jMtnhn7Wk9O/+Z14bGSpP2dVaf196LtjfyXkZZIog68OrTHIP/fNWElnRmRoUPJYbJMnn6gd6xpopLWVLy0YNkcHs49D/n9a2La5iv7dZUJBzyM8o3pXoYHFKtHlbtJF4qhGH7yCvF+un4ky3KFgjho3PADjGT7Hofzq1HLt+VuR/KqZII8udVIbjOPlb/CliEkbmM5dMZVjyR7H+h//AFnuavpI49tUW1P2c548luQf7v8A9b+VWapKxX6ehpUYxf6vOz/nmT/I/wBK5Z0ZR21RpGoupcpMD0pEdZEDocqehp1YNJ7mo3aKNop1FL2cew7jSo9K5u905tPNvKN9wXcrKSCS2SMcdu/4mumppZR1NXThHmT5b2E5NLexBZWptYypctk5A7CrBbHSoy5PTgUA10QpdZGc6nMx+40U3iitrGd2c9mnZplNllSCF5ZW2xopZ2PYAZJrtemrPPSbdkc74z1z+ztOFnA5F1dAjI6pH0Y/j0H4+lcJpNj9uughGIUG6Qj09Px/lmotV1KTV9VnvZM/vDhE/uoPuj8v1JrqNLshYWKxsP3h+aQ+/wD9bpXyeZYtybkvkfo+Cwqy/CKmvie/r/wNjVsrRru4SBBtXqSBwq11qJFbQBVwkaL37Cqek2X2W0DOMSyfM3sOwrP8R6htUWMbcnmU+3YV85Z1Z8qPDx+KUU30X4szdU1FtRuflyIVOI19ff6mtLTbH7Km9xmZhz/sj0qjpFpub7S44Bwg9/Wq/inWjY24srd8XEy/MwPKJ/ief19q+1yTLUkqslr0/wAz5CvWcm2yh4m8Qmdn0+ykxCPlmkU/fP8AdHt6+v8APmAcUwcdK7Twf4eDiPVbxAR1to2/9DP9Pz9K+nqTVKPLE68FhYqP1mvt0Xf+v+CT+G/CioEvdUiDORujt3HC+7jufbt356dl702nCuBtvVlVa0qsuaQ4U6mCnjpSM0KKcKaKUVJQ8UopBSjrSYxwpwpopwqSkPFLTRTqRRXv9Ot9Sh8udeRyjr95D6g1gI9zo9z9lu1EkMnRv4ZB/Rvb/wCtXVCorq0hvbdoJ03I35g+o96FK2j2L0kuWX/Df12MIhbIB0Jl0+X8ShqJ/M0y5+0w5eJx84HRl9frQol0i6NpdDzbeQcHHDj/AOKFTKot3Fs7b7WXmGQ9vavDxuElhpqvR2/rQ6cLiHTl7KrrF/1/XY1Y5I54g6EPG4yPcUfNH93LJ/d7j6f4f/qrGtZm0y7NvLxbSNxnojf4GtzNerhcRHEU1JGWJoOhO28Xt/XcVWDKCpyD0NOqBv3ZLj7p+8P61Nmug5/QarGKYbSQsnUD16/yz+XvVgTv6g/hVaXJQY7Mp/UVJWagrtNDUmtifz29Fo89j6Coc0uaPZw7Fc8u5J5jHqTQDUeadmqsugrj80tR5pwNKwXHZopuaKLDuc+WCgljgDkk9qyb6X+0IJLZot1u4wynqw96XfIYvJ3kx+h6j2z6dKcBxivl8fm9XEpRp3iuvr69iKVJwfNfVHMy+G7WK+hurZCio3zQZJBP8JGffHH0rXigEZVmw7qc4/hH+NaBTc3bBGCcc4qVRtGBwPQV5c5zmlzPY9WeYYmdJU3Lbr1/rz3JIdXxDK1wBujQuCv8WO31rmE82/vcscyStlj6eta90ioZeAA0Lnn/AHTUGi2/yPcEZ3fKv07/AOfau3KsIq9VQ+/0R42LrTslJ7F+eeHTdPkmfiKFM4HU+g+pPH415ldXUt5dS3U5zJK25vb0A9gOK6XxlqGXh05G4H72X69FH8z+Vci0ic/MOOTzX6RSh7OnzJHHhMO8TXUOm79P60Nvw3o51nVBG4P2aIb5z6jsv1P8s+leqKoVQqgAAYAAwAKxvDGljSNFhjlXbcz/AL2XPXcei/gMDHrn1q9f6lb6aE8/eWfOFRcnjvzivNr4iELzm7JHp4utzz5V8KLlKKpLqtm1kbvzgIgdpyDkN6Y9adY6lbagrGBm3J95WGCM9KyjiqMpKMZK721OUuinDpTRThWw0OFLTRTqllDhTu9NFLQxjhTxTBThUlIeKcKYKcKkoeOlPFMFOFSykQ3tnFf2zQSjg8qw6qexFc5FuiaXTL7gZ+V/Q9mHsa6sVm6zp32y3EsS/wCkRcr/ALQ7rQrNOEtmU4865fu/rszKZDdQSW1x/wAfEPDf7Q7H/P8AWrGlXbSRtbTH9/Dx/vL2P8v0qmlw0sMd1Gcz24+b/bT3+nT8c0l3mKSK/tuQvzAeq9wf5fjXhe9gMVyv4WduHl9apOhP4lt6/wBaM380yPKZTsPun2/z/SkilSeJJYzlGGQafX0Ks1dHmNOLcWOBpc1Su7vycImC5GSfQf41QN1PnPnP+deVic2pUJ8iV2ty4021c3c1n3980beTCcMPvN6e1FtqBdHEuNyKWz03AVlMxYkscsTkn1rjzDM1OlFUHbm37ryLjCz1LEd/cROD5hYd1fkGtq2uEuYRIn0IPY+lc0TV3SrgRTujsFjZcknsR/8AWzXJluOnTqqE3eL79ByV0b2aXNYd1rDsStt8q/3yOT9B2rPa7uS2ftE2f9816VbOaMJWguYjlOtork/t93/z8Sf99UVn/blP+RhyjIY2dlUR7mb7oZto6Ek5wfT9aUptfacqxzhWB5x1AOMHvVqwkTz5eFzKWfPQjG3K+4GRj2pt7cRTvCscyPjcwVSDggdT+BP44r5j2j9p7O2n9f1Y9NYem6d99L3IBThTRT0RnOFVmPXCjNWjiRHJAZXyWAG3GCM0xrNsDZJkjoDVkU8UnFPcXImYktnb3U26e3jecDCOy5YHsCe/pz07VXO102sAy+hGRWhcSBJJZgeh+X3bt/j+FZgNdFOrUlFczbtt6eRxTST0C9WS7czO7SSYx8xzxUEay3JVWkYpGMDcSdo9BVkGpTC0UhjIQSn5jH5i7x9VzkVXs3N833kxpSm24q/ciFrHs25fGc43d/XFOtZ5NIne4jRZQ0Zj+bIxkg8/l+tOgltrhpI4rkNKil9uwhWAGTtbvgAnoPaklwYXB6bTV2dNqcdGtmaVsPUovlqRcXvqaeneIpbm8jt7iGMCRtqtHkYPbIJNdEOlcPpcn2WYXAt/MkH3Gd9oX3xg5NPUXcVybmK7bzs53Nnn616mEzapTpr2nvNv7l+v9amUW7HbinCuHOs6guo+c8zL8wzFn5Nvpj+vWt2DxLbXF8lusMoRztWQ45Pbj3r0KOb4eo2pPl1tr1KUk9Dcp3aqL36R3iQHBR494cHvzx+QqwLqExxuHGJCqj6t0rrjjKEm0pbGlmWBThVOLULaVo1WUZkYqgPcikXUrdlU7xgxmVjn7qg4/PPFT9cob8y/r/hxpF8U4VVa8hRow0igSA7Tnjpn/Gkm1CCAxrvV3kcIqqR37n2oliaKTbktCi6OtPFZX9tWohWUMMNIEGTjgnG76cE/hUs+q2qFo450aYA4A5GQCcfpj8ayeOw9r8yKRpCnCso63Z5iCSqS7qGB42gg80xtftHtZjHMElCsYwwzk8gf/qqHj8OvtoZR1SA6dqYuI1HlTknb23fxD8RUcIVWltM7kI82Enup7fl+oNWtQ1SxvrCSF3KyookUY/i44Hvzj86zBM0jwJGMSRDd5g5AHU/5/wBquHMsXhq1JJSvJf1YtT5KiqR36/1/Wxb0mUwzS2THgfPH9O4/r+dawasZ23OWAC/SmHFc9HOZUqahy3t5/wDANcUo1ajnHS5Pegi7kz3wf0FViaVi2cNnI7GmE15FWfPOUu7bI2QE1HLLHDE8s0iRRINzu7YVR6k04msjXWhltorJvnnnkV407Hy2ViW/2e348CqoU/aVFA2w9L21WMO/5dSy+r6eLcTi8ikjPA8rLsT6BQC2fwqaG4gu7aO4tplmgkGUdQRnBIIIOCCCDxVuHQrN9F/tGSdVuGiOCXXHXKgnGemOPesLSZ1WWfTygEsQNyXXo4dz19CCcY9K9LF5dGjS5o6nXWwlL2UpUrtxevoahNNJoJppNeMeULmim5ooFcmBVk2OiOoO4B1zg+oqTzHZSC5IPX3qIZyAAWYnAA7mmrPE0nlrLEzY3bVfdkdzkZX9e356JTa02OiFOrUj7qbS+5EGr3lxY2KS2scbyvcRw7pQSkYbPzMAQeoA696rS6PqOswfaLpZHt4ULJ9nLRLuydzfeJLdAOTjB9as6xFcT6Jdx2kTTTMgHlJ9503DeF9Tt3f05p1n4puNH08Qy2klpbybgk11GYdrnoDu6HqRkAHHBr2sthSdNSklc9bAp+xUqUVz3+YmmakJfIsrp3F95XVx/rto+ZgRwTgbiODyeK0nV3G1SFB6t3/CsTRYYtQlj1hpHldHmWA9EAJZCw7kkDGScdeK3lrzsbGmqrUPmceOhTjWcYfP18vIybq0IcCRm6fKVxgfh/8AXqhIhhlaNiCRjkdwRkfoRW1etvlSNeSB+prEuZFkupGUgrwAR3wAM/jjNc9NuV0+h4taKi9B0RfzY/LXc+4bVxnJz0rY0fRtOv4bqa5tvPMly7LKzH5l4PGDzg5BPf3rHtpUimDuCyFWRtp+YBlKkj3Gas6dqd7p0McMEz3VvBki3MKqWQ5zhgScjOcfXtXpYKVOEr1NUeplNVRhKManLOTSS2v8+99NWkaHiGyWy8rUre3gWGFGhlSPEbEP8oIwMHAJH41mzRhPLwd0csaSoSMEqwyMjseabd3MmqPJeXdu6xM6i3t5ZHKgAHc2ARnnbzjHUUEzXLPKQz7QNzAYCjoBxwOnAp4ucKlR+zW/9fjoPNZw92k9akd30tvbd3s2/wAhQaUGkKmJJHktr2QRjdJ5EO7yl9WJI5749OeBQ2FYgMGXqrAY3DqD+IwazqYatSpxqzjZS2PIKt8BmNu/IqCCYwTpMoyyHK+x7Gn3b7pQv90VBXnTfv3RjJ+9dG/ZXK3qzZ3K/GVJzjrjFWBbgSBgxwDuxn2o8PvaLBIYo3WTIEjOc59MH0/CtkqjjJVT+FNUVLVM9bD4b2tNS5lcxltEG3kggdR6+tAtht6jcVC5x+dajQRn+HH04qF7Yj7hz7GodCS2Kng6kdlcofZF3N83ykcD0/GhLREcNnOO2KsspU4YYNJWXLY5nGzs0Qi3RWRuu39TTRaIAckkmrFFFkKyIvITzC/fJpDaxlAuDx3zU1NdxGhdugoSuFkQ3CwopdwSWPbrUtncRzJNtBV8rnPpz/gKz7q5WaMAKQQ35iorO6W2usucRuNrH09D+f6ZrphTSWu5CqJTXY3CasQosEBvpZAsce49M9Bkk/Sqp4OD1qa0uBBL87uIyCCBzg44OKlfidsWuZc2wmi61ba+zsbZj5GA5l5ypyeMH0XPTvVdypYlAQuTtB9KsWstnpjn7DZRoOzD5dx55PUnqcc1UPQnjAGSScAVUnpZd/Xouv39zXFSpTq/uFZATVO90+2vmgeYOJYCTHLE5RlzjIz3Bx0Naf2aZ4dwQFc4CBMPgcZySM5x044P51nGP7wwxUhhhgwxkHBI7joT1pU6jjLmpvVEuFWg+eLt6GG1jqvmPZqgOnyS7jdG6GVjJyQUzuLgEqD34NaVta29mjrbwpFvOXI5Zz2yxyT+JqbNNJrevjKlZJP/AIceIx1WtFRlovLr5sCaYTQTSVxnEFFFFAFhSAyls7QwyQM4GeePpWZDp00VwjmVFRclnhk2FfQDcM88AYBrTFOOOpA471rGaW6PQwmOnhouMVuSfeZi2MsxYgDgZOajnmihiKyqGVxjyyoYMPcHjH1pwLAkMAGxnHtVCb95qcgborFQPZeKXM0+bqcU6jXvLdlyK/hIAZHiUDCkp8oHpx0H4UtzcSZENsQXIyz9lH/16jFWrLTmmR2iMaAtgBs/MfT/AD60JuT8wXPLQz/JuQQskpkSQ7G5JK54yM/WqlvYyNHkRhm7kn5R7D1+v/6ztS2syw5mhdI34ywxQoAAAGABgAVXNKK5SHRTZhyxHEisgWRBkYAGcdQce2Tn2qurYIIOCOQa1dRUGdcfeMTL065BH9azfICnDSMD6bP/AK9XCS5dWctSFpWQjOzsWdmdj1Zjk1paNFaXepWMN7AJ4VkkHlMu5S7KNrEd8bGHtnPY1mOjRYJIKt0YdDV3Tbw2c8NzDJClxA7nbOG2SIygEZUEgjbkcfxGvTyufs8UpOVtHr6p9f1Jg7S1O2t4ILWNrW2tY4YGLAxQrgHPU1yGoWcVhqk9jFcfaIYbVXDsF3xMCAEYqADkevNakPiS6kil2act5KchPs42BCf7wY5K/wC19cgVze028cdtvDCJVU7D8u8KAxH455r2cdiKUcM5O0ubRap66+930/U0lJWAxRnOUFPjtrRsLKJFGfvo3P4gg/pTAacDXylovoQrdjoLaCG2gWOBQE65znPuTU6uVPBrP0xy1sQeitgflV0GsXoz0qctE46FgSBvY0tV809Xxwa0VTud9LE9Jj2AYYIyKrvCRyvI9KnyKQmiUVLc3qUIVVqVKKmdA3Tr61EQQcGueUWjyq2GnS327iVWvmXyCpcBuoGetWawp2YSvv8Av55qqUbu5yVJWQx2qu7U52qAks2ACSeAB3rrjG5yNl6y1KeErCE85M4VP4h9D/8ArrbRiyBmQox/hYgkflVeys0s4sYBlI+dv6D2p9xcwWsJmuJo4YgQpeRsDJ6VnN88uWKuzvoUqmkd32JSaFOSEyRllII7EEEGoLa6gvrSO6tZDJBJna20r0JBBB6Hg08nismnB2ZtJTpTs9JI04NSieJCzZlI/eLGhJQ98gZI5rMkLZG5WXOWw/B6nkj1Iwfx+lRSXquQJJi2PXJpBIrjKsDWUacIX5eppWxUakeWKt8xxNNJqFnlmkMcCliOpAprLcW7AzKwB9eR+dUcbkTUVG8h3bEUs/oBnFQ+bIj4fOfQjFITkkWqKj89KKB3Xcs+YoHenglfmbhuy/3fc+9Rhtv3QFPqOtLTV+pSv1H53KASVI+6w7f/AFqguIpEkF1ww4D4P4Zx/nmm3ErK6wxnDnG5vTPQD8OaWONE5Cjd/ePU1Wi3JfvOyJ4ihdC+THkFsenfFTa++qBLX+w0UxM5P7teehxkEYxxyT3xVcVcjvZ47byFKhecNt+YZ64NOLXX+vX+tzswtf2FTncU/Uu3RlGlQbj95x5nHJbb7cetURTkMlwHaa42xQoXeSZztRR1NUG120hR5LK3/tcqC0gjLxrEg6s2VyCewx0BNduEy3EYuyox02vsv+AZVaseZyloaAptxEk1u6uOgJB9DUzhWVJ4o5Ft5lV4ywPRgDjPtnH4Vn6hcMsbRKjAEcuwIU+2cf5/WuSpTlTm6ct1oKUko3ZjzMBbAHqzhgPYA5/mPyNVwaJ1mD75R16Efd+g/wAKbGrvu2gYUZYlgoAzjknjqRXTCDsorU8x3lKyRICD1GacDTHUJtKyxyqwOGjzjIOCOQOf85oDUTg4uzVmEouMnGSs0Sg1JEjzSBIwWY9qjieMHMiM49A+3+hrXs7y2OIo08onoD0J+v8AjWMro0pxUnZst20It4RGDk9SfU1Lmmg0uaxPQVkrIdShhyMjI689KqX94tjZSXDsEC9GPQH1/IGqeizJKXZH3pKiy7gfvDPXP/Aq0ULx5jtp4SU6Eq/RGwDilzmpGhLFmiU7Au7nrioQc0neOjM6NeVPToKTTG5pWppNK56kZRqRutUNIxVe4tIrnlwQ395etWKbn8qzas7o8zFYGy5obdjm7+JLe4MUbs5A+YkYwaXTFDanAD2Jb8QpI/UCl1OJor+QsDtkO5T61Dau0d3CyIXYOPkH8XqK7oP3U7nhbT+Z0pNU9SsYtU0+WzmaREkKndHjIwQe49qtsMHHOOoz6UwmuSMnCV1uepTqypzU4OzWqM/R9Jh0Sye3hcyNK4eWQrtLYyFGMnoGP5mpbuQgCMdxk1ZNUrsfvFbsRiipUc3zMjFV6leUqlR3b3L1jYRGBZZVDs4yAegFSzafEw3Q/upOxHQ/UVPbMGtISP7g/lTiamw1CPLYjt4VtoFjXrjLH1NNuF82B4+ORxn17Ui3MUz+XbyJPITtCRuCSfTrx36+lIzTRXBt7mHypdu9cOHV1zjII9D1+orRUpuLnbRGjpSUXpohIYkgTavU9W7mq9+oeDfjlD19ulWCahmXzIim7Gcc4rMxkly2RlYPpRV37Gv99vyoqTn9nIkzS5pmaXNBqV5zsvSx6HDD6Ef5/KrK0jKkiBXXIHQg4I/GoZUMEJeORvvAbSPUH/CqeruiNY3ZbFPFRjpUgoRqhZgp06/81WeAWztKq9SoGePfOOe1SaRqunf2DBFJdWzyR2g82MYHAXlcHvzg/XPenQTSQSb422tyOmcj0xTZIbS7RYryyhnhU7ljx5YQ/wCztxj39a+hyrNKGGo+xqp6u91007EVKbk7og0K3Flb3lwqrHDqKpLDaoSViU/MCSQOcEDj0q+ACCCAQeCD3ps8pbLqqRqoAVQPlVRgYA9hWTLrI2lV2xtyCTkkfhivOzDFTxteVXpsvToWnClFJkE0aCaeEf6rLA+wHf8ADr+FZkZj2TJKWVZI9oKqGwdynoSM9D9M57VLLcgoUjz833mPU+1V6nDuVKz6o4vauE1OG61JV2W1s0MUokErBnO0jaB90YPGeuSM9uaaGpoVirMAdq4yfTNJW1arKtLnluFevUr1HUqbslDU9NzuqJ94kAfWoUDO4VAWY9ABk1uafYG3/ey483HA/u//AF65ptRQqcHN6Glnk0ZpmaUGuQ9K5DqVqt/G2n3EDNbOvLg4Ib1H+elVILM6V5caMEjaMxRkITtAA5IPpj1NaYZsY3ED0BojjHnvIC290C9eOOen4VvCp9k9Whjko+yatH+v6Znz62oZeFDP8oaZwCx+g7/jVmxnnnSR5WBXICgKB9f6daz5NC07VLmO9khkRoD8qngDkdB9fr0rYVVRAqDCgYA9Kc5Q5bx6l414alD2dOPvPfyH0xhjntTs0tYHnUazpyutiEmkJpXG0+1MJqWz2YSU1zIa8ccyeXKgdfRh0ohtLe3JMUSqT36n8zQTTkfnBqbu1jzMZgl/FgvUlJDKFYZA6diPoaiMK9nP4r/9epKKOZnm3GpDHkBieeNxONvvWc5WUmMAu3ogzinahcEt5Kngfe9/ar9vAttCEAG4jLH1NUtUJe87EViJ4ojFKhCjlSSPyp93GbmzngD7DLGyBh2JGM1KWqKQK6MjZ2sMHHpVLQ2g+S1uh0OnNHqMFvIUEKNEGRFxhR0+X2I6HuCKZqmn2shzNMYVjBxOH2+WDgnOflP3R1FYcGoahBaQwH7LK0KhBIVYGQDgZAOFOOMjP0pL/UBqDW6i2miETF3aYqcnGAFwT65zx0r3542hKm9U/XqdrlFNyUlZf11/ruVLWaSWzikmGJGX5uMZ98ds9aeWpC1MJr59u7PPnJOTaVh26imUVJNx+nWr3zSgyldgGMAck9K000IGV0a8IK4x8o55I/pWFBdS26yLGwAkGGBUHP51PHq17FnZNgYAxtHbp2r34QoJe9EvQ0/7IjxITdsAhPUDoApP86V9BD28pa6k+VzgLFn7rMvb6VljVbwDHmrj3jU9gPT0A/KmjVL0ZInboQeBzkkn9SapRw/8gWRAly5GN/IrUTTdTaNJAg2OBtO9ec9O/vWJKgTaRn5hnHpVpLq4jjQCd8DG0Z6Y5GPzNZxpUk/eiSn0NA6Tq7OP3QDgZALLkenfvjFRhL1VkLjZ5b+W2WX73oPXrVUXt1nPnyZwBnPbOf5809tRvHBDXMjA4yCcjjpVOFB/Z/IpaF2bTtTeJkwv3yjrvXIwu4/pWfdeG9SR/MaNGMhZjhwMEFsjnvwTxUn9qX24n7TJknJOe+MfypTqd8/BupevUN06/wCJq4qhHaP5EzgpbmYdKuw9whhANucSZYcH068ng9KsDw5qZJH2XBABOXUdc+/+yfyqKXVL9mdTdykMCp+bqCSf6n86dDql+8oVryb5htJ3dgD/AIn8605KXYw5Ydh0NvPYzTwyrscEIynB6f8A66abaBjkxjPtwKnllknkMkrFnbqx6mmiuZxje6RuoRtaw6NvJXEYVB7Ac0/7RL/f/SoqWpdOHZFqyJftEv8Af/Sl+0S/3/0qGij2cOyGTfaJf7/6UouplIIcgjkHFQ0Uezh2QE/2qYjG/AznAAo+0zf3/wBKgpRR7OD6Ibbbuyb7TN/fP5Cl+0zf3z+QqGij2cOyAmNzKRgv+gqIzyg/e/SkpG5BpOlDsjajVlB2T0Dz5f75/KkM8n96mUlT7KH8q+47ueXcsLdSngv+lO+0S/3/ANKq1IpyoJo9lD+VfcefXpKPvIrTSP57sTznNbUMF3cWouY5FKEMfcYrIuVGA/fpSQ3txCnlpKwQgrt9j1q406a3ic0fdZtT2V7DcwwGVGaZtilegIOCDx61KdG1A5xJEcEAc/ezjnp/tCs06leSfeuZD07+hyP1pDqN4d2bmX5iGPzdSOn8hWnJQ/lNC5Np11Csxa4h/dKrYz1Bxgjj3705tIvgsh82MhCoyMnOQD6e4qhJqF3Ijo87ssh+YHnPGKb/AGjeDcBcyANjOG64HH8hRyUP5SdDSk0HUVMoWSNymOFJy3GeOKoX1tcafcCGV1LbQ2V6YNNbUr19+66lO/Ab5uuKhmnluHDSyM7BQoLHPAqZU6NvdiGgnmv/AHqKZRWfs4dkKx//2Q==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2295" name="WordArt 8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 b="4008"/>
          <a:stretch>
            <a:fillRect/>
          </a:stretch>
        </p:blipFill>
        <p:spPr bwMode="auto">
          <a:xfrm>
            <a:off x="5460542" y="985996"/>
            <a:ext cx="3567992" cy="256291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9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557338"/>
            <a:ext cx="77041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2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天上美丽的桥是什么？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825" y="2276475"/>
            <a:ext cx="77041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天上美丽的桥是雨后的彩虹。</a:t>
            </a:r>
            <a:endParaRPr lang="zh-CN" altLang="zh-CN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2947988"/>
            <a:ext cx="7704137" cy="1201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3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文中的我把彩虹说成美丽的桥，说明了什么？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188" y="4221163"/>
            <a:ext cx="77041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说明我爱想象、爱思考。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1514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4941888"/>
            <a:ext cx="925512" cy="1239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5" name="AutoShape 2" descr="http://img1.imgtn.bdimg.com/it/u=2397115266,3297349361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1516" name="AutoShape 2" descr="http://img4.imgtn.bdimg.com/it/u=3767114894,3419525688&amp;fm=21&amp;gp=0.jp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472" y="3552073"/>
            <a:ext cx="4255704" cy="30201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3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025" y="1541463"/>
            <a:ext cx="770413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4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那“我”真的能走上这座美丽的桥吗？为什么？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pic>
        <p:nvPicPr>
          <p:cNvPr id="22535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488" y="1135063"/>
            <a:ext cx="923925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36563" y="2781300"/>
            <a:ext cx="80962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不能，因为它是彩虹，像桥，而且在天空中。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537" name="AutoShape 2" descr="http://img4.imgtn.bdimg.com/it/u=3543350198,2363743710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79950" y="3344408"/>
            <a:ext cx="4555380" cy="30369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7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774825"/>
            <a:ext cx="77041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5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“我”能想象出这么多事，说明了什么？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13" y="3021013"/>
            <a:ext cx="77057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说明我是一个“想象力”丰富的孩子。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3560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3" y="4941888"/>
            <a:ext cx="925512" cy="1239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 b="5863"/>
          <a:stretch>
            <a:fillRect/>
          </a:stretch>
        </p:blipFill>
        <p:spPr bwMode="auto">
          <a:xfrm flipH="1">
            <a:off x="196056" y="3559563"/>
            <a:ext cx="3943895" cy="27781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1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484313"/>
            <a:ext cx="77041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6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全班集体读二、三、四段，你发现了什么？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pic>
        <p:nvPicPr>
          <p:cNvPr id="2458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50" y="1177925"/>
            <a:ext cx="925513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8313" y="2711450"/>
            <a:ext cx="80327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 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我为每一个家人都做了事情。这三段最后一句话都是“你高兴吗”。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WordArt 10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04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484313"/>
            <a:ext cx="77041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7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从这些发现上你觉得“我”是一个什么样的孩子？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pic>
        <p:nvPicPr>
          <p:cNvPr id="2560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0" y="1177925"/>
            <a:ext cx="925513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68313" y="2711450"/>
            <a:ext cx="80327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 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懂事、关心父母、关心家人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608" name="AutoShape 2" descr="data:image/jpeg;base64,/9j/4AAQSkZJRgABAQAAAQABAAD/2wBDAAgGBgcGBQgHBwcJCQgKDBQNDAsLDBkSEw8UHRofHh0aHBwgJC4nICIsIxwcKDcpLDAxNDQ0Hyc5PTgyPC4zNDL/2wBDAQkJCQwLDBgNDRgyIRwhMjIyMjIyMjIyMjIyMjIyMjIyMjIyMjIyMjIyMjIyMjIyMjIyMjIyMjIyMjIyMjIyMjL/wAARCADcAUsDASIAAhEBAxEB/8QAGwAAAgMBAQEAAAAAAAAAAAAAAwQCBQYBBwD/xABHEAACAQIEAwYDBwIDBwMCBwABAgMEEQAFEiETMUEGIlFhcZEUgaEjMkJSscHRFWJy4fAHFiQzQ5LxU6Kyk9IlNERjgoPC/8QAGgEAAgMBAQAAAAAAAAAAAAAAAAECAwQFBv/EADIRAAICAQMCAwcDBAMBAAAAAAABAhEDBCExEkETUYEiYXGRweHwMqHRFCOx8QVCUoL/2gAMAwEAAhEDEQA/APJcoonmqxxUBj6qSRf54t6qnjpgyrI1HGdh3TID87YoTWtTVL2mYowG6sTg39VSSFleUWI25k4g0SQ9FQ5Uia567iP00qd8RWOiOqOOmBB5PxD/ADiqjqIyjBmFhy8TgEU3w5MiOH33RlIw6CxllkoqohDpPS4vg1PUSUdSJNSHXzxX1VWKiRZNOkjmNWAyTvJ1FvPfDoVmiqJSYneBxpO/ocV0eaTIovKC3UWG+EojUsAFWRgOQVTbBY6erDkpBKC3kBgUQcjZZN2nLwj7NEK7FtXP3wXO87GZUZp5JoEPRdYucYr+i1012WnHnZxg6dl66wZ+AgPjMv6XwdIupAmdIwU1C4574FFmJpxZV1eF+WLJez1h36lQfBSMff0C7DRqe/8Aev7HBSF1FGZHaVpCLFsEEzpYqw88aGHstNKTanlNvG/8YtMv7IcchOBdz01Efrhi6jECpkWTVz+WJcSV9wLHntj0VuxrI+n4FQL7txWP6DFpTdiqVUvNSs4HIRMzX+mHQuo8pHxE4CP3h0Fv4waKgnbZU0jzGPX4Mno6UrFFRi/VZKe7D5lcNVWX0XCCNQiE+K6F99sOgbZ48uQVs9yiO566UJtg9N2Sr52HcIH922PXKWipmjCJVSN0F5rAeQsMOikgWMmVElI2uHJP64KF1Hli9gavhl5FVV85Bv7YInZONJBHGwE1r6ZAwx6X8NII/wDhogg6HvN/IwtLTVd9coZrfiSLf64KFZlMvyKSEMZdyNtrkYs9MsVgrAAbCy/zh6SORFLMjoR90lQAfbCbAFwskqgnfTcYKFZypopKhFZihY+LAW+uAx5TOWKiogsPwlrEYsI8vjldIRZnlNgeIpHti3FJQJ2lqIpCztGzmSIH7qrsAfXw6XxF1ZZDH1RbRmEyaqppeIJoCfAyC+CNHUyFlkI1cr2P8Yu62jpKWRfhmMomHE0SqeJHc8ttiPPbC0pjkTTPRqCOTopX98NJtb7CyRjGbUXa8+Cx7BwrTZ3INSHVHY2PmPHHoAiMlVIGuYnUjwuP9E4867LrBR5/CyRSo8lwSzXGPSZ0kp5DNGSy2tp3OGq4a2X3J4/JPdnnOfdklyuR3DsaR2vGSfu/2nbFCcppGluZtJA2N8epZvrqcuqqdlV2MXEQMAd+fX548vqGIJWdo0Rt9lviMYxiqjwPPKc59c+X+4rI1PBeNeIZOgVbg/XCj05Cs7JIt+YZbfvg81TEp0wTqFHMm5v9cA1wSMNEx1X31Rk+2BlIoS5RgqhxgIUspFgPOx2xYVNOsmmRqmRugCxBf3wtLGU2klqUQ9JFtfCGBaCaFNaMrX6B1v7HCksjyL9oim3M74O1W0N05x/lL88c1Qm3FnRfBVuR9AcAheJ0vzCnpsTiaBuMXAYX6qhwV3hYqIZHcj8w0j64Yp4xOdEkjkct3Kg+ynAArNHS6TJLLJLL4KhUj3wkRCTfgSb+mLx4qKMGA0rJKdgzFnv6XAwrw2XbgSbbf8wj98SAxqZdVPt3V82NsMx5FO76FkSRvCI3/bGxSjeVjwVKeJeRr+wH74vcuy5aWMFZpZpOthsPc4Vk9zC0nYjMarmpjX80h0j64lP2OanW0h1N4xyIwP1vjeyGJmIekqnYbXsT+mBLltNIzOaWRfSIE4YjEU+SNfhKsaD80kgUe5w5H2a4Taql4xHz+xdHP641y0MQs0kVWgvYFYFA+d1w9Dk2XSHUI5geZYwj91wUxWZeih7NFODIcwJHVdG59MXdF2VyOohZ4pZ7+DmPV8hfF5T0GVqzaZWYtsQxH8YYNJSRMNPHjI6xuwP+eJKJFszcVHlFNUiMUVSxXYs9mJ9thhlsloqqb7OiXRz1GoF/a374uBFQ62UT1kjt+FpHJ+Q2x00wprXint4tIth6g4KCyplyqmiUOuVxOR+JCCPnscKtwqW+iniic72XUP0Avi2kpFdzwpoAG8XN/a4wpLRqr6WzOzD8hIt9Th0IRbMkZxGxED9WeMi/1OGBXQxqDxzI521BbD6i+OGGI/fzWV3/AChwR/OCoqxACardx/hAxElaoLBXUYU6mkZr/lFj9MWC1QVe4iRA8gHFz7YSWZVYvHwyvmy7YN8cFKiOsp0B52Goj52w0RGY5TGTIiaz1YufqAuISZrCswX4WZ5Odxsvuwx1Kg2I+PkYdSsQH1xyOKmnZf8Aj53F/uswC+xG+GS7bk/ipXiMgpp4lP4jOCfa2FlmrWfUsavHfe5Uv7DFu9InDs1U6r4hgMRipKKEEq12PN9RucFESoeWoJKho4z49R67HAZpmVUBleRidx3mB9sXc0MMoNpRf+69vnY4r5aWkWQPLNTl15d5h9AcAwF4djI6XtYrpCj9b4QrcspDqeEKCf8A90Nb3X98PrPEWk4dDE7eJBa/uRifxo0CJVRWP4SgC/vhMRW5TT/CZvSPUaeCj6i3IKACb7HFxlE9LJSVGY1M+sytok466DZRqO3Mk3X3xW1cTzRq8lXRqytusYLnx5W8sTpcldoo1eo78TXjWIadBNi3PmCRvfwwk6eysuxtVUnSO1dbTZjUtNTR1bEkW7q2HzIxE09Qw71PDM390ViPa18W8FOaZLIgJG5bX/OBvM7SkLFI7gf9OUgH1tiXPJU6vYXyZZ4szgZkdEDbqKfSPfG9zjPIMolpo54nYVAkYMjL3dC6jsTc3HKwO+MfEJ1aGRoo1GsEhpHP7YbzLtBluYlYcyop0QvJTw1UL6hvZWIsd+mF40MO8nyX4NNl1FrGro0ddV0gmp0nmEDToNDOpuQzBbeHNgPnjz3M6SOCqkhZHWzFTbTb2xpM0qslrcwgq6XMkFXGqqsRQnilGDAMefT63xUtFmVZI89TmEFM00+kXUkMx3sovg6scrlF2GWGSFQyKviVMnY4mJZDHNG77jUAf3xVVHZ6ppzoM8SE9bE/oMbeVWjRnrHhmeRbQ67lV8Wtfzxla8V9FJqVo2ivdQ7kMPUC9vfEditxd7blM2T1URTVVEo3XhMR+mHAMgjhWCskiScoSJlbQdd7aCrggkjfpbBaDNJaqvCSOYtSm7ai6gdSQWwOor8wmq46SSjgNOkgIYNYP4ELvY9bb/XEljk11JWSwqM5OMpJGeqFWKfQSj/3IO6PpbAGopmmuipKOfdIUD649Dy7JH+LgcgS0VQWtJEWK7A3B8CNjv0IwjlWQVNfOQkUdLTwgmadraV8e9zv5DCcGnTK074MVwZ1mEggYEEXMYO364s5I6qdVkSd0VhuOKdQ/bGhEcS1jaaatkRCQjSMLMPEtc2xBaGGZGLJCCWuqJLcgeZvbCoVmfakkihLGGScE2DHUbfXA/hb72iF+lhtjT/0p3VHiaRENydchOr9MQGVRACy0xHiX/yw6Cwkctao1tLRKp/CoH64Ka2aNtZipiehB3/fAKWj1ITKrQDoTxCfoBiLUzwTERTSSk/hIK/U4juTCVGa1ITUiiNvEK1z9MRSpzGVQ5klQf32A9r4hLT1Dkap4Bf+8tbHY8tgju8zQSnpxNQv7AjD3HsEirWLkTZgRbqi3/nBxM7vpgrauS43CRE/xgtPS2TUs0cKdFSMbfNsMMZUI1VEMsfQSMQfoLYkrIuhVKf8cs8qHwkOljiQp+IhDrUtH1Lsx+urFhTgruTGh6aRqweT4iTaGVSf70YYdECpGWwmK9JKyAfeUBj++IPS1JsqVy6h+FSQbeV8XMa1C91o5lPVkO31bb2x89DNMbtUSlPylib+1sFBZTyArCYn0sx5mRBf31fvgUMQpb/ZIR11uSP/AJHFpJl84vrp2KDYNEoO3oScKtSsiMi6mUb2Euhh8gMMBQ1iO1lWJFvyUXHtgnxVu7HGrHlbhDEGVlhLGsRh1spJX1NsQLU3BVRIhPibj9cRGOQjUp+yXT+K0ij+cHSfRGAsygdFLYroFp9BHFQE+Cf6vh6FFYD7ZgF2Fo9N/X/zhoQYfbkM8iybbqDtiQiWQBfh4tI8QAB9Bg0MThgTUTG/5OX64bEKAd+5HixAthhYiKaFVDRrAJBu2wNh/wB2CBGc2ha4O9xYX9sEaWmhBVFD252IAwxDUtL9xbADmSf4wAKrC4JNU1vyjqfriPEWNg3B+ZjF/wBcPETtsZY19ExDht+KouQN7Iv8YAFnmYBSJbA9GcKLexx8s0ruxSVmUDYKNvc4IIGj7zzvKCb7OF29LWx8BSuxOiRz4Mbj2wAVGZmdj3anSdJshjFidhz+eC0rzUEapDAJZ5V1ykygXPpc2GPs2kp46ylp0jKyzsL7fhB+m9sPotPQQsFjReI5YhpQSxPW/PEFvJls4uMFfcgtLVzQh53giJ3KKBt//Ic8C4E0KMdYuTe4fY/TFhxRwzeFdIG95APrhCXNsusVVonZRuY0Mir5agCMWKLfBURmkkkXSGSNbd5guoAdfM/IYr8rib4QNMFqI7FY4wDY2LbqdrX6nFqUieI8JJCWW4KKCguCQbjxtiuo85p4aGOheokSad2RIwNTmx6G2wIF/phrDja8TJ2LIZ9Sk8OCt977r5dg7MjZgzCmENTCLXDhrqVvqJAv0I332x9XZkl4yo+zVLE6STcHvG538PbbCCVOWcM1tZM7LOyHhKlpVQ6gp5AlTc8/EYpzU1MrM8CmOmDGxK7lO8Bv490jyOM+SSjuuDof0rywpt35vj0Lesr5Sjo2hYIkVYnO5FwCeW5u1+drWxOOdMyp5GjBiVQAWeEMG+lhhWmpqeNXEri0rXYObXAJHj4gHfx25YYp4I6kHhSMNAWOwkABNgSADz32xHHlU3RDLhhixS6XbKnM6FctoStPI0jzsq62jAsCbbW58/HoMO5JRTHtBRSFrxipUHvX5YRz8ZjR5E3HgpxGkiBZY5C7CzDYm/P+DiGT53HSdp14rSOkbPNGljpPcLA47HXB4FDE1cV383fHvs4kceWGR5JraV8eSrn3UbLLwMjz94akSpRTcSWmUsdOux2PpuLeFsKVgj/3fFGrOzPLrn4MRBawBAA8AT8yN+mF6jPqYdlqmqq8wjlq6lEeGFg32JAtcKdhY3JN+nhyFRVFFVU612p0mfeRiptr/Fz88cPSajJlxJZV7S2vzrv9H50dLwVj6px3T/a/y/cCGXOE47mTcAKjSDSfO1sPZX2bizN2aKSGIwpeTikBFB8bDf1x9PmFHTQSVTzQmJR3ivP088Z2sE/aKOWnpaNAEVZHjkXSSp3uQelwp9DjTlfhY/EltHiyODC8raXbdmmmoYKSoekaOF5EbdVkt88C+EoTv8Cu/wDe2EMnqctalpx8UitoCqrqoYWHLz2t1xfBGttOtunLEiucXCTi+UVcs0+kB61fMIN/0GOF42j0mWVT+ZihH64qqf8Ap6y3Zaw/2lgPrfFjwYghlGW03Dt/1KhSx+V8QTHRGJoo5DqkppfAN1+QOGYK+8xBy52t1SNmHy2thX4/LlVf+Ehil6aCNv0wYTxhdZhacHpGb+4ucMBp6ioe7LSmJCeclQE/nBI5Jn2hgpmfq3HLn3thFVgkHfoWiPMKVcn2/wAsGNROECxO2gfhKgEfIkYaEx1zXRgMKVJCPFm/e2D6auWMltKn+1tWKiDMJCxB1Fgdikqr/r3xYwSVcilviB6cRdva+JESUFNV94SzuvkI7i2Jrlr6i6sJWPWRCAP+0gYFPWVUIUGspgD1eUb+wGElqK1izGdGW/JGc+xAtgAsBl07BlnIKHpGTYe5xEZYkIBp5Cjj8Uign3OIceYou8xj6kSEfscAlFUslooZWuLkzXkt7AHABNYqiKdneakY25E2PsDbAZ43qZAXQEDkNLOv62xxhVzswlooLadiQRv6EHH1PSSx6ZFQcS3MQtp+h/bCAIKN9IVodHiylUH63x1qWCOOz1CBeo418CkpZJnDTVMcD/iWIAX9zfBYcopAVMk3EPQCIm/1wAfAROgjhfikbAK8hH+vniSxRooUzJdTci40j5G+HoaWmUjTTkXHUAYb+FjUBo6eEMOR0j9bYdBYmizKl4j3T0jiAv8APBAajbiROCehAtgjsF7jzwRydRc/ziKLBLIbOXt0Vdv0wASjd9+JNpF/zKuGFH4i7MPJr/pgFSlNSxcWYSBCwBKWFscgkoqhwKeOXvXsJGI5eoHrbww0rAZALkKAXPQMt8ClkWA9+JAfMf5XwrXcSKYRvLPBGyEh6aVQxPKxvbxB9bYp+zFfXZrSSNWalaBuEKp5tZmAvZtha4Fr+eHQVtZVdqa2oizZKmmEQdYQsYcMotuTfceWHex+eV9bFNFWCmVIlDKYYmIZT1Bub77Wwh2lUNVGdpNQErwDqLIFufcnFVlXaLL8s7RLUrHI1JHFoLIbGxJIsLAHTfltf2xlxP8AuSTO7m08J6XFKK3af7Hp8o+KpJI4WjaVkIVJE6kbXHhjEfD1tLKIoZrVQdi78ayu3M9zSACbcwb93GjapXMMpy7Mo5Kf4OSZjKI5O+GS58iACASCAeV7YoKGgoZawRR13FqUcx8RA+piNLWAJG5uBfG1Y3Sd9zkQuKdosO0KzSSZdVU80MRKh3ilX8JFx3QRY7nf9cYTtFk+b00/x5WZ6M20yjvBQxJUGx2O/W3LG+7SZTPBWJV1kRpkmYusLvqZTq2BI67nbl4bY+qkKZLXxyylUq6BeEdQ++sdx6WK+5xDKl0OPv8AoW6WX96Ml/5+q+5gcvec1cMmwpGkWI6wblB6je9iTbxJxeNmxdp1pouMC2pE4dgL33sD3eY3vjI0VfUymCIR8eOcswivpV3tb3tfF5nrQZdO6QVzwPTESl4iGDi4tpAOzC/W/ibYyPBdSZ0I58bu/NhpKz4TMJIq9kao07U+xUeAudr77bHF/wBkM0jq4J4avhioV+JH3NQK28d+Vup64xtdnNTm2ZV75dBVR0ThpGiZgBdvw25feuQB0v4Y6kL5dVGnnrZo6gBCyU8zRENzC3W4ax5euG4dE7i9hvJDPppRcfa/Pz1Nj2vlpamiSgM0RnE6/ZQyKJGLAhRpvcXJ59MI9osvjoe0YooIy4pcqCwKDckKjDu+J54u8u/2c1dH2hpc1zNqBp+Lx5VVXEgexI3sFPetewF8V/8AtA0Nm9DOtQsU4oCBYd4nXsR6XxRPUvHq8cOE07/PmZYYnkxdFXV8MNV9nJ4OypqK1q4x1MQFPE0h0RtoJJ08gWFwL25nbriyy+hpKKiSnpYbxAagxkuWv1J88Tp+1+V5tImXmGup6lNJZJmCpN4jbcLccuo2Hk5lMDTUVKI4e+y6HLDSVKd0g35WsPpjcpKftrv9THOE8aWN8fxtf+TO9ocsbMYVp0FQ/BvOyRaTe1rCxtcm/j44rqnP5Mv7X11UtJUvJVUNhG1O0blwu2zdBpvcY2y0JOeTUsjqJpUULZ73FtyLcxe2Oz5BUf1GOepFMeGNCSMt2A6hfXrjm6yObLNR6XKKTXzfH7I16ecMSfa0YbsUzR5NmtS+xUqFJU/gQknf1+mLxO2dIyKxoKm5F+S/zh2oyuuybI56iAwpxWmlkWYEuYyxswHK+mxtfGXXJ6CZRJG2ZMjjUrWG4PLGjUamePFGUlS4+VI0aaGknknPP7TfZXtz8PqaaKnqmUMtAhAP/XIP7nDC/FOdXCpV8o4wbepwsiLGrCeuLMehqGv9N8DjgoUkLcfv/wBzNt740nHGhUSqxE1TRhPNhf8ATbDCyUjQhmniKeKygX9gMV8cMOviU9TSNbdiYQx97HEuI0sgXjzv4NTwEr/8Rh2Oh1J8vha8Qj1Hqm5Pztj55aRjbgxBjuS8d8LfEBlKxR1czKNwdS397DAwsoGs5LJJJ43Q29AT+2CxDY4MvdaekZb/APLYi3tc4Hel4rKZaMEfhXSNvbAOJPJqh/psCW5mo4aX9sFDmNFiaGhh22Hdc/L/AM4BBo56RG0q9OW8Fe5/TBvjYgoZSTH10ITjkQWOzS1EUhttohCn6Y46Ug73B73OzIfrcYYE469JSyxo+3W+/tiYmWRbAOG6bjf22woslKJF0JArncjURbz2GISTUik6lgN+ZCMSR62wAEeGpis6VK+YZtIGI8eT7umNmO4ZWJB+dsLNwHF6fgHyNx+2F34kcig6Nz/6jEe2EA8ZmBtxbXPIxEk+nLElqIYY+5TSAn80ZA9d8Lmldy2sWH4eGrk+1sfDL43js0dSQeeslR87kAYAGIaqQi8giRCb31gYLG0Uj/8AJjB6H7w+gwGOiMKWgpE25M8wP7G2GVarP2YqII/7VBJ/bDAkJSHKrAga19Wk2H0wYSuD3tb+ACG2OsZAtgkbnxbuj9zjlgv3+CgG+zkYAEM/lQUMKmO0k1RHEnFF1JO9iPA2xm8ozelpM6hhfMKf4eYOI9EoaNJARZbgbXHLl4Y0HaOnp6jI6qpPAZ6eF5UdnJ0EA2IF+Y6eGPEqFVlylYii92VWAA70hOxHyA+uIyl0mjBj8R9J6f2mz8U9fDStVyS1LKzXQ6Y4UP8AaLa726nzxmsu7dzZZmEtPHCtRRzS6yhXvuTYFgfzGw25YqJMt4WYCKqmYLIlowGJNiAQtz0tcfLH0tFRxZnHUU6sqRmyq34mG5Ynwvfb0xf/AFGDGrat13NOLQZcseiL2v8AP5NB2nzxKnRBHCAqSyhBc3kLm5uPIDe2MnKsq8RWiCs17uOR36fTHrdb2efJqjKM4paKCf8AqEAjzPi2BClQxZbm4JUkEC97DbnjzuvMdXTU8bVESrSIYwyMSW5bHzAtyxknGaW27fJpx6iDlGNVGK27/F8fnBY9jKmaFzQTKwhzKNkABAPE02uPMgWv5jF1DLmVDpoY6eGnrae7iueIMxuSOoBNxbrtYWw/2MqIu0PFrM0hy6SQIYYVncdy5JZgpF2O4sRy8cUOaKcu7SyZZlE1RUK8RMnEsSHtdgPDmD88a8Xk2c/PkUv+nb6mhz85nVUOVyVs4YcaEI0ZZY2Ia7XBJN7fpg2dZLMwgV6hooqigEACsAS12AG+9thcDmMZmm7WRZmsGS1MEqPDOTxtgmxvpt05c8bvtPlmYVOb5a2WZZ/UGipZVDD/AKP2rG9+VyNrHnirNTa+Lf0+osMUsikv/NHi9HR1tbTyJR0541FeSRL2sb6SSTt1sBe5weXL8yy+NYq+kRpy6BJC6yaFFgAdNwN+t77emNpkXZ3PKyTM5O0k0+T5XGzRBY0EHGfUb6TbYc997lreOK+ryykyntNl9FQSS1uXVqGOYFrssYO5JXbu3BBsOW+K11N9K7mqDxRd3sr7d6K3KWpq3M46SoBjlDborMqzoou8d/wki9m+WLbtb2hqs0yNDPlVBST0tUGheiawCAbqR1I273lyxVwQOy1edmEy8GRUkqCdkc7aUHXYWJPj0vi97U5NT5clE0M88/GDTIzG7Ly0geVmO38YqzOOLNHTv9T/AN+m1F0KzRWWHHb05+f7lflXaKvpajLqljVPTxyMYBNK0i3NtSC7ctx16jFpndLDnlbU5tUzsCaQqlMrAvGgO7p0YEnkd9jjFZhUMMyWCGRmpzIkkAB3GtV+uwB9Mbanol/3YNTIlRFJFTyxCVlsOJJKoGkHnYM1jy7x88V63TYceNalusin0/8Ay/v3KvHkpxhGO3Td++/kUlQWr8zpc1gljmooY4mkljYKbR7kaWsQfXGjbtNmVZqnyKljRDKzS091UaBuC17aQQQbDr8sL592fyfLxk/+78Usx1iKZkUmSYhWJ1L4nxsBywlm/Z+hgzSLLaepakjr3jWCAXO5tcFr9GFrb8z4YePMvDWKHCb/AD9i9RhkvNk5rZev3Y9lua11RWQNk88NVUpUfa3QapBYtpINtl3FwR743qSxtTPnedpNQJGthBUTKV3Nr7bgXta9uY2x5x2l7FT9k8lapqM0ScxqCqU1O0Mh8Lm+4F7gkX58sU8fbfOe0dJJk+YvH8MiB0EMCo4C27t/xX5m+5t8sXwyShF7mOUFkmlEvM3rPia6NqWaqbLaiXVAJneQIxvq0hiO7va3n6YsTleZRExnL6+Mr3dEdOrqtuga+48+uKzKcqeuyqlqZKzgml76OPtV4fMnSDcMCL225bjFzB22p46eOMZhNMFQAS8NRrsPvf8AN688ZMsPE5dG6Sx4koxVvux1atoWRUjEerpZCT8hgj1SyMVbMIwbWKIRcHzwolKsYd44kUDmanl+mJrpnGo1dGAvWOLV8uWNxxCavESY3rHkt+FFAAHmTg8cEygfDvHoP4ncG3sDgBngAKNUSFCOYsg+QAviCU9GHEmuplHQGEuB7jbDAeakaVAslSGa+9gFv5XAwRqOCPdofW8pt/r5YXhpIiNcdNKr9Cyqn05YglO0TnVRSuehZ129LAYBBnNOy31RBL89bW/TCk6UzOFhliLn8qKb+4w3Isx2hhguRu0ltvYb++OLC8cemSpCk89HcA9LcsMQu+X1PD+wlEAtvp2P0FvrjqU1WaYolXHNbZleRl+qnBZsvqZEJppmkltZI9RJY9Be4wXLMozL+l/E183BlU3amY3ZRy3JOx8sQc0pdPc0Q08p4pZU1t27iNRAIeG3xRiNiAWkY38bEqb4+jFSQqkh1O+oi9h8rfXFlW9k8zrailqaPNYI9KE2IN1vyG3jbFSGjMnDradHA7n2bFnJ/NtsB5Yzx1cHmlh7r83NWTQLwI5ccrdbrunfbz/OwwNSNogWncdVRAp9ycRmqKyCzy6I4xsCai3vZcRFLSLJajy0m+z6nKW9d98Hp6aSKW0VLwQOWmp29t8ajmnUnmnh1080Tt/bJrt9BgSnNUbSYppD1cShBhpUrXc654EHTmx/TBDHOGsaksB5EDAB2MVTISQC/gXJ3xELUHus8UY63NziaKGuGd99rXNv0xIRNYlXiUDq0fL5k4YA5CsMfelGj8scRbBomp/hxIsZbSNvszf647HCVfiNIrBhtpUAEYnKqrG7Bh3FLcvL1wDSK3tAUrOzlYHVzCyLqUbFhcd0EePLHlE+XHKMnoGEn2lUBO0BW2gh2Ui5N9tJ3x6BT/1KogDvmUk1HV0o/AFdJCx7yg2sALC3l88ZKs7LfBmRjLKyIHZHlWxZiSbm1+ngeZOMctVhbcVJdS+h2tL/AMdqH0+z7L+ogEOfZhDolaCOABjqN2YAmwHnufQYqoq6ZuKGQKkMbt4m9rLc/PBYxUxp9jMsatcyI22pBby9f9HDEWWSmDVPNFEtSbGV1bdBc3CgE7nry2xpwwTxTnke+1evITn0ahRxcRtv0++32PUu2uYLnHYHs2YCU+IiiqSQbbrHp0g9Dcn2t1x5RLFNMODTRvNIbsVTe1zf6XGNJJVLN2EkyavraVpKNWky+SmL8S25kVrjZdyPP5XxmqOlnp6SR6B7ztBeXU6rpQG90PjtbfnviGVRnLkjosksScFHnb7lzllbNlOXuczyt0Ie1ORImkFgQS4uTta4Itc7bc8Bpsxgkz1a6N5hWTu27Sal1spU90C5/wC7wxX/ANSrsq4bSCJ45YA7RC2mVG6MBvvuN9xg0tLFV59l+W0BShjZVlhqJbnSrfagswFzb7t/7cWwjJ1W1OilyxxSct27b/g1vYvsv/vNmNbN8bItJTFJHc0/2rStc2+9sAVvf5W549B7Q9s8qyKY0U0VTLU8JXV00hCTewbfu8ieR8sedGtzGmq6g9nsyrTNNVS1RWmbQjC/LT+Lr9728RCpFRKKjMhI1QjTtNTzWYTSlSFJ6XB/1tjPKTjN44RuatV3+XoTlp5z/uTpRrq7cP3+oPNM5zKvmp6wyoIISxBAOkswAuNzYgXW3z6nGkyPIpMyqcufMapo4q2llnUQlll0hlH3iTYEODt6Y82vxYKiAQqbRlkNhqFlvcH398elU9N2hqquhqzLT5WKeB4l2+Il0sF2NwEFtIsN7Yq/5atNp8aUkpTuXVfCrZV8e6XYWPNJZZwx/pW1Ut/N32KGagbLez9ZlVJDUVVROhqJGWVBoMchRiVJBtePkoJtviszGszisoMtmNNMiw03CglS5J30ajtsblQB1xpBlFdS9pqeKjpq+slVNVRV/D6tUcjsxHdFr6i3Lp0xY9pqjMaLLpJOA8SwhTcjSF3sD43BIsPrjE5yyZITjHq6t29+ap/NfUswvw49Lfn/AIoy2X9kK0z6oKVXqoEUPMzXjg2Nyw5ah0FzyvsN8ajtI8eQdgZaariWpa8cSJKLhmLgnV4/dPtiy7CZxCuSChqZkWUB5GQm7G7tZj493SL3IPyxiv8AaxnVTOKOltUJSuDqvEUjZlN9m/Ebm/kAPE426nSePOOWU97Tr38mfrcbjFeytrEeyHYd81zGXNDVU2XUMXfEcrOFdf8AECPs723J57W2xa5Nn9F2SrnkqMkZ6wBgdFWsoZtVxoLXKC299zy54x9KlQ1LQRUtNOYKwAmGWYssrKTYi+1tr2IPP0xfNkSZytfUFnjrKZSTTbDVa9tJ8gN/TFrnuXY9M+ht8VfzH85zCszbMogrSUkFaTLTx1DiRYixUMOWyljfb2wmMlrMvr/hqiSOKWDTVR1UYJjZAV1Wt94A8jtbe9sL5zRNSdn6HMK2OaN45eBOAd2iIBUjmAdufXqLjD0XaynpQmV0dLOad0tEK+pIutrMVJAAHMefK29sQdvcvlkhhqMe1q/qVNVQQz9o6ibI87ggSaRmUwsQ8fVgRzI1crXvfbFFL2Pz6WZ5HoUd2Ysza03J688FzBsvmeJJ6GTLmpgsJdFVZCR+JkB39R74+FRWAWTthHo/DqaUG3mNOLorzOVOSb2PWzQwyKrJQU7m/wB5Yrj/ANxGHODKqgpTwarc9On/AP0cGBnP/SRR4s9j9BiR4gYd6P3OLTOLRCqDk/CwI4/EDe/0vhkPUEDax6jT/njpaYDbR5bn+MC+Ik1aHaPzABJ9sMAodydLOqnwIG/1xIMq2DSW9CBgQFyCdVv7e79MfcmGoyt6sbfTAIKzb2Bcnyuf0xFlcN3UYH81hviHDpiBeOMHpbniSwRA30qPQb/TAArVz19PEZqeL7VNxZLlsVjZjmL1CVc0EqPUqRIQrAxkAG5B2AAvfluMaFIo3kSMVCxE8g5uD69R+mAz5lNlWbSUYV1maItr4TSxmwB/0L9MZtTN4ovLBe1Vehq0rjCdy3T2rfyfkZebOmQrVcapi1Q/fDaBKdyBcc8cyTs/LxkzZqt0nkQMADe5O5uByHiBi5pXrO0uTwxLBTJlVPUpxg4EerSbuAbWG362xe2paDTOUBgDqFSMDvsfAdRfw6XxDB15G55VT49Fwac2og4wWKK49/Pe0/gtqoRbhs4iM8fGIuIwVDH5HHwia1yrp4kaf2x4p2gy/MqDt3W2pqhqpKsyosQLNbVqFiB4WtbkLY90jJaNWMfDLAEq3NSRyxqi7MGSHRKmLuhI7rBierKCccEL3AdzoHQRDB5w/wANKY9IkEbFTp1Waxtt136Y877M1ddSZpM8udVdUskTnh1ELKmu3dN2JC2IOw6Xw20uQx4pZNoqy+zDP8yWpFJktCJ6uMtxYpVBMqg2BjIYX5G45jEe1lSlVk9NSVKLFPOVl+HkY92w31gEXtv7YyHaHOjJmSf08MogHDSQgBjo/F4788Fqa7Oq/L4lzDLZAtSumCrK22Nrm/PSR4/LFftdTibv6eEEpyXl+/Ba0Mked5LPRQKKeKSXVMKX7MtpGrcWIXWB0FrgXwlls1KmUVNHHnTR0TCRYzVNodH5ql91sdvS97YSypDlPaKFaGpZYSqtNJEdbhgCe6u2q/L5+WFu1T0dTmEEYEtHTqplDNEWMkjm7lhcAHly2tYYcJJKnyv3ROScX4kVW37/AM/wbnLZJI+z+UNqMjGn+6GBDEk2u3kLn5HDlM5mpVmk0lZBqC6LbeeE8ohp/wDc/KCJGFOtNa72BI1Nz8L3I28cVHaXtHFTL8PEysgbQ4Rt2O1wPS4x5HUYJZ9XOGNd36K/ueq0WSMdLCWR1tyVvaNDK001JDDU00F9QdA2m9uV+lzb22xXVUq5tAZoRImZ0bLrYSAI0Og2IX8JBFtttxh0PXV/ZRTl1I7vWS6JokB1BgR3wALEEAXPQ3wCm7Ooe1mY5RUVKu60siB47pyQaTbw3H1x63Bp/Ah0Zd6Vev5/k87rdXHPNyw8ya58kq/PgChWqqMnStZi1XRSpInEXuyRSHSw1czva/PZj44nlOXpD2tpaaiPGpJdKScf/lyxuDZVNtiF8fxA4tqLJ56fJJctrHm+6vEThgaTrDbXBuLDn4C2L74XKpczoYaCDVCCzSF2vwiRcm55dbW6kgEXxPaLTXK/2YJZJSe/f/HBgZeztXHmUsAnaqeKIpE8SaxxVG0bActgefr441DdmKuspcmTKqcfEVUIpqmURkmBV3O3Ife8RfbDdQsfabPIsqodML1Ej8d1TTbTc3c9RsSRvfbbF1XibspUqyVSVkc7faxKvACske1zuFSwF/fE45Z4nGUOV3+P8FdRyXGXp6blN8MvZ7OqCWpkipooaYJIkmzMQGVrWuCSLMemM7X09dPO87U8ixs5MZtszMb7W54ar6Otr6SiFWG+IzKdqgw3N4omUBf8OrdjbwHUE40WU9k46SmmmSsmMyiyuQX0XIGyj8XQHpfHN0+qhptZHLD2pytK/i/58zdPK8mnlinsqS28lv8AwUuUdmaiamkgpHZc2SJmZ9mVS1gIzfYGxPLfbHqEarG5imEjMDszN970FsZkmqyGqjoaGj4zokc9RICpZEZgCCu13be29zhDOu1WZrmL/DNHSkjj0swAmjeMXG45huR35dbYyazQajVpPJKul0u+3x+nBXHJFS9lc7mjzyXOsurYXoKippImTdQ9kLX8CCL2whNVZpmOSZl8XIFUK5nqTDrRV0XBJvubkH5W63FSe2WY5w0ENa1DCBAzyCJGHEkUAi172JF+7i6yftZlEnZ14JM8o4ZSsqfDSyWLbkbjkb/XF+kxZMOXw+q8aXctywT06l01K6+pQZb2Ngy7s0+ZZkMrzExQBoOFridVtzYDZmIsd/Pxwj2k7d1PaTsrWZbXUdKirMrLNDqKogN17rX71xa4O4J2xLPe0tMmUU+Xx5PV0zOEjkmMoMbx2sTGwO9/TxxU5Vk/BroZIYUqqGojKsTuFGndX89/T2xtnk8iGLS2m8m1X8bG+z8MmX0aZfmUtHLR1anUi1ia1Nu6VU2sRubjH0FDXZDm1NVvndAsbSlVUh3kqL7WCAbn588Ykdm81r6Opr6WmMlFTyMruHW62Nvu3uenLAoaquyiqpJqumMqRXaNZSRz2tcbg9bHEXBClqJb7beZo85pK2jjzGbLqlTlksug0c66iBbdQpvbSegsR8sVkFfTZ1FDR1WiPSoUArfUQLXDXuD5fri4y2Zs7pnqHLyKz2Kyj7pHOx5MN/LEK/sRPVwR1VPpieQ82PdbxuANj6f54sjHa2Yp5N2kQbKsxgSKmMsFfl5NtNYhDRHwB3b29hj49l8uJJtMPICTbGpy/J6ikpoYGlklSNbamHef1J+nhizOTRk3Ie53NkOJ0U9RdRyyyi4lRh4pHf6466THcT6D5IMK64tQ4UEK+IMoH0GDrMipqZoY2O1w384kIkqyKdT1JcDpp3xyMyjvCWd2B5FAox2SojQDVJe/KzC5wITEPpMLvf8APMNsABRO1y0lO8fmGBJx2OqUki/uwvgZljD6mSIW5fab/tiXHNh9mCv5nYAfLnhiJGcxuQ6k+AA3wQTAoDZl/wAT2wIcORbwpTM/90gH6Y6kzhijiGIgfmv+gwAFDJLTSaZ4o5eStpuPLc9cYrMc9zvJqlI6vMmlJkKGGki1MLG3eBG22NVNNG91NVSMhuHSQgAj64ytf2fpKyuSdKioRY+6DFMCIwN9jpv6eGM2owRy11K6Numy44tqVr4GioIKla8xs80rVkbGWGo1SRTxsSImYBQUJ0k6bbDr0xZ5rVRmLjisqoJGjDaQAI0H5jewQ/O/PY8sZChzCKCkTL6VqkrLqklqndWMsRTUFINr+mx2FrE3xVdoo+0WaRw5m1LKuUIoVbEWXwdkvcbWGoj9cWYYR/TwTy5ppua3rberfp6fKkXWdS/EZsmay1SU00cYVZVAJni6KTycHxC/pjV0tTT1ESVFPKjxtcKbbc9/bHmdXVRPkEdKzpM1EGMEgBD2c6tBtzUG58rnF32K7R082X0dNLO/FsYhFoNr37tjy3vb1xfGCr2bbso1DnKceqkq49/le31Gu1GcTZDTfFmarqBJO0UcC2MZFh97a9hvbzt4YyVL2qy6Gqiq4cnjWVTpR3Z9Ck+V7dcegRSw1+aoKeqinp4Nd7A7Sm/Te9gT8wfDHneYUNFS9s63L5aeVaMhJUiikKobDvNYedwBjM6k1tVI2LqxexLf7iNVMabOOJwEkMNQFeGJ+ICrDugMefO3lti9OiPK66OmWa0EUZcSBrMiDddXRtri3h4YUoz2fzDtHGsZNAiMgMBAZZEHLSD+K4B639cXuaGHJMtkrIK2qlVnshnkurLflbla9xjTqHCdZOrdrjzfH0KcbyL2PLb4Ln6mGGZT0rQ1iU+indmcWa/EcC1rne4v9dsX/aWnEzRpEWMkZE1PC5u7AqsjofEjVcehHXFfF2aMed0ipDM1I02tBJGSjI1mAIuNNuR5csbiHJKfO82qc0ljkggy6QrxA20z6QAAT+W29uWwxXFR8Nru1a9PxolLLOknwm/3+xV5Rmy1uZ0GX1EEhRKMvGit92TiNZtjYWHtjMVOVJmU6QvWK08TH7SJTIDAW5H8zrudtyPTGtymjEE8tRwkjqjEYOFEwYquosSvPn4XIBIGC9oM4pKeOnp4aamhEUYSnWmVeIiEdHH3d978zbzxXihBNt8fUWbPJxSfP0J9n0FLkz0+cam4EsiQHU0ZXQAFK23sTv54WjzGjOZwnvz1rHgRyjcnXsFN+e5ttt022w3NRVebZHl9ZFFVVKIvClcREiR7gBh43+Yw9LkeZ5PTipFMaWpRSY5e4eG9jY9QD6+GLJScnJ8XuUdTUopb1QbMezGcQ0qNmgpWjEiqTSygFV5Ad6wsMXFTTdluzdPSAx0kkkrBFmSdneRrWJOg8vlYY8/ftrX5zmEAzauYxxAhhTRKgfzfz/S/IYqszyuNZBUUzPT1M5MxiNgjxk21KdiCDe4bxvy51eIktjTDSTk11dz0CLO6KWpahjOhJXKoygF1b7t1c7k3NvS+9sZvtTFmtPO+gAw0yaWE7faP+JmVbWIACgt7XxY9nMlrM3R6l8uaUxgSpXxlCyPzC7Hfa23niqzqvbOaSCqqqcvLlUzU9e6rbSTycdQNifI4hKba3LlDHhmvDdtfuelZhkVNLPlecLIESOmVJL/iDL3TfkD3jz23w7LRtS5O9WYgojAkWMSkAgb2JHvivqkzJOwU9NXVCu5o9MdSLLMw07lk3Aa3gT5i4OM9X9rMkjyMRUedNJmRhVRCIydLEC5NxYgb4vccKfV0q/Nrj4GKOPJJe66LDshSGtlzOtzFPipHqhIHidtOwOm+3TUdjy9sZzNM+yig7QZjlklLFPQy7VCzICUJsQyta97k3AtyvzvfNpmXaLLjUS5XmktLTrab7OUhX7nUEd77trHA8yyxa/KanPEIerRx8WhvbSbfabdbsb32PPocVLNSo35tC1km09k0vz5E8z+Fp6FJKejq4keoYo7uGVee23O99jYcvPDlalF2rp0kp1p1ziLTpRQENSAOQtsWB9+vTFXk2dUhymoympiCpMBGtW51CBhcpcW2F7em/hbFZ2fqmyztNTVtTQmNIJ9bPFyJHIH8Nt+ewxFQtNoslnScYR3p/npaN7/T5K/sy+XZxwqR4mEtFIahGKAbAEAkgEggj+MZ/J6CpyGpklqEqZyyFoYonvEH5961tXptfzxSdtpUj7RSTQGuhnm+2cyuuhg240aenPY3wxkfb+sy54lrIVqI0GnWh0OR4HofoeWJRgYsmob2Cy5zQ5TPPFTLV0k0vdmNTAV0tbcKvTe++5OEqeOlrLRpmVO2tgpWQgE3P5TjcUtRRZxTzZllVDrRhwpjOpk+VrbHlfx2wtBl2U/HampaGKpYjSyRaNI8rbfS+JRxxi7RlnmlPkQo8gNOoVaooqDupHsP1H+ji9psviRCC5utgLksV+uH6Giiguwi1bAKLeHhhwPITpWNUUHdmIxYkU3YOMXjUcR3H4Sx5Dyx0yJf7x92/jHxldTeR4gnIdP1xw1LA2NQgP8AgJ/fDAaETDkihhyLObfS2OiOV763h2H4Y7/rgqwTPcyymMdNO/7YnwVuRxnZhvZiLe2GAJI4ke91DebYJrhTZ3iFxcA9flhaZZFKhVpdHMknc/LbHyu0hsaIaB+JSDhAfceFyVjoXYA7SGPSD9MFLAKSaoRDpqUWx80cmnTFEq//ANn8b4D8AGAaW7P+W11HuTgA6ssiC6vHJqOxEl7+y4jJWz06ELSMxb8JkuvrywcUlMWGuliV/FY+fthgBUjAW3l0wxCSZgdhJTxabXJR7/TTc4rO0Ofy5XlqusCBpTpQOjWt16Dx+uL/AFb7snhYnnhOvy6lzWn4U9PBLa+gSG4ViLXtbEZpuNJl+nnCGVSyK15HlX9Sn+zhUQroiEQ03IbSLbi+5t/4x6Rk083aT/ZzXZPQQK1dTUrRRk6hrY2sL8jqAIA6EDHktRJPCY6OSZhDBM4jCWupbZiOp5A4s6PNK7srmxNDW8SKZCjOvIqw3B36HfGSMntLsdzUYsc7wNVJu0+35z2KuprzEjKBIsi2BXojDx8MEyV4oMvqg1+OEvZiCrAsLkeBA/fGu7RQ1/b6gy6ahgp4pYY9NRNIQhlk6m9iStrc+pOKOfs5VZXWw0dSjSykK5SmjLqF5nfmTby6434ZQ/UcHVRy30TW6IZHnjZNXg7mLVpcA267H1B3xsM17IRZ3nUWa0mZPLJUU440McZvEbclspBBFiOpvyxGXKuzOUqZa/JqVqgqGDTVkkYLEb6kLbG/UH5DDB7b5TlVC1Hl2cU1JAVF4qIObsVIt5i5Xr0PjjNGHTcex0dTq45kpNe0u4xL/sqoafIK2oizJlq1i+ySOxaRhswY31EHoFt5gcsAzbKgOzdDQvMqFDDGQiC6lLEBdRtuRzJ2xTp2xgqatko4XcMOEpkOgEctzYkXO+2O1VRneYCmaKSmoykjNurSBjyBBI3Pla3LClVFGPryycYb7er9C0qMw4+bSVTo8gdRwdCsza+RYGwvcEG2+/zxGbO8vFOQHdo0BKxCMtpDjdbGyg39fqcG7IZBV/1GGsrM5jmjjWwXUNJYAqALG1xc899zi9zrsvRUsnH+zINpLT85HAsBf8QF/un64ItKbSfJXO+hRkmqPPHzQw1NPLHTvDI0bDXISzLzUG/IHmeXU4EcpjeLWJCZySXaQX1bchb/AFvjRjKKM1KwwSK3BQRhWbc3F7m+/M9cRmP9OkniihhMsKr9txDw4iwuL/mNuSj52wKLhbbBLxZKCXqekw1lUezwegyupHCpwsBklji12UbKm5A8L2vYbWxisyz6jzKiQ5jDUx0/eBPFVu8QQGdPvWA+VyfI4Tn/ANoWZQUUeWR0dKsLUoU1T6zM5IsXWxstuY54pagxUuV/FzUcdYSV2lk+6oa45eNxc+G3jiGTJdJM3Y9K8fW5LeL/AJ+xcf7u5cuQNXZkEpqlbGmeHSnGAAIYp1vYHffHn1XX04nGutlnc6mVhdVjub2J5nb288a+g7X0AaSepzTMaid93gk0KAB0uvNfIAeeMXmlFSTZ3VSI4hp5n1oikAIGsbC/MC/TCS39oJ5Jyl1wSdfnB6B2S7bJ2W7OGjzTLZpqgTH4aGNlRWjbfWzb238rnbDMlfleatPV1VODSVFWZJqKnj4knTU8hFtRG9rdOuMrl+XZfnLpGrS8SFVjVB1Bt3tt9rchiWU5xTZZNPVUxkjhXWUu1mP3R/JtglO0aY6SEJufuv8APU0naTtpldbUpBlc1RNTTN/xB0lRGrbdQN9/PGdTI1NQKeGWk4dQpK1dSSrgDmlhzawG42t54H2igSGV6ymnp/gqkrLrvbv3F09Ta9rdDvhSeGtquzM06QcVKVzKst9rE6WT+47hha+2BylLfsUwWLHjaXKl61RcdoKIJ2GppJo4J2p6ywaOTWqqzW1Bh05fTGf7P9ohQ53NETIIKpjHURtZ0kXe+xsb2vtvflhGr/rdB2ehMzBssr0GlQb6De4BtyJtceXmNr6gh7PNk1BNTrAKxYwZzHdpGbqDq2U38uXLxw5VBO9yrxnlnu6t2/8AXqaymj7E5dkC0skcEEMwcPNVUxEkqk3XTIQCGXod+VjjzyKrSlrG+GqI6hEYhWFu8OhA6G3tjVGkqc3y56aqbi0cZUompjoG+++99zv5eeK/M/8AZ1TLAJcuzGUS3twqmLY+FnHL2Pri+Lk4+0jBNpSuDLSKpoM1pQHgWaId0R1DA2Ppb98Uea9k6CVTNQM1KB95WfiR38jzHucH7Idl8ygzeR8ykihpIkvpkdXE53sF58uZO3QdcbpaKOCJBEltT7AP/wCcSS8ipt2UvZWjFD2dipGp0dSWkkmQHvufM8wBYDbpi7hjpVJkL6XNrjXuP4x9DSTKSrSJHCPuqq963mSf2waKGKFViTSbEkkb4ZEKLatS6x88RMrK2w267jBTIFXcj5Y4HD7C/scAA2jkkJLMAPEqL4h8NAPxH3/ywc2H4R8sfavI4AsAaTMaxhxqoRxj8K7E+wtiQygKC0jsVtbYAX9b3xYkAnZgT8sDMym6A6rbmzDBQWQgoKeOPVGkY1C2oqGJHhgnw8aXA1b9E2A+uIELzOsjwAJ/THOIQwCU0xN9yIz++GI+e8ZF4yw2tZgSPc74+WOOa+uMi/4dsdJlsxMbQJ+ZozthOXNKSIkNXs1ttMV7+wvgAa+FlRjaQIvQKgAH0x8tMkUnFBVWtuxFifnhL4pakngpWN/ij0L7sQcEjpIFh1SUtmvueKQPnYm+ABhpow/DlnVvIXt7jH0ixGCaONYkkkRhcR33t18fniMc4ChUniWMdEsw/c4lUpOwOgiQabrZOeAE6dmIy7KMxynOK2Sqp456WZt5Y3CNpBPeVdt7c19uWEO1VVljUYSnllnl1jvEiNQB1F9z4eeDZnnVZO9RC5Cxn7Mx8U7edhsT47kYzGYGomctqsp/AkYAHsMU+ylSNEpzlLqfIxB2sr8vy5aejcQyXIaVkBI32Cny398UFZmeYVdRxJa+eWQ/ed5CThxMpknBYQlupO9sGhyYmdUelYnn3WHL1xFBKbk7fJQsjs12YknrhumoVYhmaw98amm7MzvOyRxsiCxDaWk/+I3xqMsyBYvu1XLnx6UKD8icSSbItmbyCiYz2iZzddlVWPuApFvW2NHLT5iFWN4WWzbEqB/5xfxZXBpINQ7n8qsUH/aDj6iyvLqbMIZq1l+HSQM5ZWIsN7Hc3w5RXTT4JYMsseWM8fKexnc8z6iyvMPhKHIMrrsqhgjKs9OVlYEfeLgggk735i+HO1eYQZLms2XH4qSKeKE6JavUIWsdYRiLsb2UDqAefQfaLsbV9oM5EuXPl5om0RLLTVqXCX3ZkIHiTYHy3xLtNlmVxPS0mX1PFSg1Rv8AaB5AjbxgMdjpIbzBI6Ypmko9T7HQzTk4qEG907vt8f8AAjSf07OJaxEqZqV4A2qUd7RbqAee+wFx1xnK2pqWqyamoM6xIagk8nYsQpI8z3vPGkyvI3zGCSjyOml/ppm1PU1D34ziwG5/COe3Mk9LY09VSZfSVwyeUSvFtJKiUrM04G4uw2tf9xi3FkjCccko2kYJSzZpyhDaFc+/3GG7LRUub1VStYrS6qcMG1EEOG5bevLCVI1Y+YmliR5yNSOoF77m+3yONDOT8ZmGfUWX1tTaqWDimSOONpTYabdALAE3O/mcPZFkGY9n81/qtXW0kcc0LSVCJqZoyTcKCbDrzF725dcU6fPPTat50rXk/fszpZ5R1GCWFv8AUlfxTPK82yiry50eajqoYpCTE8y8x6jDcFbTioaY06zIV7kRBNuRsGFyPU3G2Nh2joXr1Wqoa8Oj3eSmnUBSSeWq/Ppvihy3IazimtzGkqqSCeJpIVpVGptVxbTe4Fuh8sT6lk9xn6PD45fuLbIBBJmiZkaqOl1u1otGyra3O9gTyAO5seXLEaatqqD/AGhGgSWOJppmAkkBKhWGoFeovy28cZfI6Strs4SliiAa5WVZF2Ubk6geVrYus47I5pS1S1dFULNNF3hGrnUluWi/QX5dLHCeOk0tthz1E5R23on2tl7RUukV0sdTSVL8WDSwDCx56Oa+Hh54WftBl9bQx5fCseV3iCTySIdLMoA1EKDdiRubDzOJN26qqyJKXOKUPwjsY00WNrd5f2FuQ2waobLc8XiNKlRNbU8j7Sb29Dtbr54jCMrqS9SqWXphtK/dQhUZlmeXZYtJM1HmWWyIVWRAG0qNhcjdT674oaSSSOuQUKyOZGCrEebf2m3P1xuaPLqXL8nkSOUqCwJKkaiTe9yBciwtvy97wyWmp8vzRagJCgfUj6RZgLeB3APli5RSe3czObfJf0VLWwRwgJGGZAH7+oA87Cx3tyva2HWerCsJKnu7G2vYeVugwCqrYuGOGCbAbaenkcDXXKvEipZpTzNkI39euJlQ/l1SmljMVcg2UBbn6YelmkICiN0UD8PPFBHU1FM44uVSw637t42N/kN/bFslPWzxCYxGnj/KWYOfPSP5w0wo60k7SKqK6eJMJb9MMwOUBDmZmP4pFAHyAO2E0o6pJjJK1XN+WMyaF+dgT9cGSgqZFJVaeFjudIckfMtz+WAYz8XHc2kjNvysb+1sQNeCDw9TMDuBuR8sKvRundkrlDnaxf8AbY4+R6thwo66jWQdNRJt/hOCxDC1U8tuHE+kgnUyHp5DEP6mo24sP/a38YXnmnpFV3zCYytt3adCPkpP13wM5pPc/wD4k48jTrtgsKLhg2o2kpyOpMdyPkTbHYqZY9hLIpbewVU9rAY6EcgWbh9bKoN/UnBgxA0m7/LDA4VLErxpgR4zG2INq+4dbi/PikD574mCORjN/M4kWUJrKAKObHpgACkEJuTTozDqFJt74MifhQIg9AMcMsMkZAkN772Bt9cDMjawIqZpUtu5AAv74BBCoU9512wMpDIxvpPX7v8Alj5Uk1nUVCE30hRc45JGqtrKs9zbQAMMAivGDpUSsfCPA3qdI2h087EyBifI2BH1wlqrY7/8NCiDlsLn+NsBqKajNPJxhIQRqESkyfQAC3lywrGkYfNGpWziZqWIRoGK6UIO46i22BIkU1w0Urgcwgu1vXlixzBKaepBpgsI6oiX+ZvsPc4apIkCcJKuVpAdTCEg7Dyt9QcZ+5c2hWk+ERGiXL6lmI7qpKdS/Q3xZZZS16topcmSFpBp+IqS2w8bG/0GEnMK1asJ6unkB0qyy/d873uOeLikzBcvYtU9oIpo13CGUyE38Tbfp1NsTiiEi4y1K2MGN4YkiR7XsQznqRcb+uHmMhNrRhTyEjc/piupMzWsuaeGVorf84g6X26XAP7YdXhMuhtZvvfQwF/HcYtRFnGiRlbVTwEDdt+X0wvU0fxUJhCmA3FmWQhlsem2GQjicBJIEQ2IYuVJ8vAYO1DIsJM+lRzPf1fpzxRmzYYezkaVlmLFlnvBWY+tyloa0RwyRSMIzITIqq7i9rA257HfzGE6P4WoMcaBBqN1SWLZiPHxFri+H+1FVDHPRxiVRHqILNpCsD+Ek3ItudwMVmWPClalK5k4ltUEqOGbT4XBIsN/8scrPjh4Pi4uE39jasmVT8PIt6VfU9E7L11RnEJatyoUQQaY7Shy4A8F5D+Di2eooIc0jy+srFhI3MSsCRcDTc9AbYxeW56uXTJbiMCdcaAbtv0Ow8t8UElfmFVntfmMMUslRKW0RpMAe6QpUEbCwsOuNGk1ksmP+5He69CfhS332o9Sz74KiyOeLL6SnlV7HggfednB1WA3a+/jfGNoqp6rOFlzGUCGma4hNtIb97dMcymtniyLMc0qaeshqqQ8KONmEkgLCzOFB3IBsPnihochMhjmizOojaR2DnMKYxlwegAIN+e+49Ma8maHUpNUkQhilGLh59xGmyeZ84egp54/gAOJIyyawEvy6bnp4WwPPMxr67tG0GXUs7xwpZmCkJffmx2A2AucbOnoskySmenL0MKzyDWzyHVM1uouW9BsB545V5SBRQ1FNIlTSRkfZpvGoBIJVBYdCLn3xBRc94r5illUdmzz7IRVZRnU2bVzQyGZW+ySTuyMx5FuW3Pbw542sGYTTvLVUoqVj1h+8mhVFue/X9cOLRQ1VGCKVGLMCpVwSo3tY9PTbyOJx5W7SyzRrNLGUvGL27vg22x/i+L443zJ2ZZ5e0VSEMw7MZNnkEs08UUbuO5JGpR0a3U793lbbHcl7N5d2fyp6PhPVPO15pXiF776dPhYfqcHir5qaZY0lRwOek6uXS5G3XB3zCWrKrOx1W2O9+p8cWFPUzNPkDTSOBGsQI3Olntv5eXph+iy5cuIElQqHewiojdvmQd8Wqw1bi0cQIvYDU1ree2JM5pZhGIwrk72Vmb6jCoQjUQCQLDJmqd3cRk6FHlpt+lsfQJFARxJsrJW4RVLLY+HO+D1TpOxE0FVIRyVgUW/qBv88LCEvGeLQxHfZRO6k/MqMAxmZY9zNR0Skj7xZyT/AO2+BU1E7yK8NFFEDzdmZR62N7+2GUpmpRGtNSU9JKTyklMhb5EfviUhzaFyVnp5FP3oyAp9wMABfhlERWSscre5WAKB9FJ+uBSxGeLh/wBTqogQbpdUa3idr4mnHZCe9C35VqLr9FtiarXrYfGKY7bhogx+R2wxCNLQU1G2mGuN/wASk94+tiL4I2X0rlnqlao1fieI7D9T8zgxo7o6T1MjKd+6zKR57sRj4xutuFmEyi2xYITb1tgoLJpTQPGHhWIBful6fcfM74gZJgSPiaH5qf8A7sJ1OXtVuomrJ6uPrGZlCn5ADExllCosMmhsNvvjABYGo4jC1QUXp9n944+Mg1hWmnN+safwMHLkHZm8xe+Od5mG5AwwFGCqQQa0gG99RBwwIIZd3lqQT0ZyP0xMqqsSfr0wOSeAc5AD0vgAKUAAUyFgPEgj9L4KWW25LgDawtgC8OQX1IemxGOlNNigQryLEnAIkDq3sFHpjrHSrBAGudwBa+OkrGB9mp2vuw/nAOJOzByioDyUgknw5G2ACRDX+0LIvMlHsMK1l5jHFDUwxtY94zWK+em5HuMPNq0lWETgizoSbHFFUvCVMUuW6LmylbSKpHL0+eEySMlNBMJyTKC731Fdr+O4tcYlQiE1AYpRyG4VY2Y2JPU3vf0uMXslRpcloVKg6R8RApFvmL4YWopxGw4dIAN5IwFUMOvdta/timty22Va1EMBMMkFDGhPdM1OZL+I1DDrdqZadY4qemR7/wDphiLfL/Qw7S1lNAfscqe+nUGRVN/K45Yf/qVaHVpMrnSLcX1h28rKPrc4sSK2cy6uqqtHlqIzGuruDguDp878zhtzK7MUNlttddwfHc4jDM00QeZDA5/6bm5HzxB6iJHjiDW13tYc/n0xMiTLMqadTE9W4Q3+lsTikRo9JVbLa90tf5H9sCeRCoAlFgebP/ngZlU6BqW5GwAvq+mCk+Qt9jKZp2NJqnmopUeFyS8dgrc9t+Vtz4c8VMORT5XWw1cVO0bxtdWZdj5X88b6aUJEzv3FUXLPZR88YHtRndDUoIqSqhlcbEIW0j0K7E4x5tJFp06N2HWyjtKNj5aX+pPGKd4onsw4cukWFtyOW2AV+Z5O8aQVMilFOo6pljLdN9A1Ha+1xjz2qZpZT379LAEfrgCwG/QYz49EotNy4/PMvy67qj0xjX58DfVPbqljsYZXaQLpDU8VmttsZG7x69cSy7t/SpFOZMulNRptGSQwfffVyttjEwUQkcDWg8b40FLl9NTyIqVMbu2+qOMkD11AXxqWOEd0jJLLKReU9WK6sarXg03EIADBTI1gPvG597fLF1eqijd1zNEjkRlkshDG+5LCxGrwt0GEoIaKER6IYXk03csgAY+XeFvlhta+IVCwzwiCDSS0kYZOXRfHpyOLovYokP5ZXU1LJFKgnncXYnhFVDW6DkfHF2/a5dBp3jpow34ZnK7f66bYoaXP411JCsoiVtMcdi7yDxJvsfLc4nVdozExgaj+2I1COoOjUOttjfErI0KZlIslYZ0zLKoE5MLkn2w/luY5UY7Q1b1MinvMIyd/IAbDA0moqynaWjo3gkN7M1Dq0nxFtj74hBTSgHicWqJ2s9AUHqLWGAC9hmUkmMMBb8R/bA1roHkKo5kdeehS1j5nAUMKApH8OHB+78Oyn2wpNUIlUIjUI09/uwQoW9NRuBhioty7yJcxSK3QED9jhWbMqemjILOzg6SqHkfA+GBKIELPOzzyMRZGlVz7A4chkAUgxGOxsFuBt8r4AK8Zo/E0SUko1jY3Nl9Ta2DrU1JZb0Egi561e4I+eGC7GTvIoTp3jqPttjhks2wIHgeWAASyzEG8axjozyWJ8trYg0H2iCcRBW3KnUSfQm2DrKq3G7A8rbY6spCnhqSfBja37YYWcYQ07d120W5C5t8t8fJxSSRKLHkjJcW8+uOJESwZpWFxunL6g4XYd/SjVEJAsGOpgR532OAQSVGKEO6Jc31RRkEfU44EFhaue3mR/GPuDpF2kBA5Frix8ee+C3pSL/FNv4SEDAAZ5gVDB9W/Q/xjhYuO6WNx5qPrgNNWTym4pnVb2ZhIu3rvfBisxbuojXO3fwAdCMOqj1F8fFV1CzgH/DfERJIh0vDCed24o/Tf64MgkXcRoCeq3NvpgAiFd2H2zWtsfu29hgjFUteVRtj50k0cxc+G5GBlyBvEGttu1/2wAR4qGxSSI38CMGjjfSbre+475/1bEUpw13UEddkvf+ccmdmj0xqmtNrTLov7YAFqqvWmcwQqElI7zMbKD0v1IxVtTS1NM8wijSfSSoS/ftzHPcedsWNTAanaWnU22DCSxA8rC+FYaavCSrT18MwKgRvOdbJ4i9txiL3JJlC8uZGyTwSFS3dDyFQbnzHLE2FYpT/8jApGnepuF87De+LWsyqvml4jyQIJBZlieQBz+mC02S00JDPRU0rbX4jMxuPX+MQ6WT6lQjTyZkGjtmsLp+WORzf/ALueLYUscn2xWvJUC2qe1/kG/XDoZL6QEA5lRYYizxlgonQMeSnnixKiDdi1JTx0ylEjkQaiQZJb6vkP4wZ5ESQut1ci2peeOKp1lXJ1D8IOIBlLFeFL6n/zh0Rs+kJlFrlr9HW9/fHQeANCyuEvv3Rb2xNYVJPdlJ/xC2BVbinCqIpHlPJYVLt+m3vh8AVedZxS0VKGqctNTFe3fBQE8wO8LH5YwdfXQZrMJJaOQMo0xxxSBVA+S39sa3OM0JgK1mXo0sTaVMiKxBO9r3v6i3rjPmogqFkMhihYiyhVYk+hvYfPFM5lkVsZd6QayVAtfa5uRjsdK0j6UsT4KCT9BjUU65bESxR6mQjlo3X9QcX9HXS1s8Ap8v4EMZCs4AQj9jiCdkuDH0eUzyX7igD8UkhQEeVxi0o8sUtaSpgiIPJS5Jv5gWxtZ83ng4gVIlRbDVK5QX8tIIPyOBNNmJAkrJqWCEkAFbMbH/HifQhdQGnoHpKMqk1IysLOJEuSPC+98ISZLUalalDyC9+HpKxePMgYt1lYowpqt5AORgp7j35XxyGXMA7sYZ2RrqgmYXG33tu6PnidIjbAU0WcB1M0dJG//qBVJHyA/TDj5WtUf+JipJyDfVJFdvqcTpuPGuqSOTideJPr/wAsdkeTXcRgFdxYsQR8ha+HRGxFcighqy0c08MrDuiDUFB8edsMSUsNOyR1EsszkbmeoKm/jpGCy/ESx6fsUuegff12xGOlRouG0jqeR0Aj/wB3PBQWBFFSvNqqJzIJCAqByF25czvixNFSIljRU5B3uUBvhfhwQv3jMW6Egtf52w3GEaMySkrbYaydvlbBQWRiSMAiIIgHRdvoBjksiR2A06j+W5xF5HVhw1lZjzO4UD18cdV5gAQjqCL9R9LXwAfKxa9yG8ATiRJQAfvbHxdzcszKANyRcDHyFJb2kU9N9hhiFqiWdu5CEka/eV3IFvUC2PtMwiPDiiEo5FmIv5cjg5iZTY1JHoQB+mOMjIbiVjfpxSfocIDiwyGNWknZXG7aWLAeQB5D5Y+MMWrUsjk232GIC4kJKynVsbyXHqBfE1CDVdiLDmScAEXeJ20lFawsAVPLARSUNhajj/8ApN/GJPEjkvxptSr0Y4HwXP8A+vqv/rn+MADtoXbW1mb8xFzgi6ACqi4PMBcdhJcANYg+WBOxjRwhsN8MAyxMFIWLun+3bEJKSEuQUaNyOcbsv/xwpBUzyEhpXsCPum36YtPh4nADAkHn3jgATBijGl5Ks224hD8/Xa+PlvxCIy8gG9+OQPqP5wRo1gdUjLBW5jUTf3xyZQq3BYHTe+o4AIs0jAgIV9Z22+S2wFUrgFMcsLsB3uIhsfQ3v73xMyuxuW38bY+ZdSm5YWXWNLEb/LCGB+Jq45PtI+EjGxkj76g+YtcDC0tDLUvqj+DsSRqRNn9RhilqJXQMz3Jk0k26XxXZpVzRv3WUd4rfQCbX9MJ8ElyWcPxsMVqithRfu2SIAfXCkkUTSHXnKyX5oy//AGnlimizavlqDE9SxS5FrAfXB6imhjnlVU20BtySb+uI2SS3LKNElcLTBZAObw0pP/uY4ZloagxjhPVRRnmI3RLeoAuMZds1rqalZoql1NgATvYWJ64s6eaWaPiSyNIwcgazqHscNSE49y3Jjp6kCSqAmCXKGoZu76WsPXBxTmriEkUkpHQxSkX9QRhqGjgejLsh1hL6gxBv63wvLEvwmklyCpBu5J5eN8SIEkgampmV2mAv3nkqLb+unA5Kx41+HilUfZ6wyq0gsdt3J5/XFPmC8DKYWRnvrt3nLC3ocXKxRz0sPEUMGCkjoTbnblgu9hmCzGWESS00MaJGp21Kb+ZBJ5HnitXQGC6EJJ8Ti17QIq5xVKANKEBR0G2K2nkcqxvyItbbGaXJYizy/K+LVrJpWx3Fiy39ufph74akppCK6oFChOsqupS/rf8AYYQy8FqxDxJFN7XSRlPuDjYLltJ35XhEkg2DSkuR6ar4ljVoUmU9OaOpidaOfMZxq2WByVA/xEAD3walyWqhUu4pI5C11Mg4zgeZONDSIoDLbugbA72wGQktYkkX8cXdJDqAotaoANTEwHQQWHy3xxxK1+JUMCSdorKLeBO5vglWxgoWeOwYDY2B6+eE6iZ42j0kbrc3AOGLdjnDi4YVWmJ/xknEDTLq2u5Ox1SEafTfFZ2cL12eVSVMkkiRqCqlzYfK+CVk0r9oGjMjBY1soU6be2Cx0OSBoDfhFxbm1Ra3ucLVOc0tKtlBdybaQ+oe9tsWZo6eZYjLEr7H72+IxZfRpbTTRrpO1ltbBv2Ft3Kqkq6qqnLmmWnS1xIyO5+W2H6aWWSfhusmgf8AUePSDgsZ/wCIli/6anZRiTGz6Ryv+2AZ87yB/s0ib5m+PruzXOgEbg2vj5iWjCkkg8xfCLzSxkhJGUBtrHAIeaEKdWvSSLXUkD98AYmG/EnnIbZbDWfltiSszVCqzMVK7gk4JwkjJKgi9+pOAAMcrM3CTiMOV5LJ9LfpiJilRQlOYw1+80rF7j02wSukenpeLEbP4kX/AFwOkHxEzcVmO/IMQPpgAIIpZF+1ihkUXvw0IPuTjkESQEBA0VvEnf2ODf8AKd1S4AbxwKdjI6B99j0wxE5GhaUyBQ0h5m9r4hxT/wCif/bhZo1ddDatJ3I1EYWkssrqNVgxA+0b+cAj/9k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" y="3500438"/>
            <a:ext cx="770413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8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同学们平时在家里是怎么做的？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472" y="3552073"/>
            <a:ext cx="4255704" cy="30201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8472" y="3552073"/>
            <a:ext cx="4255704" cy="3020177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图解结构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左大括号 11"/>
          <p:cNvSpPr/>
          <p:nvPr/>
        </p:nvSpPr>
        <p:spPr>
          <a:xfrm>
            <a:off x="1258888" y="1916113"/>
            <a:ext cx="207963" cy="2520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30" name="TextBox 12"/>
          <p:cNvSpPr txBox="1"/>
          <p:nvPr/>
        </p:nvSpPr>
        <p:spPr>
          <a:xfrm>
            <a:off x="1466850" y="1989138"/>
            <a:ext cx="58975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为爸爸洒水浇田地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6631" name="TextBox 13"/>
          <p:cNvSpPr txBox="1"/>
          <p:nvPr/>
        </p:nvSpPr>
        <p:spPr>
          <a:xfrm>
            <a:off x="1466850" y="3719513"/>
            <a:ext cx="57007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荡秋千让哥哥高兴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sp>
        <p:nvSpPr>
          <p:cNvPr id="19" name="右大括号 18"/>
          <p:cNvSpPr/>
          <p:nvPr/>
        </p:nvSpPr>
        <p:spPr>
          <a:xfrm>
            <a:off x="5508625" y="1989138"/>
            <a:ext cx="203200" cy="24653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33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38" y="979488"/>
            <a:ext cx="925512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TextBox 6"/>
          <p:cNvSpPr txBox="1"/>
          <p:nvPr/>
        </p:nvSpPr>
        <p:spPr>
          <a:xfrm>
            <a:off x="5724525" y="2925763"/>
            <a:ext cx="37433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关心父母、家人</a:t>
            </a:r>
            <a:endParaRPr lang="zh-CN" altLang="zh-CN" sz="3600" dirty="0">
              <a:latin typeface="Calibri" panose="020F0502020204030204" pitchFamily="34" charset="0"/>
            </a:endParaRPr>
          </a:p>
        </p:txBody>
      </p:sp>
      <p:sp>
        <p:nvSpPr>
          <p:cNvPr id="26635" name="AutoShape 2" descr="http://img3.imgtn.bdimg.com/it/u=1975557465,4109851318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6636" name="TextBox 3"/>
          <p:cNvSpPr txBox="1"/>
          <p:nvPr/>
        </p:nvSpPr>
        <p:spPr>
          <a:xfrm>
            <a:off x="34925" y="2862263"/>
            <a:ext cx="12239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彩虹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26637" name="TextBox 14"/>
          <p:cNvSpPr txBox="1"/>
          <p:nvPr/>
        </p:nvSpPr>
        <p:spPr>
          <a:xfrm>
            <a:off x="1487488" y="2786063"/>
            <a:ext cx="41227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拿镜子照妈妈梳头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" cstate="print"/>
          <a:srcRect b="3857"/>
          <a:stretch>
            <a:fillRect/>
          </a:stretch>
        </p:blipFill>
        <p:spPr bwMode="auto">
          <a:xfrm>
            <a:off x="395536" y="1682238"/>
            <a:ext cx="6883190" cy="47734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7651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-3539" b="31444"/>
          <a:stretch>
            <a:fillRect/>
          </a:stretch>
        </p:blipFill>
        <p:spPr>
          <a:xfrm>
            <a:off x="3059113" y="-55562"/>
            <a:ext cx="6108700" cy="2703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WordArt 5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同侧圆角矩形 1"/>
          <p:cNvSpPr/>
          <p:nvPr/>
        </p:nvSpPr>
        <p:spPr bwMode="auto">
          <a:xfrm>
            <a:off x="468313" y="1112838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预习检查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773238"/>
            <a:ext cx="2071688" cy="6350"/>
          </a:xfrm>
          <a:prstGeom prst="line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188" y="2205038"/>
            <a:ext cx="5262562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 指名朗读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</a:rPr>
              <a:t>《11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彩虹</a:t>
            </a:r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lang="en-US" altLang="zh-CN" sz="3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r>
              <a:rPr lang="en-US" altLang="zh-CN" sz="3600" dirty="0">
                <a:solidFill>
                  <a:srgbClr val="00000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rgbClr val="000000"/>
                </a:solidFill>
                <a:latin typeface="宋体" panose="02010600030101010101" pitchFamily="2" charset="-122"/>
              </a:rPr>
              <a:t> 指名认读生字和词语。</a:t>
            </a:r>
            <a:endParaRPr lang="en-US" altLang="zh-CN" sz="3600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/>
          <a:srcRect l="1" t="7492" r="-5674" b="15768"/>
          <a:stretch>
            <a:fillRect/>
          </a:stretch>
        </p:blipFill>
        <p:spPr>
          <a:xfrm flipH="1">
            <a:off x="4355976" y="3015614"/>
            <a:ext cx="4518654" cy="32814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31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3" y="5229225"/>
            <a:ext cx="1117600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3640946"/>
            <a:ext cx="6326654" cy="324443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468313" y="1112838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资料宝袋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1784350"/>
            <a:ext cx="842486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kern="1200" cap="none" spc="0" normalizeH="0" baseline="0" noProof="0" dirty="0">
                <a:latin typeface="+mn-lt"/>
                <a:ea typeface="+mn-ea"/>
                <a:cs typeface="+mn-cs"/>
              </a:rPr>
              <a:t>彩虹是太阳光穿透雨的颗粒时形成的。此时，由于光折射的角度因颜色而各异，所以七种颜色会以各自不同的角度折射。所以七种颜色会很漂亮地排列起来。这就是形成彩虹的原理。</a:t>
            </a:r>
            <a:endParaRPr kumimoji="0" lang="zh-CN" altLang="en-US" sz="36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77323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2" name="WordArt 7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同侧圆角矩形 1"/>
          <p:cNvSpPr/>
          <p:nvPr/>
        </p:nvSpPr>
        <p:spPr bwMode="auto">
          <a:xfrm>
            <a:off x="468313" y="1112838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字词乐园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pic>
        <p:nvPicPr>
          <p:cNvPr id="15363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488" y="1916113"/>
            <a:ext cx="8078787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684213" y="2754313"/>
            <a:ext cx="7127875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虹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座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提</a:t>
            </a:r>
            <a:r>
              <a:rPr lang="en-US" altLang="zh-CN" sz="3600" dirty="0">
                <a:latin typeface="Calibri" panose="020F0502020204030204" pitchFamily="34" charset="0"/>
              </a:rPr>
              <a:t>            </a:t>
            </a:r>
            <a:r>
              <a:rPr lang="zh-CN" altLang="zh-CN" sz="3600" dirty="0">
                <a:latin typeface="Calibri" panose="020F0502020204030204" pitchFamily="34" charset="0"/>
              </a:rPr>
              <a:t>浇</a:t>
            </a:r>
            <a:endParaRPr lang="en-US" altLang="zh-CN" sz="3600" dirty="0">
              <a:latin typeface="Calibri" panose="020F0502020204030204" pitchFamily="34" charset="0"/>
            </a:endParaRPr>
          </a:p>
          <a:p>
            <a:r>
              <a:rPr lang="zh-CN" altLang="zh-CN" sz="3600" dirty="0">
                <a:latin typeface="Calibri" panose="020F0502020204030204" pitchFamily="34" charset="0"/>
              </a:rPr>
              <a:t>洒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挑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兴</a:t>
            </a:r>
            <a:r>
              <a:rPr lang="en-US" altLang="zh-CN" sz="3600" dirty="0">
                <a:latin typeface="Calibri" panose="020F0502020204030204" pitchFamily="34" charset="0"/>
              </a:rPr>
              <a:t>            </a:t>
            </a:r>
            <a:r>
              <a:rPr lang="zh-CN" altLang="zh-CN" sz="3600" dirty="0">
                <a:latin typeface="Calibri" panose="020F0502020204030204" pitchFamily="34" charset="0"/>
              </a:rPr>
              <a:t>拿</a:t>
            </a:r>
            <a:endParaRPr lang="en-US" altLang="zh-CN" sz="3600" dirty="0">
              <a:latin typeface="Calibri" panose="020F0502020204030204" pitchFamily="34" charset="0"/>
            </a:endParaRPr>
          </a:p>
          <a:p>
            <a:r>
              <a:rPr lang="zh-CN" altLang="zh-CN" sz="3600" dirty="0">
                <a:latin typeface="Calibri" panose="020F0502020204030204" pitchFamily="34" charset="0"/>
              </a:rPr>
              <a:t>镜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照</a:t>
            </a:r>
            <a:r>
              <a:rPr lang="en-US" altLang="zh-CN" sz="3600" dirty="0">
                <a:latin typeface="Calibri" panose="020F0502020204030204" pitchFamily="34" charset="0"/>
              </a:rPr>
              <a:t>           </a:t>
            </a:r>
            <a:r>
              <a:rPr lang="zh-CN" altLang="zh-CN" sz="3600" dirty="0">
                <a:latin typeface="Calibri" panose="020F0502020204030204" pitchFamily="34" charset="0"/>
              </a:rPr>
              <a:t>千</a:t>
            </a:r>
            <a:r>
              <a:rPr lang="en-US" altLang="zh-CN" sz="3600" dirty="0">
                <a:latin typeface="Calibri" panose="020F0502020204030204" pitchFamily="34" charset="0"/>
              </a:rPr>
              <a:t>            </a:t>
            </a:r>
            <a:r>
              <a:rPr lang="zh-CN" altLang="zh-CN" sz="3600" dirty="0">
                <a:latin typeface="Calibri" panose="020F0502020204030204" pitchFamily="34" charset="0"/>
              </a:rPr>
              <a:t>裙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76688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5575" y="3612331"/>
            <a:ext cx="4488434" cy="299228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468313" y="1112838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字词乐园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sp>
        <p:nvSpPr>
          <p:cNvPr id="16388" name="TextBox 3"/>
          <p:cNvSpPr txBox="1"/>
          <p:nvPr/>
        </p:nvSpPr>
        <p:spPr>
          <a:xfrm>
            <a:off x="323850" y="1912938"/>
            <a:ext cx="82089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美丽：美好艳丽；好看。</a:t>
            </a:r>
            <a:endParaRPr lang="en-US" altLang="zh-CN" sz="3600" dirty="0">
              <a:latin typeface="Calibri" panose="020F0502020204030204" pitchFamily="34" charset="0"/>
            </a:endParaRPr>
          </a:p>
          <a:p>
            <a:r>
              <a:rPr lang="zh-CN" altLang="en-US" sz="3600" dirty="0">
                <a:latin typeface="Calibri" panose="020F0502020204030204" pitchFamily="34" charset="0"/>
              </a:rPr>
              <a:t>秋千：传统体育游戏。两绳下拴横板，上悬于木架，人坐或站在板上，两手分握两绳，前后往返摆动。</a:t>
            </a:r>
            <a:endParaRPr lang="en-US" altLang="zh-CN" sz="3600" dirty="0">
              <a:latin typeface="Calibri" panose="020F0502020204030204" pitchFamily="34" charset="0"/>
            </a:endParaRP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76688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AutoShape 2" descr="http://img1.imgtn.bdimg.com/it/u=226557370,1877098011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6391" name="AutoShape 2" descr="data:image/jpeg;base64,/9j/4AAQSkZJRgABAQEAAQABAAD/2wBDAAMCAgMCAgMDAwMEAwMEBQgFBQQEBQoHBwYIDAoMDAsKCwsNDhIQDQ4RDgsLEBYQERMUFRUVDA8XGBYUGBIUFRT/2wBDAQMEBAUEBQkFBQkUDQsNFBQUFBQUFBQUFBQUFBQUFBQUFBQUFBQUFBQUFBQUFBQUFBQUFBQUFBQUFBQUFBQUFBT/wAARCADcAUoDASIAAhEBAxEB/8QAHQAAAgIDAQEBAAAAAAAAAAAABgcFCAMECQIBAP/EAEcQAAIBAwMDAwMCBQIEAwYDCQECAwQFEQYSIQAHMRMiQQgUUTJhFSNxgZFCoRYkUrEJM9EXQ3KCkvAYweElJlRiZKLT4vH/xAAbAQADAQEBAQEAAAAAAAAAAAADBAUCBgEAB//EADQRAAICAQMCAwcEAgICAwAAAAECAAMRBCExEkETIlEFMmFxgZHwFKGxwSNC0eEV8SQzUv/aAAwDAQACEQMRAD8A0dBVtLHp+CzVtOElMe50lUpI0mN2Y8YwSQSfAwPHTn0TdrBbqGmjMkduwQuyV1AP42sTg/t/joGitFhqFletQI1CYljX1jE0DZ3rlvxwDj/PXuGgh++V0rFlpPX9ZJ0mEgHOdxXOFyT8ce346/Iy1lV4tDZxOvFavX0Ylgrf/E6afbSyR1Ic5DbCm1PLc+MnnHR7a7tBNcWooSsqRjgk4OTyRn9ulHpS9tUzU6mqDTpIkfpqcBlxlSecAf7HPTVs8dRJUspmM7Y3xtFENo/IZvAAP46o6b2lbbbu2CP3grtEldey5z+0NLPVUlwUGmnjmwcYRs45I/7g/wCOiSlgx0tfRTToWeOB0jqPY6oDxJk4IUDPz0RU+t/tWlpKmNjURjgj2qRjgljx/byOulo9qAL/APIGD+0j2aI5/wAW4hskZHgdZcBRnByOOOo6y1slZSU7uY9zJufY2QD8c4562p1c7Aj7RuDHjO4fj9v/ANOq4uDoHHBiBUq3SZlIQNxjcfgnz19UbQSMZ+T1jnEae4gEkbcDz1kBIGCNw8ZPXynDkY+087T5tDMHyCQMZHWTrSulbHaqKSpkcRxRjzjOSSAFAyMkkgAfJIHS87U977d3CokSoK0V0FSaV6fYwy/8wgAHOPbGSQSccc8jOxalbhW2Jn2CRGVVQNPTTRJJ6LSIVDqBlSR5/wB+gntvpC7aYkqf4jJTLTqPTpoaeSSTapILlmc5wWUuo52+owzjHWbV+tp9N6hoFMtILQMfdtuAlSQsERCzssaAmRW9zBiEO1W5Kk1/pa6utFVBbaqOirnTbHUSxtIqHPnCsp/wetEo7EjlZ5xJAHOePH56Vd+s9Voe9S3iTUVTJDcYpabfcyrQ0Uh3MjJxheMqcnBCrnPAEK3eqh7UPerXq25z1jUSNNT1kwAaZlWL+QCcbnZnBXjxu5wASie6/e6o1xpX7W51NwnN+mkTT9psw9NhIsyon3qnGVEjRAgZ/SSB1O1OprdQq+9/HzhUU5kB3m1001Q/azS9Sn8TjqJLjddU1cIiWADG6XPKlQCmAdzsAMKTtyGdnu02p57hFcrLZ2kphR+tQ3R1XLw5Y+tHjDo0seMI2T7j+Bgls/bajrrjFaGqqrUtfbwZdXXR53jDOgZ6S3rK5jdfTMUJ9qA7V/8AdsFDWe1NYanT2jaKn0lQstgo6YLV0aRiCoqnj/0szMu0cHJ2/GPGB1JtQdBDHYDt6f8AEbVsMMStncXtPBqXuXYrJo2TdPbYHvF0uF2mUhX9QxxCXOBF7ht2lTuDA4ABPVh9AaGoJqKiko7nKsc9QVraaCYTStUIu4bnXiNhl3C+CCMZz0key+rE1xrTWGsRBLS1uprtDb6eGiiV0EVP6e5ZJXG0LIFyT7iCp4GebOWHtVQSWwfb3WagqNm1v4DN9vHhsMFcjLScY5bHBJCrkjoul0yM2FHA+UxY5xvAHvT2r0zWz2qnqZ2a6V1eZDHC7ZWMAsziJW9zYA8Dkn9+AbTGgoNO1Md8tUWoStXKsEVRPQg1EkLOQ527hgbcAHBz8446MNaz3X6erDUTUFRR3w1zG2U9N9m6yrkl094c72CkjaxGTjnofoL53Bom05UQU626WtSRoqSteIBo2U+8UycAqDkBpF5PIOOVNTVSLSWXcc47ek9TqK4HEx6xu8unBU3q13uH7aV0oqotDJBUQsgaTa5P6XAkI93PAOPHS31zfItQXq33ijt0E9nholjo7ZNGq5QhcyuUO4uxyMk8LgfJHU/e7Lp2SnqdS6rpKvUt8eWVbhSV28RsEQLEyomEDKgByVPB/HSx1Rra32801J6Ev2fpRvS09M6gRNsVd7NgEEYzjxwOouquJOKzz2/PWNVoMSEuc73iWmpauGnW4wgoZ2CoojIHtYgZO07eOT+MnPXzTXbi+XzVdFFSUasyP6sUMkhRZeVTd7h7VO5cH5z0ZU9vrHtsNbJRZpm30qfzdlQxGGYMB8ckHI93jI6aVRqPVGq7Nb7fUwwtbIF+1ZKWj2oWX3xrI+3coHpocAjkA/HU8GsIevPVGF687RanTOlbtaLjW3emSxqAFWirVkcseEZgo92FdeCDyGY9Z9Na5s9y1VPUWy2UrRwlKmKH0RGJXiQLEmPhfJYYGeT+AM180XcNb0s0lXOFkgaMSzVLSFFbDkIof9BAjOeAP6dfdCdutI1F7+3qtStQ1koQ2+WlqBMgZRtLSgD3AkngHI4x+ekGrayzAyOrjPHwjPVhcnfE96d7xLqKolqdTWe22vT1RUNTVcUdJvLIqgLGJywIVCcjbg+f2HSv1zru5VWpRU6R1DJerHNM4aY0m+NScAo49uTtVWB259pxjac2P7h/S7AaKspAKittJRFoqaCoJnmq8bFlbgnaCzBvGAykg+el7qj6UZO0+mlrP43YrcscqvHW1pmX09wCyRyxgH1M5YKuN2CcHqwaNUFKWpn5YwBx9jECyZ8pld+9GqpdT6DoNKw0i12pdMTS3GnlpcSNEpQNVRM2/GzYFPycrzgnpWXLUFw1DarTX0sEtDaKGBGjnVyFMy5kwpJ5ILHxyerM9qrZoqLXl5tV6uktwtj0FRGlwt2+lSsdh7oy75kjUqWTHJOfjPSAs2mv+F7pqLR18iqU+3R7hY6SUqUb3gMHyC3Cq3jH6STx0dAqU9PLLvj4cHH9TRJsOe0HRqKlmvNuuNLaqmo27hW/cSLKtVK7MTJtK7VBDY2nIzkjoe1b24qqG2VNw2VCenUrHUO0LNHAHwU3yD2huQMfv09qSayR3+m4jtrR1CRyD7ZEjpWXavqSAkllO4nAA/RkdGUt/s0+hJdN3G0RV1LX3U1lbWlnhSWFYmDh0VmVxnEiEHgjJHPQqdd02jPlE8NP1lYND0dNDPRWaVjp2pmkb1a2rjb9DhQu73cruBORxgg9FlzsOprM9upNO2lYHkpxWm5/y5mZGDKJPcSqBlbPI3Z5/A6wan1ZSXDRNJpu6WpIblb1jipLwsbRNUUy5CO6YO4lWAyCMkZ5Oeov/iLUF4tDaQp4ZFqaNFM8NOJGknRH3KzE8qoG3gAAgLkZ6eYu7lxxnfO4x6zzG2BN7W66kvVimqdS3Kn1BR0P8tIFm9SRUTEjSRqpAK4ySWBBOePPSpsrm/2O4VkECTSvW/Z2m3UxSKTLnfKzhfcyKoCgZxlxz7emf3m0GNI6VjmarSnra2kikjpgzmqf1Cwb1Qc7eAcAsPbg4JJ6mewHak0+lrlc1hpxcIWp4KaWSV45ZJJwVCoYzjKsVwCMH3ZIAI6d0+pWrSmw7knYcQRQlgvEStdUXGCpVqiKS106KacUxAi4XG9WIA5z5yM8jz8j0er5NPXNqqm9FpEJVKOph9WMLj/Vn5yF/wAc9OvU3bpdN1t2tmu6iuojbIayop4HqVeeedihjGThGU85Kckg+ccobVc1BWX53s1PKkJO5YJpTKV4xgnAyfk8AePwerWjKXk7ZH7RezqUTRglTUF5mqblJiHl3SEpGW5xhAePx4H9utaWK3CRwIXAyePX/wD9epymt1gpbCxqqusF2LeowhhRoo0DAABjzuOc+QOPnI6EJJEaRjhuSf8AV1XA6tlyAIuR6zp3c+1NdpKtpqjS1JVXSkeXdXQ1Mo4jGQq7z/8AFt5/Hz0SJC9h0XU1U1lrLJf6V22uVMiCE8ESKoyVAOB/bqE1d3Zo7NdaCyQXCC2iYsKp3lLxjcOV9oPHjyARgc/mY7qXa6V9lslG1xp6631cIVSAwmKbiNyMRywx4K8gDr8uLscYBHf5TqsKATmT/b++2VLVC1yvVNSSwp6bvTR7U3nlQSR+oHwOnfoTUdLfbFUqLxEjUr4pmSTYkoDbjk4G78ZH56pHZbdrHTFQ9PPDVUkFTKzmrrWEKEbva0mVIB5BzkY/p086XSUxtNO1+vq6dv8ATUsuYbbKJFqyWLL7lykbEFRj5xkeeJfhhGBJ3jq2swO20tiL/QXYpEGZHD8CJxndgeSP65461X1HUUpCw081wEb4SaDadybtoJJIBI/APjqtenNKX2GGSej1lU2iI4WW21FQYigAyzNI4wWbPx8NyfHTP0xFLYtVWySnWeslSLbWSTTJj/y2xsVDtYjGfbgEA/no722jyOefTeeKikdQEetJrOmtFNElbVU0DNH6wjT9TKAc4B/p58dTFNe4blURywFZUI9rocjjHk//ADD/AB0toLBFYZKOarT7hHdJI2HLJx7tquTsGWycHOPOAOjG3T0C0Ako56f7PkeqZUKpg8rnPx7v8k89W6NTqGHh5937yNdRUvmA3P2k/wDxpBHvbaoVhzKwHHknjP4PnHjoI7r/AFL9vezFIkupb9FBPIu6KhgUy1Eg/IQfH7nA/foS7q9xz270ferrCIp/4XTmZSjJ6e5mKhXCkbgAeDj4OcHGOQfc7Xt07ga2uV3utdJV1UzFiZXLYAJIUZ8ADx1a0mrtsLL6d4nZpkUAzqXR/wDiQ9nr1VilklvtEqtkyy0S+mf/AKJC3HB4AOQOty06Y0DrSmor/ovWf3ltrJpaaKGGqkjZBK49eEQxx5LOGxuZcgRxHLAdckaQxmcGKQTEMcqfOOr/AH0h9jamx32xLUXOenNw/wCcmeAZP8pRIkat/oJwQzgg4JXwx6Z1FnigKd2PHaeJpz0lxwOY/rrqS2aVuV8r75rC0/8AElXTRRJDHHBTzkBuJNxQs2FiBKOQNwZc4KN0aWjvlV3iyae/hlnkvd1ujuNtNFLHE0cYRnlBZRhdsikM2FYsuDzwH6m7W6H7YafFmqbJV6q1Bf2ZZKlomkknZkVJVLgZVCN8gQ5AKlsHaOtKs1BqK6aUqaew2p+3+gbZQVG++XqFJZoEjUPF6cbtu44QZLjbjA3KOl6PF01jIzc9hvyc94s3Sy5AiX+oDulS2vuPUX21QLbqeGoW4olzgTfNUoPQmSIAkjcCGbcUBaMnOEDdDnYeth0RPedVX62PqTuFWyUlu03ZZokq46eSYK65L7THIqtkgMgARldstnr12E0ZV95O6NPqu8T2+HRVqaapVbwBPG6wg7TLGxwMIq7d54WMsCGXJa2ntHVWpO4dL3J03b4bVabPMKezWCSNqdxRbJInq5y6mQPNIDGMxn2oMkoqv16osVTeBvn8xPdvdMIdJdtbdoyxS0gF/rai40zve7hSbZRUXF2VZo93u2Q8nIjVcIOS2VxLd3rperPoK66ogr6qs2WxbVaaVWZ5JKyRgFnWRVG/CF2aRVUBE8k7gp/UmcaQWCGK3WJUESvAKnYEiJDPE8hKsDIv+tRnkY55C81pa7Vrzvp2z0XTrUyWnT9F/GatAuVSOIBaNgcnCmQjJHtYoOfZjoyKtwKuOcfD8ExwcxjWrtJDoLtFQaYsFupZrrTUqgSRxelDLVgL/OkbeH8rw28tj/q629HxNoSltOmYFpp9UXGP7uup45mMFOAv8yTklwhY7VBJ84BwM9G9x1JQ2uLc8gZi6IiLzuyQMgDPtXIJPxz1CI8tNq2ljipamqnqd0slwFMyxKmOVznA4WIY8ZAOGbPVlq1Rgyc7CABJ5i571aSraiWjqMUiT1LOjS1Ex9eaYrgJTjBWPEYY84yByTtz0jbp3evOjrcKO+2WNq92NE0dNUBWnjwQTJtLc8/qXjnBPx1Zzu9p2fV5poYhDUwW2KWraD0llb1ihVDhmUfpZiMn8ecjqpF00/TUk8LelWToxPqMYdsae3zGA2CvKqT5wPIxg8l7UY03Hp2z3lDTjqXcTJa9WCo/kXCulhqquTDI7KIthQAKzAYPwuGxjAPOSeomwdv9M11igr3vHqM+wPQemyyvvbbtXHBIyTgecZ/foutOhafWV2rFaxS0VEimT+NXWsLU9PsQRqCq4BwUY7R7sY5G7d1LdjKeip9DMZtT2OWR8QwQzU5gIcI2SGJBY7PcMEDJ5HjMQ1s4DZyD8f4jgIXbiC2i77pakoJnP3lwuUDekKYBzHtzhzx4wuD+TyPjhv0GtLdarWtysNTS3CsqGjeS3xKkkdOd2xUKBgxZdxBJ+COeMn1daLROmtE0CVtdQSVMzS1FPTwxGWAM36WdlB5C4Ayf9RwD0p4NRxW+mrHslreOW6UU/qfb+lLFMRlRjYVwRuD5ABUIOPJGqg2lYDAyw/PrMMRZ3OBJPuD3E1TSs9xp4bOa2+Qz0EbW1d8MMSSJk54yx9RwScH3AdQZ0HPX2CqrdJUtbZ6ygqRTu1chCptUeq6MhbJDZJ3Ywv7jmCtVh1BYNXWTUltt8NxWarSGmgjbKb8AmNUO0oylRyeGJHnppXqiuWptbm9adRaCpmqJ1q5LqfTNFOiRrtEQypLMclgpHwc4IDAqFq/5dznYf8QZJHuiEOmJLb260Vp+v19dNt0B9OjqKtWZqeVyWZk3EHgBc7hnjgYPSirb3Sa+vdx17qyqtMNPZp4vUnqJ5HaeJGAb0of0ktyVCg+5myeOiC7Ueobu1fa9TXig1VX/AMQD1lO3pTxbVUCLYMKIyoLliCBjORnpca709p/STVFkpbjQ3qyby0UgUTVaRFMMVccAAgjZ7gc5463YXpQIB5R9yfjMgBzk8yH1Zq3S9pv1+uGk9HVM2mqp4aiKWsOEpqjcV34G4FG5xyP1/wBukNriOavoY79TW1GrqCVp/WjdjIVJZcMWP6cHgAf6fjnLZt1itkVhqYZLkY/XjaP+HU4KGRVl3p6gxtY4+cnbwRkA9GmldJ2FtIVglsEN3rooJRRNJMtPJIzJwpLZVgpwVBI/ryOprX1qwbO/5tGlQnmbvbOzdvLvomXuRq0QXJmlwlFT1KOWlfaZXfe23apbG3GM4I/aY0nadJ9wu5lRBQU09qs1PTu9CauKMKWSmJZ5cqVIUsq+MbQfz1XHQGo30F3ZqNJpbp0iuVektLZmVQsUxO1oW3AjaQSOMjOP6h+94rBdddXmuq6W7VVgENtpoq62Qwem6QmJvuv9W51QRqTk85Ax0ncgVhkDHIPw/wCodRzgypd/0BcLt3JsNspJDUVd59IFhGT/ADJGb00KhQMsEUgDj3D856Lu6HZ+86eo3MFwpaLVdtIwIa2OUu0JJeJnQA72eRgu4lcxFQxGOjDVekLVYbFbKiK91Fy1AI4Kpo449pLBTJFGsyklQqRwjB5XcMfnoY0frWg1xZ4LV/GjZoZY1W/3JpJJqqAEqGjhVRtAccLlWwVyefNEXOyqyD3ee4x8RBFQPrALux3xtPfG4aDtn8Gh029GkdNdZUjaVhtOGkJJ3PgAnHBySPwer16a1HYLdYbBT0DadmoBGb7WPBRqHp4oXLs7oMIspdVjQHwoJA5OaBawsll0l3Mo66xUgNF9uIhTz5LMACrvIuWYM4GWDfPJGDjqFrLzd6GyXCpt91o4Gr3dJrXCQGVGGA2CgABGAMHPGcdUbaRcqrpm6Rj+TF+roPm3ht9Znfen7takgslptlutFus0tQDV2wr6VwLtkSkrnkqB8+WPjqvy6ArqlKK4iN46YxmplWCVXm9BMCVxzgNk8KcHJHW2dKXO6RSymEimjG6RppVUxDBfjcVySMkAeT/Xp/8A0/2m1altNVo2We109FcKaoqq261sqR1LMmBFTxI24s5bHChsZ3DBB6ti39FSor82Of7MXx4rHq2iH1/p6poHo6d7TW01XNTB6ehqKbZJBE2WRpH2gyMwDNzwM45A6VTUnuPz1aDu7f6HTVluemmgVdR/cr95XVUoqZUhVCIaZSVO3ajBfa3x8eAhY62ZY1C0+QAMfyx1S0mod689MFYoB2lnrBq2q07rynqYns81ujnUtR10SerWLnlzvGMnxnPTuuV5TuDMl/ttOaXT1HVPHNa4p/UeRnbkRFiNoJPxjHx+OkB227VXLV+p6F6qjaujnk9Fcx+qoJJAErAe0545B/pz1Y7Qva7TumqWqWnStjraNXnqFZ2KIyYKqRtCquAxJ8HIxx1x+o6UQdPIlavqZjmerkL2Y6yiE1Tp63mVTTWy60xWT1DxgEkk4O07jkHnxkdbFLcbnTVED0SQyU7baUwQRhXlkCtllTd7Y/bklTt+SenJoS3w3W2XG9X2T16KAM9LSNG88qrGckozZO3jfyvJAwAAevqppa5VNtuFL9o1sVlWCCUN9xEMnO5cEsuTgDPPP45hXVrziU0JxsZs0Ytt9eO/6nqrjNUVI9SUSUjLEi7SB7WDcLt4AZlIB48now7aSrp60U7NdzVU255oKmGlKwlVGwRP+nDZOMBcccckEbdRq+h1lqW3tDa66W00c6rXCnxDGskavtPLABVyDjccZH7dfKu1VFfUXWi01bJjBdZ3qK+qFRtjpkZwRGwBIDFMZC+4BiPnHT7LW4BXfHpyYqjMux7wgtWvor7cY6Got0c1M25N6ugIfONpQnjcCSVJ4H9QeiGy6dss9LPQGalWoqIyxppg0gU7WAJBIJXHwW4wQMe3GLSHblbS5lq2MVe6+pEofcIghBKeASDu4HIPzz5lntMNbP8AexRvJPBtMUikhZwwYYYcn5PxwQP6daSq7TkPaobPr6fSYeyt8qpx8oLdxdBnW/ZrVGi0qI4KmstslLTCIMFSbYHiCjn2ZCg4P6QePPXEXuFpi+dvdW11j1JQVVpvFNIVmpKqMo6g8gj8qRghhwRggkddb+/X1vdvvp9uD2L0pdW6xV99TbKB1RKXwf50pB2HgYTDNjGQAQeuYP1C96q/v73OuOr7xSw0b1B9Omo4nytNAC2yPdjLEZJLEDJJ4AIA6PQ0uPMRgSXbYCSJOdqbPbdd6XFB7KKsoJ5qg1DRO4qY3QAqSoO0goAN3wf69XY+mnVzXa1WOwGr9Crg9OnWqaQoVAIGS3kHx1zf0tqafT9YtbaqlqSqiPJRv9iD5H7HjrqR9MP0/WOvtOiNe0+pKmGpu1PHc6iySrE8DsQT6a8ZC5GeSxIVuPwLVVPXYrZyCZWo1dXhFWGDiXC1gtdNpi4QWwRirliZEeVzGqAg5YsCCMDPIOQfx1UPUZ1R9V2oH0ZpeoQ6C0/VLFfLvVT+olynTBWBXUkyREqCSuMnDHwnTO74aw1HrfUCdo9HvCtwukGL9c490n8MoJHZGPC7RIyK/Dsv6lxksCpHXQWH6Yu162nT0ZkuVdUNBaqOQBpK+5VDhY9+3b7TI67m4wPnJAaiXN1vidJAxg/9TnwOkY7wTv2maW+TnszYKOlsdipZhXX+ptW5Y46IyJ6VNkoczTRjY6q4YAqQSpZOmzoyo03S1NySippqCanO1vvmdFWKPEQaMOdiINm3EYAG0ZAOB0pY+2GoLbUWHS7XcxXW+Vb3i/XaJd8s0qv6wYSBVwUI9NQoRQNrBeSoN9RChp7hdNGrUUENBDZPXZ6uKWWaORmVEztKl9wXxuMhOACOMsJe2ThMBdt+5/O8wyj1m1VUdy15qO8U0FVU2zTkMkTmSAwEVEgDhpFO3djhCH3kq0fC5AIEezCXXWGptZ9wrTHCgu99FpheuLFTbKTfH6sa4BBZuNvjMeSTkjrWpv412g+nuvesH2t+algpI6URI/pPUOIYpCowzum44UtklCucbSG32t00mhdB2DTLtF9xb6KKCZxIC01QEDTN/UuxbPn3Z6b0ydah22Y8/fiDY9PG8Jo5vW9Jaj01m2hjFu3Y/JH7Z8H+nWeoBMRRTtd/aD8j9+fx56jbpp+iuddTVdRC0k9MrLCpchPcMHK+CCODkY/r1KRxBDnyxwM44H9Px1SUHJBgoL3rSNBGrVVPSwwSGVZaiUDLSgZJJz5JOMkjJAxnwVrH3S7WXTS1Rdq+uqJmtFcENO0ch5mdtvpvl2YMAQRtJJ4AJH6bTa0vFLY9PV9fUVMVOyxPHA8r4USMpC+PnPyOQM9VMuE987v6isb3iSpkqWiFTTwW+JZ4tquThk/IbjJxkJnGDk8t7Y8EYQjLHjH9x3T9ecjia2ktUTaBtlwhr6er1XQ2/FJH6JFO9O0if+V7iwIwSCqggbvyT0qDT2y4V7Xk0hp6dq6eT0aAvLs2yLhQ2f0hXGCpzkfsenrebjoPTs720aNvOpxEWVpqkkOjovKuSAuCY8kHaQCgC/ABLDZqGojobldrVV/aVtykeWplAgVIhII/aixqBImOH4UlsAEk9cw64UICCP4+coKc+YwCN7vtstVfVR6eS4zGI/8AOyNM5iJC7pFUNj5B3Yxkg58daukb7qbSV5oZ6QXK0bInRoKNOGLjBTb4GRg5IyTnz1a6wdnoqHUDpaaKSz2QxJAt7o55DNIFAIV0LFQp3FSy5BA8AdS1d29iTRElPIlLd7xDNBEJ6BCiyszqpMrg4YqHY5GMZzjPHTlejdlyRxnH0/NoJrBmIK1aqrNBjTNuoJZqy4U1QKxKGoRVCxsrOyhyCVyxOVPwOMZPTQ0FZ9Sahseoq+ahalqprp91HHJTs5SGSMgqmQuQM7iUznjxyOp2roI6iOw0k1uVqy13mjiq6toY41JkfY8ZH6gP5nAyRyT08bTQUOno6kwsKekjCosW4lY1UbRj/HVHQ6Txn8RjsNvke8FbYEXpAladZdrNFaHq9P3FDXU1yoBGr223wOPvJX8tmTJAy2Tgnkkft1O1+h6WS1XC4VD0ej0WJqAGhiE9U8GFDLksNmTjkgH4OMnpq90tG2vXdhkinqJrapU77lSKqSxr+n9RGfBIA5/VnHA6rhqG8i62espnq47jT28BTOnteURlWEchIPvITI8sTyRg8F9oeHpTuuc8faYpDWcHiCHe7tZZaeSpvGkKpoqCCdKOWinbYIJXG8uGJACkADI5/J4607/a63Q3b22X2eShudmuIkpoayijVkjqyjAeqSc43KAMbf08+eirVF2qtT6NrKa9Q26oae3BqaCZ3Ejuf5asSu31GUMCuRnLeBjpRac7c2+2aTrTq+51NFLRoFgoFDEFyxDEqTnepWMghcYkUnxxyFi06oMwGx7cbj+pSHWmBBfvNZKHVnbO1aotolotU6eMaQpAqxSIYf5kkrEDJ9pQ7j85/YDPSa4m7gaChv8AeNRw226XOkaNqo1bvKu6b0pS/Byj5IMY5AjyOiTTMmkLXb3N1LakvFZTulXTQyGVWYlV2tnJwCcgbf0k8ngdJqo7VvpOsten/u46qmrHkqKKNahGSFHlYemW4OcKeMfuPJ6VTFtfhOcFTkfLvDDynqEsXpPsfZtbaZt11qb9T0dxularx2qECeEUayKGkdf/AHQYAH3ZPKLz56RXbKrh0pde61is9JSVVXJqFxBLTr/zISEykNCNrLsUDc3PAB/JIKL7b9UaLrtO3P8Ah71KVsSVKUk+6V5WViruceFbHAP+lgfPPQfQSXWLXerb1ZaW3WU3kLE9DG6RSxK+BJFGhyQXxs3AYIZskZPTtdtbIyAYGBuDzgwByDkxX3Ovq6yaRoJpKupSoaonqJQMgg7mPPIyc58A5xzjoBuNSn3qzjLyushUyHPBPn8Z/wC3RrrOruMFbcaaJzHFVTFdoRYyVRsLwBjHHOM85589EfbTs7S68pIYJngadi05JR9zKQAF45wNpPAGPk8gdUFur01fiWHaAINjYHMU1xprndrTUIK1xTpIhaMzAAttIVtufcQOMgcdZKLt9cY9MVV6a01NTAksYSr9T046YrzJv5zuPAAxnBz1Za49r20pPUQ2cUkcNLbPuZaiah9VgpB2KysPa+VYs74/UOOlHrS36hihitSNKUuE337n1mCVEjgEDawX3DOCBkkg4zjr3T+0/FPTXjHx9Jo09O7RWWfT8MNbUzVU7LCkYMqbd7s5PtCnkL5AzycfHXsmkbn+F0XPP6m/9emjq7stq/TkdNFc6Gtp6+vZ0npHjG7KqcsIiNxG3Gc8jB8Y6Bm0/HTMYv8AiWX+Wdn6CPHH/X1YF4sGer7QBUrtidM7R3KsmjrPNpi42aktElOoFTNJUqiGTycsnBYAeeDnHWpPdNDtbqiinaGzXevkESzQzkRSRtlirNuGf3AweeOOlvom633Ul1io7hPbK20U9UZGqqiESTVEwLBC+A2WwWBJwPHTWtGktO0+s7bfTT2i4vLRVEX24p9sk0w2cyxcADBHuXAPUM3C9hjgbAHtKSoa135MAqjtVTR1UtVDXBxsw1T6zxkKcH01+N2Q4yWIIP6ejTtl2otFkghqKWGamrKKrMTS1yBVqCV37vU/07UywPj2/qyRiQt9k1PAdQ3KjMFVY6pi6URiMiDZ+pEbIIAAxtxnwBuxgnmn7xTtDSR2gCKllieKOaMHYZWJ/mLu4wYxN8kZPg46n2BRjr4/OI2mSMrzCCtrf4ZZJro1ZKIjSAwRO0bbHJKBlbcB7XAG44HxzniCt2uKuopnqKRY6OhWWOliopn9ZZyV2uG253BfOQcE5IycZ29T18lrs1JJJFBLNUVdHHTejCfSLwguDtj/AEqZCx5BAznxwNrRtLa2kgrqT7+pMaCd0kjUpucY2BDgqxA4GMKOPHHS9rdNgFRwPlPUGVJcQu0vf6+7WSFqh6OSvhKiqVWJVo3G5GUgMcgeNw+Dnjnqov8A4g31kVHaiabtn27l+z1DIiz3a603sehSRVeOOIjxKykOW/0hlx7jlbV6w1hZe1+nq/UVTVpFTUrNWu8r4ygG0opwf1YwAQSS3B8EcR+/Hciq7r9zdQ6tro0pam61bTtDDnYgwFVRk/CqBz10/s5Df/8Ab5iJI1HlPkGBACa61L1k8s0rvNMS7yO2Wds5JJPJPJ89Yo61XmBfLD5zzjqLq5CzEbmUD9uv1LMzMcj2/J66zo8uZPzCyliPqL6LBgw5HIOP79dZu3ffOg0H9Nvb22dvkk1zqynoVoPsI2enhjqWAeQMzqrPh32hUOCBncAM9cjrNbbnVsJKSlnqU3iLMMZfDMCVU4+TtbA+cHHjp623vveu2OmaLTlrgrLJf6GsNQ1XKmx4/gMqsMhgRwccc9StYjOAqc/xH9OKyC1hxjj4zr72R7U2nsTousNfXQy11Uq116vVWqRGokjhCtI5wMAKjMSeSWdycs3UNpvUFv11r2TW10+3qqOnjlpdI0jr6fqYkcSVGSOPU9BCjPjAR8LhNxph2++o/uD3q0narFqq9zPTARyVlRFAlGktIJXwXZE9+REwAQbiUAB3ZJvxp3VP/Fdrttm03py4Wy0eiiR3OpRIFpaba6pJACSxbEbBSRwSpOQeVaLSM1Z3HG2cnttA31FAHPf07Q2tNXLU1EksjsZGeQNCHVtqh8KeCcYAPhhyT7c+MdyokuNaZobZTyzQn1krakhB6ikxsARlwQu/BxjOCOga590dP9rrxJpwmVSrwwI1XOdiSyRlkdiQSsTlSGkycOWJXByZLuXfbvZtL1N3CwRGkbLeoP5UlOQgdZCW535IATJDbcE4Jawl9aIQzZYcxLoZmGBzxFz3V09Qa+7waT0nQy1iTwqdS1hm9OZITCP+T/lybnXEinkLtAdkLe9V6xao+rft72mqIdOV8lyvV6o4UirRTs0saSKCWDNIVy25jnC5zwf0gDS7ca2ax/8AGXcKugjqNP10tPZbJFHLGz08FO0/psw2BolIaPcCXbejN+kqEoH3NppKPVt3q5plqkaWSokqiu0OxIwAD+58c/8Aou+rRSDWdzHK9Kz569gJ0u0F9YPbbW9who/4lJZaqpYLEl0QRhm+B6gZlH7ZI/36eCOJFyOQfB64g1LNCZ/UJU0kau3PO5vA/wBj/t10c+hburcdUaDXTd4nNRU2uNRTSNy3obQcE/O0tgftgdN6bXByK35PEFdpig6l4lgtWWGK70TLNWNSw7tzHAfk4X27uAcbsY8Mc88goa72Ox6buCUrQzW9FnLsaRkjqQoAkdfV8MjL7SqkcOxwMA9MnuvSUEl1gqrzX1CW2GjkWGlgqChWpfKrNtHlhlQpb2qWJP5C2tfZyxR0r17R1dsgp5adPuJ6hN4mWPErYTcCzEJuwzEEMecBeoftMLdbmsbr8fzaaoPQvm4Mi7BdLFWXGWrj0lWWa3pCfs50fH6srGxjJUJ4baFLHcWxkqpErW6Yvtf3Ggo75Jbq+kEPpRrDEwipyS8jbiAAT+kuT/1EgcdH9RpTTuna1rlHTV1XLUZSoXDAPKwVQys7jBzFwIznJyPA6FbNoWru1xlq7ctTHSVzTLUisk9dDCVjDKnv9+7BBY5+MNkFjJsV6mSsgFiQTj07feMKQ2WBwP7hpS17duJIbNUXKR7bTIPSU49SKn3KqMoKkOiZCMSdyjDHOepW+3R9OUcdfRCjkoaiVJ54cFC6kje6ABgWxjIHnOPPkVu/bi16nh9O5Uwp7hCqvDHFVMHp9q4UqNjBc4LbPdkBQeM9D0GpblpquoNPawkp5LBNlLZfY5vTmjYZ9NZMALvIAw3tHPkc9dONR0eRhgdt+Ij0Z3XeeO+VioaCwPqGWorXp6iqo3Y0oO4RxzoM8eVZWyGY+Qvjd01rdU0aUMVlrd1VWxUbTzU8uc8nDMxx8sWAP4GRnpca/qZ6Xs7qm2mSCekmop6ijf1C4V49zvGp/wDijZkHxgr8Dpi1eodM2q2JqO4xrA1TRxtJVGBmPpyYIXIB4zgkf36LT4aszpgZxmZbqYAGJfvV3Xq9O0lNDY7nLBFIJWalKiJSypj0w5GW5VjzySV46AbXE2quztrtkdNUlbhct9W9JORHtDZYOpXGdxC/PBGMg9EndGK191+49I1NSlzQqG9YSBoaiE7WAQkkK5y3AGSM/gZ+3aNLEtTaP4SILVRURnNNDDvNJUcKrRMXBLA5Y8HII/B657U/5bWLN8B/1HEPSgwIr9DvXi4zU1ko1qonRjFVTQc0UIfcFIY5w/sBOQQfnoi0fYbbdbPqyqu80UVwalSqjgnUU8qTQH3D02DY3Kw+Pdv/AH4mbX28rJqam1AjwQ1FBPBb2raiOTbURpKVaROOCWf53eTg8Y6jdbaVnn08dQW6Si+8sVRHVGOhzMtSiKpclXGAAqtzljwQccdTU0tnSDjf0+BhjaM4zNG301hpdBDWVHTo1JLOaeaOojCVf/myEKuM+5drD5G3BP6elncdG12trfWRUUdPX/xKvmSCSpi3BHCKY23KCV2ktgL43Hd+OrAds5qP+PavlmohNRUVatwt1mqIlKyy1ah4sYyF5ZhjnG7P56A6x7xae6OoFmjqGt9go1aoip0AEYkK+4x5G7PqnHkjj48D1OgYKpoGSZqu7c9c249OabtekbHSXmuqrzcqGnYVAp5oxHSMwKqXj2/yy24YVvaChySelT3h0td9Ja0vevNN2GZrbpe6U01RWyspaOCSnhGx0bLOQ2GLcqQ5Pg9NzuN26vH0/ags3cCYGq05c4/sNSW6Q+tFT+pkxlARwFPz8MfIznocvlBV3Ptz3Bus2oKepsVLWp9pb4WDU9w9RBt3lRvyYy+Cze3YBgYz0xptBbps+KPe3+U+suVvdlcdT6Koa7UOmaq4Syabs17pGrFqqqJpNgJLE5yMqTuIxgDPjknrLp6yCrmqKTTt5nkoY1CEopEkzZ3M6LjhRgAc8k48A9R1BDftYWam0dPVU9XBZRNUUjEMXSF+X2n5AKj8+eOM9Y9A2G86L7twWO7Qia4KY5YaGQSq8xZPUESlASS67Rkcc/t0lqNPa6nJ3Hbt85pWUMD2j3m0lpHTFjqYrn3Bqbo1ZTBJqWnlJlkrNx/lAeCoBBbIJ8jOOldfK2S8U9RWaiip7bpxWlVXqJH4lMg3JhclpTkNjgBBnPIHUXdq65y6klFfHDZqKjqJFipaeBWeLY7ExncVfAZiCGOTyeeOsXdDV1JaYoqC/JQvG9FBJWW2jhi3TDLsAJondQ54JbhsNgj29I6fTEOFcb/CGazbymRWqu5NkrtAaipbXVTXrUkFykp5LyVKrW0SEbfUhYHyWZiCQCVzjyOqwfY1v/8AEyf4H/r07ptOaQ0np1K+prDVTzQNBNQ0k0cswl2lt/t/0bv+rnGOekc1femYkUkQBOccddloVB6/DGBnvE3OcZlrdDWq+yVYro5moLctSWJgMu/arHO3ZwceMN+RwendozuBRWnV7XjTSVJejhMX3FXEQzSsQrPJEP1DYABkeT0p7pdpq+np54GqUggV9sFsR5P52QQwGBx85+MfPUjataQn0Gs/rVVwm2xyipiYfzzlcPxtkOBwMjGD1wxexvOmxEuqF2U8S5Np7hXuqoqiG4aaNyCoZvVipokgQHwTgYJycjJz/wBugq8d3LNebTdrFe6KqikrYs0lRJL6Qp8AYCADK7TubI+SRgk46Wt/01rK8T0qNqNJKUlZTaaWZwwiKqN7BF8Z9u0+CB0ZaS7XWi4RxSH7inRp2eSnmyZSjHYrJuj2jcCGHzj4OOsm5mALNkwwqGSqjEJrHqGXVFpjg1DdZ696cQxuwjSJ2VJWMkwCIuwFhGEbywQgqM8E9XLLMKSO2xuUpGjkW3wsJGl3ljjJXJHIyDuX3ZIYY68W/trapKWGZGjlatklMcjiKV3kG7bHEqYGAyk7V2nAxgkkKKa77nU3Ziyh4RS0VyRn2iKlaNclW9VwGJw2zAC5bBPxk9aSmy50Df7TDOtYbp7Qa7o3+ot+mhRyUzU33Um96b1WdZAvKZBK5xkDOPg+cY6rrduyOju4RnFVTLSXGU8TUjhSD5zgcf2I6HO5H1R6s10lE9TMk0dHvCwuAWKOQcP4bPH6gT/Q9Cmnu5lDdr5TSetNQViOrKk8mFcj4WQY8/huD/XrrqdLbpECoc47iTfHS47jEjtT/RlqS3HdYq6C8UzMQFeP0pEH5Zcnj/4cn8L8dI6DTdZBeZqCqpJaesp5Gjlh2ksGBwVwOc5446uXrbuhLY4t1Vdq6FJlZVipIwruT+MrkHH9hnPTw+iTstTUWq4NQa/iWp1XXU0bWkXAJVfbKjMzkkjCykMB/qK7SQylyoqJrbAhL7+kWelc5EY30R/RlD2XtS6l1LT0lfqaopImp6RF9RaIn+YZQzjAn5VMpgKI/JLZ6bX1BTWPUtHYdJS6fptY6uuVTCtvt90pkmhpkO5pamYyK0cWIop2QspLtFgI4VwDXubr229otH1V4rvXuVY8hS32umAWeuqSCUgiAH6jjJOOAC3x1C9lO2Fxtc1w1pq8Qz9wr4ImrmVvWW3QLGNlFTPwFiVssdo5LEMZCu8qIr2N5uYmzAeaS/b7tFYNCaNpbXNR0NxuEyb7hX1Me9qysbLTyHfnAaRpG2rgLvbCjno1ut0ay2d50iepMKgJTwgbpW4VUX4GSR/TrLTUq0cTNJLu3kM+7IXdgeATxyOhqqu9beFeCipw8aNsl3H0jkjyCfOMkHGDkceCOtvaUGaxhiO3P7TKr1nJOREJq7Setdba9j1TU2enp7tSAxW+N3dVRFZxFKwXccBmDc+Nx8AYI79W/cPU+hex9RFVmKO4yNTlwZ9ySow2upwAQA5U4B5DcfpJ6tVWXKk0ZpSvud2qmaC3UrTVNRwz7EUk4GBnwcfn+ueuXn1M/UFT9wYrhWNaVq6dGV6GnuMpdkAbC4xwGBLE7SPkZPUtNNYjdbHJbmW9FQ+pyaxsneM3tdou/wA/0u3jWMv2TPdLvFUGCplMQEEHqIpiyCGcyu3tJHEY5ySOq76xV7zf6OOSaNoxWJ9wV5HprudgPySAfH4Xo6qu7Woq/tXpDSdNE1pt1npVdJIKf06hpn98pZy78B3faQVOMEqpyFEaHT1VXo9T6jiVOF9UMrLweB/XPn8/16OwCNlZ0FfsrVXJlhyc/SCdunmv8OrqgL60sFdFHIc8BWcoAP6KuP7/AL9dHfo50uNP2iqukzNEtWqxQtgkYIycnGACRjnHgfnrnDpmdNKLcoFgM1PXVMKOASSziXIJPwTsz+/OPJ66adudU0ti0LTmCsFtjq5EghmaoVCmQQSiNne2VzjGeeCcAFS/UeE4fsJHv05VGr7xmyaSt/8AxPG0VoXc0L+pXFozG5ZuEO5WORgkAeBgeOpu5VwsEVBBFMzTSSLCBFG239JPOA21cKfkAAD4yTD2zWdka0/bzXkXlYcmSuiT+WqqNxeaRBsjA8lyVX56EtV9zUrLhFT2K5U1fRx0zzLUU7sw3KrlsFEJcbVADIw4fPyD1oXCmsuhwW9PnxIoRrGCt2ny6W+XVOsa+WkrKZmhSmhe2EyRBIyzFlqFL4IOCBhfjgHkhrCjqRTPEZzFVtAsfqxbVCcHBViCSNwJ5z+o+elFoe81d3pze6SganqjCEq/+UmWJXZwF+PeFX9WcYA4IGcTtpqtVHVFTPFG91swgV5KiKZcMdxHpwhhtBAXLbmyDxngEF0ztWTYylmbuPSfWqCAFIwJs6d03R0OornW10UK009RLBAzzl4IsgNNtTCqpk9wZjzuH+oEZx3rT2nqy5Tz11OblZbvAYD6EbSo/ubBAUe0YYrkHJJRvjI17jdZtPRzXW4xvUW5I0pqmGZs+nF/ok9R8B+Sc7QOScg4OPNt7l1speCDT0tut1rAJqKqQMjxBQQEwRgnegHnHIwSMdPeNWQAwx078Z5gOlux5g1aq/T9m0vqzt9eWeskoqSU09TWsC89LIjSROxJBVlJCHwdyr8tjpbW3Wg1LpbQNnlY0dPQ0S0tbCSY46xnRCDFISdsvHPGFz554XfeaS9U8dVc0ooqfmrFbKDuLRSuFCPg4yAcgADbgHng9WJpUpNX6N0ppuhhgorpajTVX2MkePu0WNQ+0kAgOC3u/I58dKrqjqAUBAHA+O42hTUEwTzPOm9P33RNri1JLS00UEUJVYKRw8cqKTtaU45bke7ycHJHX6TQWpr7rOpvuq7lDVWSmnWCmpoXEEb+5U3E+Thi4OfIAxjJ6kNb6rW1NpWz0k1NarfdbokEssyKDTKCGeLZn2HIK+4HBXHjzF6iuYuuqaPSdPfrZc7Uatm+1kRGZKZFZmAlLEs2RyeD4xnnBLKEGwJPG2e//GJlbD6Q570Ximj7X1NZFFDUIm1V+yJLn+Yo2RtjyXwCPxnoD+nGsqWtFXp+8U8Nojgpz6NNJCwNRHJvyHBPI3Mc4wT4+eozWncG06fv1vWkWSmsUsyu9FEzNJTTIwZqhFDe4NuBVj5IPHnpmaKsNnpKyrq6eOoluN0iimnpJqclIVBDD3HITKyAkbicn5I6p19V9wI/12+cXPlXEWfZbSkeiu8es9PrMY6SGkSro6uqAUpGjlIgrEkYUykfP6F/JHX7SWbprXvTOsIno8U9K88jKHMgDKihVGMEkn9sL1Kd2dPrQ98dPRQmUw36zy0SFJimJo2Ei7SP3Vfz/fx0MaZ1LS6c1f3Btk8UkkM+o6FZassARslZijeDlgp5A/OfPTePDcKdgCf4mc53lqNWactmrdO3Gz3inWot1ZC8M0cg4KsMZ/rzkfv+/XPztNa4rToDuvaCfXaP7e2xmTJOxqpoW2j4Y+zn4HV/Vqo7vFBNKxGyUMqK2NrkYGQCQw5LDn8fjqh1LbJrD3v1roqSGaNrndYIx6bZIiNXHKsmccHhf/qPTWqKnpbG3/MzXwZtfWB2hfQUdHrqit1ZLPSyGmq6mOOOOn+3xsChIwSowQNzHnk+T1WL6gKa2x6TsuqrHdqqtu5rFX1y5WSKMr7QMAH2spx+AxHwOutHdzRsWt9A3i0VtU0NtqaKSKoULuyCv6sYP6ThuPkdcnNSaemHanUVvmipqet03J6EsUh9KeRhLkNggHwWHOc4xweOoet0/g2K6DbP7GMUt1LgwCSyVVNS0V2ralmt9Yw+4qqYeqqFhvKlhwGwf05z+3Wnqee03+CJ7YIKOzUdSElqSY1q59wG5ihbJA5wBx5ycnqHr4qlrVSUCM6ByoECycGQ4Xc2WwvDY/b9uhuTSd2ly4pp3hRyr1IXdCuGYH3Dgfpb+w6mpSpYuTgwrOcYEziWlIlWJowkkuyMM36jg8tn8/j89TEGjLT6Ef3BrVn2j1AsMZAbHOPf+ehvRt5o6TV9pe+0wns9HUevOsafqIPBYY9y525HyuR89Oz+Ndv6r+cKJpvU9/qfYlN2ec7fW4z+Pjot7PRjpyczSAMNzDzT93vlsq20/URtU09Ir/y0lCJNEw4HABc4IHnA8c5682OyzUNDZ6ipFFRQKi1izGSQmRQxyuzxuXJ/SB5yD1r6R1ZZvRngrauN7iYBJDXQJu9GTb4OT+snj5/oDjp6WCCHuzpOCKroY6SvscKRQzPTshkiVcsVIPB9vk/OMA5641iVyCJeQdYyDNSwa0grq6Gm07LXUs9dGseWzOxB4DygDKhMfJBHx56cdHZa+wVq1Mckkk1Jb2mLQv8AcvMqNFHGTGGyAAWwq7yTyScnoP7ZWCw6Y/jVZT0czT1CMtLEKoLJWRhiJWGQoxujbOCABGDjk9HNn1Vpe33KW51bw2iSl9GKKKCQU8hZlZnEhBCFCPkseVOAD0CvoZh/cMwcKZEdgr5ovT1m1fSUzxyV1quUu1nV6ipWNlBiMCjc4AJYKQByv9QKefWf3PuGrte1n3kDUSRRpHFTFdu4FVb1Np8Fywx+2Bz5NztU1KaW7hWa8/whnpdQRNbLkIYQsSSKC9PtzhGyA5wQx2oMEk46w/U99LFm79aekusNU9p1dSRbkqWgOyp3HEYlXyBxgbBuBPhsY66TTsEZQxzj8zJdo2J9ZyTnrHiTdkl1PIB/W58D+gGP/sdRVS0czORIIJF/VJ/7tj/T46L+6XbzUPafVFXp3UttntN5pMn7apx/MDE4lRvDqfgj9+gCpmEa7B7lX3Nn/U3XW1DIBWS3hTo7U8+mNQ2qqq4hVwUjZihlJkiAzkEKchgDyBjz8Z66R/Tzr6g7hS26CG4Q09UzrJA0TlHSUH2soJOeRztPj58dcrqW4TU67QfUSQ8xv+k/vj4J/Ix0XaP7j1mmqoNR1DqobJiZiAT+Vb4PA/fjr6/TizeES0pseJ2I7Q2W49/NZDu1rCghhpbYZKXRVqY+2mp2zur5VyczSKY8AhdgUDbna3Vgra9TPEkhkIice0FvJI8fPjrkL2i+oK/6aaCp0vqaqs9bCQ32kwDwScbcSRt7W4wMkZA8EYHV0O2v1/2+sMNo7jWBrRXSusSXK2KZqOYknG5OWjOePLfJO3HSJoJYszYgWbsoluvtU2su4Fn9vu8n456jJbV6MyPG6iB5d8oWMcEc44I5yPPJ56WcveCkqrpPDBfaVIICoEQmjRyxIyN7A4TAI4GePIyD0Z02rI6q2QGoYLDIVUVMZBiLAglsqeMn88cY+ehV36c5DKQR3IIhPCdRkEGZ9bWsak0bfLJIY4BXW+al9SoZTgPGwDHJ5AJHXHx9RCnmp8+jX28AsVbEscgP6dvwRgZz88ddHvq1udqsPZ69VdPc2pauskhoBHDN6ZlMjqJsZDBXWH1GXOeQo8HHXLrUMdYKrdQwRyQKdqwKRGAABgD46I7Ft8gjsQZ13sAPWrsBscftDair45qeGFGcqg4kc+7H9epejFRWGaOmd90ah0LHduIzwf2PA6AdMXWvuNfFSG0faxhWaWaabcVCqTwoHJ4/PTT7baJvut77BQ2iqkWrqHVYfQRdqKcbi4IPC/P9OkbNuZ+grahrLNsBz22i2p9ZAamoYHp6eCSnqC0pgGB6hOAo54AIP78kkkHrqt2k0XZb72w01NW0plaGEECRRgtjG7B45x5/fz1UjR/0XXuy98bNXXKjW/6PuM8dylvkWynWNPtvUeNow5dG3DAK8HIOfIF6LpIbBZEFngULTECGjgXKkBCqJ44UNtyVBIHJHJ6WtrUZZhkAcGfmXtC5GIWhs53yP7+MC7zoWDSenLjSWdpWtkqmSW1wRj1ZEJKlY0YhFUb87sYUjcMc5j7BoO0Vsy092rf4k7tGaNqqsJqIlAJKpJGIwAVOV2kDJ9oIUlpHTVzmj/icNRVTVtTSS4+9NMriORwwEUAOTt4K7mPIZVzgY6n4bZL/AMPVXr3B6mjWnaRbhL7XkLZYSAxlcYDNhAAOcjHzPDeKFKrx2kvdAQx57zxqGnrdC2eBrTNcamiXdSy06rGIqSJiCGB9jqqAYGCxwT4J3dR9x1TcdLafqBbS3rfeKk1RMslR6KO6szvEfeGCuzZQOpCgE/j9aNWTNb6akMNXc6b7gmqrK6AzJTMu1gUwDn3kYZyAcHacY6kZv4XQ63ahnpblHX1bNLBMahyjSIgLFAXOAOOCMEnB4B6q9dlvS9RwDgb5GM+mIoQqkq44/eRjQW7uQaClpmZYzHKsNxkj/mSB0B9dgQg9x3gKuVw5PHjqMsWtH0/eazTFwMV3poXEdNElPwyIoDEFm5xhi2eVK48AdTN/tNdHNSxWe8VNgudVK9RUSU8SGlfge9lkT2FiB+DknJJHQ1d6morLTDTa/uKw0kURMdUu6mjrGbOMEcgoMKQN36twPXhawDBGG7kbDGBsZ6qj129IF9x4aq/6R1ZBYq6q1FHWmdTBTIGFNEwIRUX9IClRnbznoT0/qa9a0sNqrbXPT22OxUQFTU1VSqfat7I5JNy7XUnaSfcf1AfOC+O0Vjjnrb/VVE9BUs0SxIlPUCVIYTnBc8E7sbskAtz0B9jtPxVFPq7S33bILbe6mItBTRsWRyskbFGBJGM4ycftx1mjSO1aux2Ynb5cTdloyQO0TNXqi36o11LHcbnJA4ozEK2vjP2jy71VqhkJyd8afHkgdD+oKeKkuNJblamSntNNHI8gcotRLJtdz6nB8ABRkgYOOSejC0WilTujUXiSgers1HJTwyxTREzTQMZMyenjLFQMnBGNuPyepo6XpKnV/wDDtUWf+I1k1EhpaPctPGZSZUTA59T2mNhyDuI554zuBvM43kf2LuI1FqVLfVRvPXExzwPE5MsscW5whYk8ZByvBOAB1bOxC86jSMJBPp5YVBm3OWeX2AbEY5UJkf6fBGQeelToft7Waa0VLFRUMdmvcVE9VsqZ45p6Z1B3JG4GEV2DbgT4Y4xxj5om1d1La3pGanhoPu46iqpIp1SYnBz6bYCnefj5wM+ebeizTjIJz6RSzzHaSnfyaegvnbi8tLiS06jhpalvTxHIsu07h+5A5/fP46Vem7Fbr13lv0t4uREddqObdSw8+xA5jfweQzgYIx/jow+oSoqrjoaouFppAlpo62nnqppMeqs6MRuMfkH3KDx4wetD6UKml1T3Y1HdI6X06cU71MUbkNseR1DH+/OP2OOnTabbRXjk/eCx0rmWtstko7LRCGjiCRsxlJIGWZuSxx8/v1Uv6w9MpojuNpHuhRzLBT/dQ0F0ZQGxtbcrFfnKqw/+UdXBKiOIhBtCjjHVYfrIFLdNM2Kw/wAOb1LtVyek7EruYRnDFV/BZeT/AL9VtUy11EY4gqhlo1b73O+x0yJdOhdUTN6QaZXRY4klAKFs4zkEYH78kfPKnvTWVetO+et6aKaSnoKyoarrKbcAJmXa2Gx8B8nz8dW0+kfSkmr9H3yxXaokFJTVCUjhpWRkUHKsuOfGME8ew+MdIru/2wo7L3/02LFXU9bQ3edrRuBOHk3CIli20EHep4JHwDx1zV2pstye24A+IjiIqCJPtxa66u7iVdqpqhYZYYmiqWWJJsQllWTZvBAO08NjI+OrN/VsugNEURsEdqtNRdHoFWOsjqTTVDO6cPJDCCoYBflVGHxnzlYTaNrezP1k1unaGnqrlJJRrC8UThpQJaRWdhjg7Dlhn/oGekz3KuVXe9WX1DUV91p6aqkV6+QFnbyAXJPHA4HHU5lcWYYdh/3DDAGRA6xvbMXmSqtfr+oESAI7BIDuyxOAc5UYxn56jVr65VAVYAo4A2r/AOnRtojtzXastjPbyqTPO8QjmlCrNhASNuMjGeWJxyBkdHdP9Kl1q4I51rrftlUOP+bj8EZ/PRnvRGwxniqSNozO43buwafuOlqiuj9GrrKgIKGjUQ+w53bvU5BDAeRjnPjox0TqG16Gu0kQvHqRWveJYp8IpwSAVduXbJIAAA+elVddeXXWt7/4t1NTS1ETTpPS0oQrLKMAYjVvbsGMEDGQeti4a7pr/ejNJT/bLLHu+ytqiPYy/pZl5wP+oDHgY+eua1NSjZCSBLVVxO7DBMasmr567VFXcqGaenpoYWKJj1J5Fwdz55UR7QMAjB5+T0ZaTqaC1w1X3s1vnglX7mpaoLxyGYhmDBRwSxcqOccj2njMJ29vtRq+2rp252w2WkljaaoElMS/pAFW9KQHIJyPJHn56jO6PYij0lYUuFiurMrVSLTNPUZFcFwBEVAyjLydw9pzycHqQoUnDRtywGRLAaHpXv1XHekL2m20tVCzpU1BKU88PLuUGRGQjuhzsBDc84PTBpqhPVgBr/4tSyNDIaiHEiELKGXAXKBW9pBGOP8Aavmh71eJdPW6OgWKJzIY6pZpABIgGH9SRQFwCOCoLAkZzgdTXYeaSz9x77pOrhrBbb1QVF5eX1yv2kcRjX0YyQZWAMmVYlcBgAGwT05pmZmCLz84CwDHUYgv/ED0T3G74XCkvOlbBX33TGnmmt0tPT04klFWZX9QxIv8yVBGsQ3KPbtP+khjzxqYqmmqHgqYJkkgdkkp5lKSIw4IORng8YPP7dd0K2+0E2mbRV2WpeKDZ91PB66SRiMsGZXIYuWCqq5yQMYOc5HOn67uw8lgvtV3Ut0sEVl1RXGaezytiqoqmVWfdj/VHIVaTIPG7bj5PY+y/aK5GmsxnsfUyVfQR51BxKhJKHQuGDM3AUckf+nX4LtCxL/Vz/8Af46sP9H3026a+pW4attF41PUaY1BQ0KVVokgVJPVffhw0Rw0qgY9qsrZYHkAgjHfP6VO4X0+1Eg1FaBWWSSQiLUVuDS0cik4G5sAxnz7XCnyBnHXR+JX19Gd/SI9JIziLG1ahqbZM00T4iQ8Ak5/sfz09u2neNZJoIpKhYqnIAiqJPTD5wMB8EKf3wQPx1XV6cE7VO6GLyyg4J687z7pCp3Pwq/jr1qw3E8+EvBNquMu2yompbpF/NWirVw5TGSqHOJIyPd7Scft1I2DuVE8rNQXBoT+oxIxjkTxww/b9uqj6Y7rXayUYttckN+tCjJo68bvTP5jf9SH+h6OLVHp7XBb+F6gksNaVzHS3fOEb4UTrk4+BlTz5AHPQ2boGH3EH4RJ8vMslrvV9x1NZVjrqlq5qZWWH7nkLuKggnHI9q8nOMf5TVBbfWuU1tmYhZiTTysclHB/QTn88dRNDqm7aauBs1+PpVTQ7Uk3hop4yDtZWzhufjJ8EeQQJ1pz661qDesL5qAq5ZQTmOYfkY9rYGPav5PSWorUplJ03sTXnT2+DcfIf2MIu1mnK29a3/gsibax4Jlj9TlSdhxz1fb6Z+26aDSoucyrTCoBpUlVMFSAGaTzxGSpXkf6V545Qf00dsJ9XawptUMm6ipqZ41eGRV9QMcFs+QFUscjngEA9W81Fc/taCsNvphSLDJHEwDCF4xIojCsUzyAwKt4KkfILdQrHKDrUZnUe2Ncq1/o0Pvbk+g7D6w3pbrFFUxW+ZVM7U4kgJHu2KecHHJU+RngY5OT0LX+xw11NJJUbHSONIVh2h19UPhj6ZPOC3GSc5PPIAjtKVVZqKlrKqiqpooKeo9NTUUvuJYEEbWPO3IO7gHPg4wfvqWfTduW21FRJ95WTmmSWkiKyPN6ib5Qv6VIYseARgjA4PSF9puQCzYfGcPWvhN5NzJGwWWB6Crey0EVqjmqU+5irfZE0K4LzDAB3H3LkN5KkkYx141Rpu4VVoqLdRVrUlurhFGaqWsZkgYM543fqVlCL7T8jjAJEvZ9Rx3OolX7UUczuoNPVZz6YPLBQQCMkngnlTzwAJWS+JcaNkgmco8AUQ00ZIUEn3A7SDjGP7N5Ph6kaeygLk5AxkD7xV2sWziBt2mvegbUtBa7RVSTTQH0qmnEfMzuFKkFsIcuCGOcADOecb8U120xfaOnauq73Q1kG2nqHhE9TGwUkxlUCgKWydzAjjblMDJQlwuFBXU1vioKmpghgWcVM3LStkh0+OQMHJBBLjweetw1gqfSqqeCvRnUSemqhDzgAEMQOMeCfjq1p6RWuFY9sD0/oxR3LHLRf6q1zJW1dDaYhi8VBejP/Ju+FkibKOqk+0EAk8fp/Gel1qrslcG09Gt8uNbcYqF3WzRUzNLCoAJAlTAwBgAMcjAwSM9NeayVEFza4PC1Kkt3ilY00Cbm3L6YZ2ZmGcOU9p4GPnOJLXNxroVppLXZvupqSWNN0sR3opdQzKc4IC5yCR4+eB14dMbA7WEkjj87zQfpACiLvRVoomqNJ6k03tNkqqU070MDLHslQnc0nuAkZf5hzjgIfzjoMprrV9qvqOlluVI38J1zHH9tNPJsHrxHaAW8ZPkLxkMvHjqQ1Bpo6Y7m6culsiutq05f61FrKSaF1hhqpY3jEnuwAzFkyBw25s+B1O95+1Fv7uaLNmttzMt7oopZ6L7VgwhqUZVBYADbxhMDG38HHQCzDK9OMen04E2AM9WeYTaTtdm05r/VVdSUTLJ6tNbYWVfYCsCySKGOcE+sOPkjHnqAv1kqdP62t1toFaqt1cklXb3mJDW54oXRo43YNgD1ImVT+kBxnAHQ99KD3PVvaaop7vcZH1DbLzPHc/uHDTRzLyJCWB92Ai8kYCHHPR/rq0VGqdR0BtcdNPNS2+SogrTKyypKJIgsiYGB+lhk8MCQfPBmRnTYYHbH7zIIDfGROmbD/MuFNarHB9y5jmatlmE4MRJ9QkMxKrI/rYxyVABHjo0mkp7gsFbHVJSsgQHyBktndw5AU7c84IyOesWibxHW6QpquaCGlrKygp4pUjyFVxv3AMoJADMfPjjrcsen6+21cMNRUi5mBSplk3bVTcMAgHLSFWHuxjC+Oen6aehVUb5i7Nkza17p621ug7/SXOopolraKWlWeUlQAVIjzlvcw458nHSA+hyGWK7arWeMwvFTUyMjY3E7nyTj9gvnpu90a2yXz7azVtzoqOSmnSadjOsRgUhhyxOM5I4/7dUu+nvuhX6B786wtKOk9RUw1FP6s9QFSokScbHyD7htJ2hcE7j569e9BqFxjC8+sOK81Z7mdBb/AK/t1hjYvHU1MnhUp4ixds4KqfkjyR+OqoV3eWXXv1W2w1lIbVQaao5DBDUI0jB253lQvDFWBGeBtBz01ol1Sluvepb7UvcoaehllioJg0dMgVSThcgkkDGSPBPVXPp+1tbb53T7lX7V26T16kQPDQU6mAhWPtyWBVQFUADkjz89LX6y2zIXjtNpQF3abPc3WtZo/wCoO6UtgqZqbT2txHTtsiVT64Y5RGHBUs/6hwQ/7dTn1g9trnR/SVYrolvelvWk7ktbJJGyh0idypbIPBy0eceNvS8792ibuNbKyt0/a5oYqaQC3PC+RE8e32KM8E4B/bI5OM9FPYjvpF3l0nfrHr29VLvcLRVWm5PVksIZNhKSBR4/Tnx5HU2i3xOprBhhzG7KujGOInrndz3a+rrR9cLiLi+orLTNUy22JS5eSkdHUocAyDHI8Zz1N/VN2isHY/tItVIKOW8Xu6RxQU0eY6xFCF5BUe9h7fb7QAAWBx1VXttX3Cw9zrZHFWzU9db6sQRSxsVZMM3g+R5P+emD3s17Wdxu6ulbPcndlt7IasuOWkkkGWYDydipzjOPz1tlBfzjIA5zMYyNpe76fu29R2m7GWS+09/o4FioUvV0ttbQKNrTHfvEw/mDbGQuBnJ4wM8FFN9QGl3pomo6uCmpCgMMH2rn00x7V/R8DA6Gded9aygslmulHClTdKqnFPPSx03qUsKDaFR1f5c8bQM4B8DnpEf+06sn/mNLpFGf3FVslJgE/A9/jqLdq6WPl/jMOlDKN95Cz6NsGq/t0paeqjrbZb91QqB0QPvA2jzk4DHGP+nrbtnb+qoqJ7lZpaWmqFZTNFWMitIgGcpu/UP9JHzyDx0UaZnrLvQ/bXWWOovEiK1QUCmWeN5P1rgcgZGQcY56Mb/c9F6FoUpaqsSf00QxmKWQgqVOYgEJ2MSMZzjkjzjqFZf41mFGBKi1hF3M0dAU18r9QSR6ktQtsSwgGedVhXY77mJiZvyceeQQQOOn3V0lqpGmq7VLNeYnUK9LRkSrTn08gmMsuARnnknAA46Xdl70jUNuo5aC0W+juCqICLtG8sv24CsRvHn4bB55HA89Cdt113EvWpaOiuUT09geWVJpaKIUoeLLCIlQQeSmAMn84JPQCqYIA3my3aGkOn7lqCrnsVnt5joKgB56hIW30ecOMKAqjKg+SclcZz1vXH+HaY1JqaonoKehp4dIVNEl5GWNZJO4DLEN4O5Sqs4b34C7cLyVXqKCa11lwhqaqSqRJo3f7islh+3jxvUO5kzn+acBR/q8daNgt0es75U19JW1Fwt9N6ZMs0MkjU8W8IYmK4DxncSB5YKBgBjn2lxUvWo3+cyy+IenMOHv0N5pahKU01Ta/QgZzVxj1ASqhioZhI5y2Gb9QyScEcbusu0R1F2vrLJqi52mvtMtPHNT28oQ8ZkdGDCpOWDL6jkHGMg5wuR1I6AefRFrulHQXaSvqkkkgobFFTvBSLKThVK7iTklsEvkbueRt6INB2mmp0uEtR61IYyIqFZa5WAl2kShSWKsNzmIkgH2sB7vOq89QZOfX0mm3B6on/pz+hvT/ZvuHFr3/jauvkdm9R6eghoBRtLmNlGXZz6oKt+kKoywBPnq7kVvhusElLWW2lmpKqD0Z6apVZlmiOCQ6kcj3kFWB5H4OSktV9waDs1a6G/amnpp6eapjiSZFkim9Qb2ARMsrgABSc+GBJbIzQK6/U13GpNWVcL9zrvdrQ1e87S0DvCv2+SfaCoZAMKxVcbQuAeut0z36lTY43H5ziRbkUN0KdjFB9WPaW39t+9OsbTao46KghuUxpKekcyRLCzs0ac+CqkKRngqQeQeky9LUqjzzQkqFwjRAbRgjOR8f1/PVou5Fri1/Sw14aOqwzzGsDhncsdzMWzySSSc5ySfnp9fQ72np9D21+6NXb0vH35e22gPCZl2CREndBjG7llB3A4EoAbwaS+0hTVlxkiafSFDyCJzkipS36cSRqQSyZILEZAz/n/HUlTJiQBBzn9Q8566v92fov7V92bZJerTpeXS9zdXKVNl/wCXV22ExmSLmPEj7QFVFb3fq+BXbUf/AIaur6OskTTN8s+oYxxCZy9FNLnLA7TuT4ZR7lztzjr4e1KLl6s4+cGKmWVp0xa7hq+ttljkV6xJ3EcKkEum4gZQ+R/+g66LdrvoM09dKS2PJqa7sq0iiviEsJljcqDhWCeNwJGVIIAYMQR19+j/AOkGbs7fJ773ANPFqN4mit1vp3FR6QJ2tMSuVzyAMeNxzg4PVs9N9vrdSOa2leeOsZ3daunqTyzYBJH6XGFH6wxwOfA6ktqLbb1rr93uBzPWKqhPeSug+2lh7baZgstgttNbqSFAuAi7pWAxvkYAFmPkk58n446SOr9M3nTeqkukr0lFc6q4Uggoo5556StUVatHnamYWVmC72BQJKowzEgOiv1HeNLQTi7xU0sAyYbnThliI87JkJYxHgjflkJ8lCQpWvcTRX/E2lpTXNLa66OpSsjp2kijieoT3jIILTcFwRz+ptoJAHVXV20sUqVT1KM+kTr692ZtjJ3UBm1LVV9ruVllsNb6SyozIJYan085ELqGEpBKHDoDgY2AAnpfVVNQaoqqS7UdE0tbX1zTwVOVy0SKkbDYG2hmzlWHlccnz0VWWGj7o2m3NaLhUJb6WjjmEFNWSZV2DjYSeMgIOOCpbOPGZjSmjbJR1kpjt7W9qajWnFK1XvWOMEAbAjnam1F5xk7iCfIHNa7Gos8gxnO/r6/aP0MKlyxmnTQ7rHFV2+3pSJO8isKYsGj5UFgiNuJ3YH6sAAEjGep/Suo2r6K5VBdpjQllEDQhSjqSBz5GVK+QMD+p6KaWgWKzLFHuK4ICRcFhjjB4KnAHPHnPUJTwpSJ9qFSMyJ6noSOZHkdlBJdzy2NuMkHjH469r0x04DBuR9/6mDYLSRiSVq1BBDIVnFOt1qAHkpYZVZyoGcZ4JAGcf1/fqL0xf6nU/wB3coaWempPUab7R1X1HT9IOMko52t+k4YZ8E9AvcLVdr7f1aVdRboJbr7VEtSm2NYnOwRhlBzgHHgZBHgdDene5M9bc696GS6Ul8q5A4WogkNJFTrz424HAIx8ZHPHVCj2k1LrU5yBn84gm04ILqI7NWXanqdFXo7JqNKeEspeJkI2APlccnwDxz/QjqI0Pq6CoPp1dVLKAnrxNIioAhJ2IRuJLKpA/J4J5HQ9p+sF0rr1p6vqJr4hpJKunuTqUhp/UVozEpbOduSM5PBHHWvp+z0QtVh1FXQBaiEtQXAqCPSkjPpM4YEEHeg8fDH89VrtXa4W6o4wN/z6wC1qMq0Je/FsrdT9sb9b7NTy1N3aGKooxGRj1I5UZAOfkjoB7S364a+vdXf1H/Dc0BNJX2un9zI6Hc0bJs4Y5dhyS3nPx0Pd5e+NTZqNLdapqmlt70JnkApGSdjkKEZpF9oORyOfb0IaD7jWym7q6Xu0t6nuR1NQzw3enmUhYpoVjbIVMLgodo8kAc5+JD68ai1eo8em37xhaiiEQws+pY+zn1J1VC4RrHrsLVtJ6TRGOtTKudgzhjycfO9T00NGaktnca86g1PSROtpp8WRRPHhtqAvI3pn8u6jn4T9+gr6gtDUvdPQs1+09CsGtrDGl1tzQndJsHvKHHBLAZAPOVA68/Sdrur7ldvLzquihgiuM91lFXa2JWD1VSMhlOPYxyWztOcjI4z10lNm/R1ArztzE2UkZ7wv0rpypfTmsaKWtjipo7jUkuzexUIEke0HIUBWU+Tzn46V/c36j2oqkWHSdw+2oI9izXEsFmmJHiI4+cD3Z+fjqI1fr+6ah7zXrS1ek9tttbHTXE26GQTLVYURsEdBljlF4IGOcjodrrbZDWXKzSwrpUPOiwCeJpptgLec4A4Yc/Ht+B1H1PtJV8lP3jlelY+Z5C3ZNT2zS9ymp6ae4TXDbvqJuXRSSd2D4bLKN2T4PjqvNit9ypu5CU1Pb3eveYExlh6iyHwv53HjGPPx1dlfp/kuWkDTVdxatppolFHUypsmVf1bJAWx+Rwfkn+tPKWpa395aSUUQk9G8xeqqks+1ZFCjcfwvHnHPU03WZ6mXGYwawFGDLeVHcHWts7Oawt2qrLcQqWSr9K5SQFWjIibCyE8H8bvP5z1Xb6O2W5dutaz1ttmrJq65o8VVHTs+3EZZhuA4J3jj9umv9TXeGv0/wBs9S0dRbZ5Y7jSVNF6iQgrTFl2KZDnjJbH9eg/6Q62v0p2noKOJEdLhUS1fvTLFtoUYOfnYP8APVJtUCgOD6TS6dlfGYVaWudosFjvFv1LdJrJQyVfrfaR2mSeonL4ACOFOB7RkfuM9JPuNoS29oe/emrpTU9fSaW1eUpqlblF6eyWRim8Y4yuVfGfk/HTIpO/I7iyRRvZqGSnkqDTMJ4nVhIPH6X/ACR0r9e601D9YV0uWiWhgtd0sqCttzrI+2aVVPt5OEyDjPwcfjpRX6z09u8YZOkDMEu/NFa/pk+rqmvdJbGNvpYaa6vRKd5OMh9rN8sYyc/lj1F/TbZazvR3S1Pri90cVfW3KWZqenlbapnmB24I8emvIOPOOl/3m7q3ruxrqBtX2/7C/wBstC2OtVj7pZYi4MhXA2sS3I5GQcdPvs1pyDSll09AaVYKepdJZRNI0c8KhFL1QYFV9PGfYxbJXGPz97Qc1acovvNgZ+EwmGfONvSfu5UN7tetZNDPLXXoBCkyxRCRgqKMrEZEPCr4bGc5OeQetyi+miCqo4Jv5UXqRq/pzX4I65GcMvp+0j5Hx1Ze8du66R79qutpaCmp5JBUW6pqjucA4IZh+oBgqg/PjAOB0DN2o0rVsZ5brWpLKd7rDLKEBPJC/wAjx+OuNbUPThcY/uOeGH3lebtQ6zsljrLjdg9woft/Ueut9RHVxRBRtKMyMRk5zjg/uevNH9SNNW6ZNsht6fdySxtNNBDHC0gTGxWCgEpkA+QeT0jv4dV6Ro6ZaRjNGyFqhThNrHIClTzkc8H/AB1OWXUVTS3mK+S2ue9VDsAGEbNCCP1K35OSvXSNpEwSu/pjaKeJk4MsrpjV1xmoqWlW1xWQ07CVqiNSr7W/0bAuAXwvvz8/16L+2d51Lc7rVwWXVKWGCaUpcP4vtqRIivuUxnYNrrkcjOc/HSep+6lRqzVkIEMlUixIi0skZiiB4LxiQONgwPIGeBgjo2oLa1HeUsMVpp3edTLHcI5Gljp2cAlX5ORwRg85OeobtZUcHb83jQVTvzHLrXtnT01zW6VMtFebvWP7KURspMgj90zKQ2QVA54Xnx0b9pbBatEVjSSUMtE87xSSpTyLNBVkqwESBQNxRl3HA5LDzkdJij1Hqy02KsNBaae8Xenn+0ahp5ZSsOBkSSB2Jc5Ye3j8ZGOmr2Hs9FrbTcWoHq5lqKWSf1oF2w061CAxmH5IRdqEHdg/79fUKzMCnr9JtsANn0myb++m4aBqShagpqFZ6/7qqfdLWF0aOlwNpZRukB5AHs846INM2O0U9lstqagairKaEb62fdIYQ7chZFyFdi7ZwAfcMknGQvvLq61X240uh62jmqmv86m11ds2TwxwQTZ9SXJzxtyQv+3OWPR3cWOK3Wxq4VdBTxgmrqJgZGPI9wUDzweR8jBHyzko3Sx2+W34YPp6lzMfdvtRpHutZqKx3ix/d0D7xBVpM8UsUijCsuOdpGQQQQcjg+elDXf+HN2rgqEWan1HKskcjvI9ziSBNoByf5W7nz4PAJ6s9YrlUbUnmgjeomVmiiSTJIDkHggYOSB/jkdZ9SashtQp6aWWBq6aT0oYt5CyMTyrDyCAfnj5z1X8UpU1gcr+f3JzLlgoGZWLtx/4enaClvlLcmnvt5jhf1Fp6+rhenLgg+m6pErED5BwD456tdY9PWu20MVkprLS2u10LAUdLTxIkUfG7dEqjA5Yg4+c/B5XUVJT18U4tqbBSv6lRXwokBjfbgqVBU7SQdx4AB4+SD7Sl0qrhQQ1FcIlkQlUjVcckfDZIbI8bf389Z02rNrdFoz8ecjuIO+oqOpTt/EVXdrWVXoDU9DaIojSWmQRTRSPEZEkVZN7oo28kFBkA5AZeBkHrSi7g1MdiIpGklp0kkEU9HT7DxuAyWbBYE5LA4OD52nc3tWaW0/ryloGukQq4qSR5EjywDAgowIXBPB/yOgi+dhaWGkrv+HqqamjWnP29I0jS+lKoOxYy59gOR8+3P48I6um4Fv05yvp8D8J7XcuAH2M+W/WCXlft6xXtJenG6r3vIpABySP0nDLtyG58Z5HURe+6lJoKgkaz1lTefUkCU9JBT+1pCMhUHJAK58/9JOeelLfdf6l0ZDXWXUNknqaK1tFNNT0koM7IAXMhcFlGQDuUc4BwPPUrpO7T6/tNypzR11ZUmaOaemooUijRFTgKTlj7cY3Z5B4y3UX9RYoGDuO+4PyjnQp+X7SMX6m9V9zK6nttrqhZpKiVafc9OTCmSoO6UFcH8kZwD4HkMLRevG0aZtPaqWlrI6OVZKOqniaYocjnIDOE2Y2PswPDFcLvXlV28rtdXOkkp7zTaUrQzMlJSUfpR+qAWI3IwUOoI93kbh+Mdfdb9qK7Sd8pay7R0dzqaUB1rqEMrVPKqoMS42H2AtkuGwvTKay1T+oBzjaZKIB0ER/9u6JoGubiqp4Wq7h93FTwyK+wb90qgnOEd9zAYU4dvnPUjpbSc9BcrvUxxR0RqK55IjHKWUp5AYZyOXdgMgcjgeAtyt6a3W6sNX9hb2ojI/29OYIxNGFDrJtyzHaH/AyCBjwZ20d1Y7da6SmgT06z1/SlhnVh6KoEVs848svGRx558+pr8Whbhxv94M0EglDzHI0siQqIU9UA7my+TjGOP3/AG/9c9CFHJVUV6qqgBykzqiCZWwuAoYYycZyQWxjI+R1Fpr8UrUcdTPHDDK5xM821k4OC3AyueOPkYPW/XX2jjucdHBJWyV1YrB5YoMpJ7c4DNwPB4GTx1TPtGvUAFTjp43H8RdaXqJBGcwC7q3xqzSF1p7rRwAu5io6OKUMk0YlXDkj3q2ATjx7T4HWxoC/XS60ENFAslJbZ4sF6grsjXYBhHVm+STnjOf24La/QtE1YkjUUErrGY4pZBt/IBbA/fB//U9EVko/4PbqeilgUrHu2rDGQgQZ9uCP9h+2OkUS+2/rc9JHJ9f/AHDs6LX0jeAtfp+spqqCtsLk3Wiidft5mkWjkVsF4woXJJwPA84ySQehV+6kdj/jWmnoqi3TyuKmKK5SArufBaOFvDAMAwYt7sn+nT1qdQW4QQNNIisX2pxg5/YfnpQdxdJ0/cbUcM1Pbg1RhoI5qlWWNmRWZckYJG7AKjzj+/VPX3rp6gtFnUT2HO439cQFQLnLrgRKTrV6vv1JetR16implLGrqkLR72kbZGAyeUAJO7APg560u6N0Sp1PaL9arfa56exXWkWWugpzHTyrUFYTtK4BABGcZ4UkdNfuJ2p1Df7VZY6eppKAUDKu2jWUsr7OdseCigDacsSD+3StpO2EzaPq7VUJHXVtQZKJVtyPHMxPvZ5vVVFyAVYEEHxjPkcvXe6MA8ogK3umW405X2iGhjpZUpxUUspjZoYGWP1VGWCZ+QSfz56rd9NDS6I+p3uloSkKwafy12pYyMbd5QjaD/p2y4P/AMA6Ifpz7mUuodG0dDc6eVbxbZHoKn7hdhjqIRggk5IY8nBx+rH4JEdaVVt0P9a+lp5ovu6PVOnvtpYZM4eQB9g/ykf+R13Wn1KOijYdPbgxF6unI3yYf660XFZfqX09WQQ0sf8AF9M1tPHsjEaNPBJFJkgfJWRsfjHnok1doa13u0ys0EMleVkEe2HGMoy+nvUcjzz+cEfgr76lby733tfqS3TvSSWvU8dvZVkBGyrjKFgefb7QMY/PTiFySroZqOomW7sjBZI0kVQuDwSCfyP8j8de2Gq1iU4PEIiuoAPIigpLLqxLXR2aoNTUU8G6o9CWpZJUw+fP+tSu4FSScMMAZ6rNrjSz0XeCkqaana2xyyxT/wAOMgVpMShWSIEDIIQ8Hnz+x6utrbS0mstC09VRyTWS52qY1NNNAPUy4UrhgfKndyCPjqhX10xXXTupu32onkZKlUlgeeIbF9RHRwBj4G446V/TksqhufX+IYnKlvSPz6/TDpHsfDRxhkuGqbpTwsu/GEQmVht5+QgP9enx2d7CWCwdttIw1FLKa+C308krCVh/NKhm4/8AiJ6o99RWqa/uTrLsnpNqqW6fdbbpvXAZzVNHgY8AgKw/rk9XIuHcfVdDM9LLS/ZtCNpjJBIGOPj8dUvFrRQXXaCWp7GIVgDJKj+kTtpaZ3lpbRUxO1SKs/8AOy8SZByPd+QOOsVh+kztzpHV51RabbVUt6Ix633srL4x+gtt+B8dLnV31EXCwarg05Dd4nu0tGtZ9vMuGCkEnwMcY/PQ7V/UlqqFJBPPThFyCxyMf746E2roBx0YzGBprMZLcSlf1uWRbF9Ul9kEW2C4JTzEYwCxhVWP/wBSnqzul9LaP1v200Teqi/qbxFboVahgk2BvaqvHKFDHaCrHAGTk9I366bNNX0ejNdSSCeeqEtHVTBf1Mreonj/APldx/8AL1+7bfUdXaB7G0cVuoaOsnpKiWDNVuONxDrwGHHvI/t1rUKb6VOOZhCqWEMZaK8a0lvlDSWur339ZK3dJY4bUyrFCCANhKKCcAseT56Pv/Znoir/AJ7G5o0nvKrYMAE84H8jpXdnNW1/cTtE+u2e2UOoKUMGWSk9WmiKyEGTbksPYy/nHQdWjuLVVk8zaugLSSM5NPVosfJz7Rv4X8ft1zx9mBveGfqY0bkHBMrHNqSv1fTCSSgpjGIxHPUvGHkMrMBwAMjJA8Anr1ZrndLy60MFAlu+3LO8VPCQrnPvL5PBH4//AOdB2nbkKNGhdVMDMryA+Dt+CcZA/YdPaxNbLvp+3zyUsFvtoYOVpqNnl9bGG/mY5BGOGYjI8dU9SpRioX5RFPMM5kzpCaw1+lZ4qq1iDdUCmW4U8TNI5ZQGZCWBX2jk88kY6O+1l3t+g7Bcfs/V1BDRu/8Ay9SxlMHI2s2ODk4zgEAjpQQXLRFDT3PY9dcqwT+q0iSuhhiVpBs/TtUjapIwf1cHjot0Fq+3evIiwwxQOQ0O9vVUptJO4qwyVxnkdc/fS/xxKAsUECMJNQ1Enae93qdzRXWNWrCtO8imeNSS2Gz7XHORjkZ6j+2Xd2S+dt9TdttOW2W3VV2qJQlfGCDGJFCnaOecDk585xyeoe+VP/EWh4bLTV8FLT326wwRtToqALJMokBBOdu0N4znHx0TaMlm0R3r7gaatVLbzRfdD7eiqWyZlAxG0QAPuOQSODgsOt0Dwq2YHeEA6iA0kant1ee3t4tdxu92q7xckp4bRQRwmR9hkBLMFYk7mbB5xg+Qcjqwumrhb5b1RWmSxilqzSwLLFPD/MU4/SSBjGAOSeeetqwyTXjUMtFcZYpVj2z0zvECY3XYcZxhR7vHn5+eITU8+qKTUFSaRDPU1MyJPPCvobEiAIA3Z4bcPGc4+OlWdiOrOc7fnpPWUZ6RCu7VSUmplkhrp1SNgg+3JlILEFgqge3ng/HB8dFF601FrqopZJ5pYUpHDARybTvAO7Ix7gcDn5x1EUVFZP4SK2uVqaemX1XkIzn24LZI4/OD8+Ohy6949NWC5j7ejqZ66VBFFWKMRs58kkkbRxk4H4PRfKFPiNkHfGYsyu3uDcd4wrfR2/TVqqaGrYUtImNyErIpB5YDOSVJJ4IP+MdQVP3e0Xc5KtWlVqWl4WpUEBWMZ4jIwRwGHHxjpPdwNS2/Xl1gqbVdWqP4ZRgTLVRnZM7udwzxkkiP5xx5HPQbR01LVU1BW1cNRboMBHjoquKONWXCrvUqPJc5PuJ5/HSVntCytuikDA+u0wul68u+Y/rBq7TtXZhTrV1MzUsryhg6iQBy7JyMB2JBf9JOc8dH+jtTU9zhG1pqNVbYiVShXlUYw5/G7PA/bqrela2WLUlbUXCiklhSBo6fMw9vJ2+kCAAASTk/HTO1d3Mh0nYaWC71Edvqpz6yzyTiYFAy+0EBsnjngcAnj4BpvaF1bBiOPn/Mxbp1K7Qt7v6NtNzq4bxMI465Y2g9YQ+qzL527TgHhic5BwT1Vm4XDV8lfHUUuuYLBaamaWFqullZQVQYy2QSowQRzgbjjre7i/UelLW1NDa7pP8AbQVLGluCmOoQiQEtGFbndkEbs4wvA56XOpNXUtrcy09ZSzqriJIKhWaNZTgsExjCsTuJYDyeDjliyw3XGwLjMzWCqdJOcRupf7P2psUEst1qrhURVA+4ukU3qRqwJYqJQCxBJ5AXyeG5IMnQd8KvuzTwJK1HAaYvJS09HH6s0q4AUvuJG7PwQPz7eqzX7uzZ3i+3uLSs8G4n7VmCMVYkMc8Y48Y/1A9CNP3Qudzr2htEf2VJPH9uq0wIkkJPkHBPPGcZ+enPBY1MAMAzJsBIzLb3jWtTbtR1VqvvqwU8NHGtPGBteOAMDJIAMh85wcHOB84yCGr1PBTVrPSSRS2ydlnpq8LuWpQqC/BYDICj3c/qB5Iwa+aB1tfe0qtUVNbFcqn7NvtaHdG/20sg2mUknhyqgFRnyCRxjrTpKyv1Zd7fTm81sawye+OGoIVSxJIQfpQEgZwMcfHUW6oOSQfrDh2XG0snqO82paEwzipNUs5JpahNn6uRtyD5BPOPnj46cfbyvtyfb/w2ikqRNtd8srGmGwcZH9v89Vj0Rpm93CpheokR1nDGKqqZPfA6vtJX/rXOcYBJ48dWW0hfYtN2ZILm/o1DfocDJlXO0MF8jPPkEnrOhHhXBs4xvn5T27qesiMCqpxVRzYlWOZCdjschTjPI6jZdQUFvpnqaq4IiQJ6spTn8kEgfkeOOehmW/wahqwttukUNXAiu7jKrIW/Ur843YA4/cc/HWCq0xUSWyBprm9RXBSI1eMO2ARkKofHJwMnOOP6dX7dWzEtSucd87H57xBaMDDnEX93Nx1RrqSTTcVTXU9XMGFdMrwwxrjJzuPK5PG0DPPPTZNFLpTT0TmVqp4mVzFIm87+Bhffhf8AIHJJ6FoNQVOla1KcWqV6isnCxpGgRf04eRSM5AO0ZIH5A6JLhrSkj0zO8Nxp4KwxMGikLSPHNkA+fOPxjqbo/DIsexsPj4jHyGd4xYr5VVGRA2962uFqrZhTU5ZauN5ftaZ1Mxzj3hiP+naMZwMZ/bobiul3u5jqqu6RxwNUetTQySGIRDjliMg8ZwMcgHoIW9Pfb5PXLNDKYapZIoZ3+2IKuc8Lng5JA/7E9E1vhW43GCjkq6K41uPUkRJDEVRSAqbd3Izwceefz0kWcncx5VVe0E+7Nj1P2X13J3M0lRLqixXJUe/WqKHJEyLt+7jAHk+D8kH5zwnvqA7nW7vLoiw9zNM7nuWma8RVqB2Vo1kweUbkAFU5BK8nq817v1RZtPYDUdJUSwIpiNSAY2PkqeScDwMHx1RzQUli7f8AffuVo/UsMcemL9TfdSQrVKqOHBVyrYwf/McgYGMfBHXU0MpG/vD+P/UTGcfCFvczuBSa27CWm8WtzUxw3K1VLgtiWKVahQEwCdxBLDnHnI+erF92IJbNDDdNN0FNFXyEkiOPErSN8scbeCvg8kjrmjpSpe2dwxohbnV1WmqO9esFiG71ljJaJ9vHkBSRnHH7ddHdP90aPVl6NHXyrQvLTlYYpEVmlwP5gyrHB8HGPgc9UVrFdfhg87iek9TdRm7oHXU9EaK1XahahlZWMrlwI9xOD4OM5IyP9+qy/wDibWOebQOma2JWemgrn37RkJlcBv254/x1Z3Tlba2WaEGOOOKoZkkKbpSdwOD7cYHQB35vmm9Ydr9VaSqLlBHX19NURUtOVd39VQHTHGR7lH9OnNOSMdRzMP3AnPXt93NkPdztjd7lIEjs32MCu5yPSinJ/tgHHXVrXKUtVqCskhlSpUQxuXgO4cg4/wBgOuI/3zrTQRrG7VVHKWCjjC55H/3+/V5u1feLub3G0nDa6O12yBqSKKkaevqpS7A/ocbUxgAjjcfjqhcoCYxzFKiRZ1TD30qRL3q7c6mt1DWyUldRyW6WX0SArI8i+8Y44kXz0OazEz2K8UcsUgZpA8QKnJyQcD/+7oZ1L3r1JSRSWS63C1wT22rcKqQl5AxwCcl+cbfnpW6u7iXq4GaobUPrwEhdsdMikt5/fHGf69ItpzYytjiM+NhWHrHP3m1Fa9U/S6tqqJlW80D0tXFA49w2Zif+nDk/26rR2/1Caa3V1BKFMMyqw9RA4VwfOCPxnqMuOpay6LPDPWSynYSEf9J/YgdQlseokjeSSF4YcHDR5HPx1WSk+EVO0UL5IMvr9EOqnpdP6qsFfOn2lQ26CTARAXjIxjgeUH+etav0HXPXVDRX6FYjIxQetHwM8dVc0daNH1FLpusv6g0YusSXESXIhpoD+r2ggpjH6hzz56ub/wCyv6QV9rfwEsOCf+IJf/8AP0kyovJP2jiAsNsfeUy7d2iLUdjecVEcNfbf5FRC2R6jc7Hx+CP9+irUXdG6Q2y30cdZVW+KnQEQxElZHDEhiPAOfHRb3m0NPp17dqyz2S8J9rCKe+5tVRDDJD4ExZlC5X8/36w2yqtFU9FbbnTNWU1UUeFISAJpeRGHGDkZI/yegvatyi8DY9vT1m+jp8md4AUNuFHb5EF4mjlqJNlRTpGkgkkdNxCupOcgnOfnPHPRlpLWVToykNRZJpXlnjenD1DKrwnjcuPnKkefz07bL9OFJYaqkq59GavqXppFYtT2iR45cnnC4z+2eD0aUvZCw3itrZv/AGba+FRMR/zNRQGKJFwTmMZDZHjn+vUW7Ui3fpOIcUhf9gIg9JatueuNT6cpIIKK211JU/ewVZRUVSgOHZm4IGCcfP4Pjpk2a/VVVraW4XSB6+pQzRR14i+2M827AcyAcgMPHI/OOim0fTXW6T1NPWUGldTXOKVAlO9yiIeNBuD5VRtBIOF3HA89Rul+3mrZO4NpqtWaD1FJZlSRJHo7QzNToWfZGfZhyPblsHOTyeprr4hwmQBG6uhAOpgfrG32w7j3OWWRbrTJJS08ccgrJnCvVc8IOOeRgjH9c9Et3uAr7JWameKZbirsslBRTrJ9rGX2gsWyACAMcDz1CV/bvRNyt/8APtuuaAEqYqaSlnSONs8bQsRwBzweP89CuvdLwWzSxTR9LqaJ6ipVauoFHOJY6YNjYFKDccYySRx0qyOFAherJ6hyIbtJSVFLXW6ru01ZQh5IftowJTuRcgO+PaeMYzg4+OkNf6U37VP2lEKyio6anDNT1cq7IlUA8jB28DGAfLcdOq32jSukKK40LS6op62sXdK89LI6MjcEvhBu8855/GetXtjJZtK0eo4bjaKs0E0EcaMKUPO6l2O7kFskFTjnGB46XVAreaba0sMRHyWBZ6y6SXK/SNbbRtappafcxC7gNyqByASSfGOfBx1uXTStHPS1dR9/c6mjgf8A5adyv2qwrEC8e59hBBZcHG7jG356Zz3zt1ZrfLWwWfUE1XU1Amn2QPGQARlWzuzwWzjznpLdxe/CXW61clv0q81O0xlQ1NIy5cY2uVVVHtAIwQeP89bNdjsBXFXuWpcE7QqXuNRaUtopKl66O31YdgGnKM6ZIBDfqIG4f1H+elX3T1RcrlcaGqo6qtqKCdGhgaeTMjFVIdsf6Rv3EftnoO1N3W1Lq5Ea8UlY49b1gqQFUbaMKo48DPA+Ovd17pVz1Vrq6yxzfa0m9I6V43dAjn3JlwcAnPA/J6dp0L1sCRk/OIWapLeTNKtrY6CIJL6qww0xKlTy6hiQNwQbsA5zx+MnjoeTVCV1FO7e5ahx6qvKXmAB/Tx8EjPW/fNS1Vya3yQWWsi9BmZiedqEkqgBHgD4PHJ6i9OPT0d5hqrtZK+ohMpmq6ZHCtMN+cKSDjjjnPVuukBCWG8SfBOAdpjuM8MlDVy06yJOkscWJFwdhU59pP7DPR/2wpqaOkmaSllM6YeRqv8AkouQ27YcjBPGOPIPjr7qHXumbvSXz7fQt2jra+q3UNTJUMv2kRkLMmwcMxGFDH8DqY0Hq2hqrpS0QgESSQrSQQVzcq+1lYsSP08lvjn+nSmq6zT0hcfWMVogsxnMO9L9v5NUXutqBcK6no3R5p6khiUiG3anIAYgA+PPn46YMHY8WMwXKWaJqUj0hFVTyRuj49RZhsYbwVL8cY8/nGK2dwtG9tDSo9nq77JGrQzBJ6ZRU7v9IQP7QpQYLAnBOcZB61afuVp3uBD69VobME8hhhqI6krtlQ4WSRSwGGDbc+ByM9cwUtPnztKWFGx5hi72NJKL74TJXULv6dNRzSbSgG4FDuPGcnO7nIxjnM5dLwbq1utdvqp5q6KQQz0VQ8wAX9SnGSeB5J/XuI8dDFk1XpdrnbruLdLVVC8zreaketJEuUVUSXJULuJ4O3x5463LjrbSlPqmqvdBFJRVAMUtNPQzBoWzuDFsgbmPGMDj4z0tZUzbzfIwIbaJs9Zb9TlZrnVyNNRtLNUrCXCsX2BAB+BtznxkfjljUujWtrmsop6y51foCL7olXZHRv0qPgZByOeefjpa2DXfbe03VLnchXQSvulkqKmOT1fUjdWy4HxwMefJ4GT0RTfWt29po5Y46mYx06FyIaKRmLbj7Qu3HIHnPz1T0ulVl/ynHy5i9rWLgKuRCHU+lq+76Tp4V+4jqImlMpp3AVZNvJACk4Lc7elS01zs+qNPUr2qlWivkQpK8CBJJyIwDuRCw2+3AZiSMgtjjrB3I+tyy3Ct9DS9FdamnjUetUG3SKrg+Qpznx8kA+QD0PUf1o2az2mOf/g/UNdczuUQx0KCJPc2MSnLfpYA+3nHWbdGfFwgJHrPks8mWOD6Tfo9HTUVxvE9NQ09TRRPulnNOkcQYe0Nk/GD/TnqY7MmG83i5VtPaKMQJHBGtRKojVeSMucZIOAePJGc9Lm0/WjeKGC5RXHt9XXGSoZTEREiRKADgkbRnkjPxx1+0v8AWHerdLNXNoGqlq6uFI5KeICOEsoYKSTknypz59vXyaGwFSf6hDaCDgiXkamcNRNVUKtOjiMPThcYIGWGfgDIPVTvrS7R1ehNSaZ7yWS2PfY7HUH+M20IuTSEgg4weAWcFiDjcpPAPQ9R/XB3Wl/mT6DtUpLAwIJmX0/g+CSfnzjz1o376v8AvVcbf6iaItAkB9m5JijK24FXUvhlII/x466hHpTPc7ckDtvJAD9mAErz2W7jW/Uf1hWjU9JRPbLdeLyyQUO8N6CSqY40yOPbvUcccdX01D2rr4ILXchK9urIKjippOWRnWRfz7hnYT+fHXOrt72e7l2fWtLeKOytQV0FR93Awg3xwyZ3DAIIAHxx8dW1m1r3dj0ulnroWu1wpZIp/vJ45JPWAGSoAVfDfJ+CRz1nW3oCFrYHbsY3pxndjiSffCruentXUUNumq3q7fRirq7iJ/5cyMXVsZ5DKVU4HBD4PjpVWz6kBXQ3CrulILfKkhCkThNyADLEsQf7ck/jrLeLb3H1Xc5rjm1W+ukiUSRVx2/y1Byqw7AME88nz89KHUPZy+6onrp7hcrepl2pIEuMEUYPjAQP+2PHX2muRBhyBCXgHdDmVgn1IYb1VzxsuJpH5YA5DE/+vTN7WdxNRWG122ttlHc7nS+uIKmOXJhlqIySqRuuCuEI4O7+nRdF9NUdPBtksJu0gOc0kjvEVHklk4/3+ete3Wei0LWNT2ukhMz+009UizKjfhQwO0j856vWe0NMydKDJk4VMrZJgl3BSqnvL36+Wm5WWnu1TJNH69OQmS2SEckAgFusWoO2l3kgs8lDY7waa7u0VBWimz93Kv6/TAYhsccZ46Kb9ZbvflP3EIjp1kPqxD9RPn9Iycf260qaggsc8FRStDbhTyGZGQykRyZ/UqsSATx8f26EurXAI5/ae+GucwW1H2srND2K4V2s6fUen3jJhpSLZGUkn2nCSFpVKjI+FJx0oqO7Kk386oNRk4xj5/z06e6tx/49mp3rLxXVhjzJIKudRFvbhiqqoGf3xk9CNt0lYKORXNPFUNu/W1QQy/v8Dqzp9TWKs2cn0HEXsXzYTiHjac7bV3a6outr0rrKa7Gk4uNVXUYo1mXG8hAA5Thhgc+Os9o1V2M/hNF912j1TU1PoJ6s0NzQJI+0bmX2eCckdA9XpH+TUC3tbrdSsjSh6u6xjeOeFG7kn8f7dRtPoeIU8X/7zxJ7R7fWHHHjoiNWdyT9z/zN5bsB+0NJ+6HcS8W2emq7zX1tHPE0MsTThldDwVOTyP26E7JX1trrEoLhNJC9IN8ZkfP8ryOf7Y6kIe5SWwmlp7NHS1BPukarkZgPhR/3PWpqy90Gr6allko0p6mmjZPXpqmR2lU/BDZ4B5wOk66imUasKp9MRo1oB1I+TGRN9YuvadYaa16suUsZf7co9SQVAVecDnHPB/Y9O7s/rnuh3QrVYaxutPDGm9pPupSFABPjd546pBbtNRwXCGelWplZuCBHnDf56tN2b7xnQdpmt6Ue6cIY2LLllJBBJB4OM9T/AGhpqK1HgLPtMhsf/Kdoy6Xur3ZlfcNS3ZUXn1PvTtH9y2Opei7h956mFpYtU3gxghWYVyjk5xzvH46E6PvDT3Qelur4o4wBGsVPSyODk5B45xkY45z46nkumlqONBLb9USTvHh2ldEWQ8bmXaM/28jrnOlhyssfotOf9j94Y0l17zVELPLrO4LIB/5SXhNzgHn/AN4Oef8Av1HwUXdaueSon1e9IBtINbfRG2SP3k/z1AWe/aGtbO8mmdRQtMoRCK8+/wCTj2Afn8/16n7b3C0nTiogGjaySOLEm+quhz887RHz/TP79ZKtnOJ8dBp8e8fvJiLSfcVLeKg9waH1HXcaf/iMCTO4jGN+D+fPz589aM79yLVPUwrq4VMdMGb1qe9h0IHkAiTz+3WzR60060bpL2/q5hJ/5bx3OYjPHI9mOePjqHg1LaTeVon0TNE07lEp5KmeQsGzgKF25bjgjj8DrBTbOJj/AMfWTsxmaHWncaAyrLqi6IkYEm01rkLkZ55x1mg7m66lkGNRXUkZPE74+c+OOmLpbRNFqidhNoGltiJFuKN927e3gocvwxA84POeiqTsxaZKVJms1PboyDuEszxyJxwBufLcf0x+/WCqzz/xid3x9YrG7na6t9ErTXqtR3O9HllcgD5IB/fHx1kg796xjK+pqWCoRfK1FKkmDz+U6bzfS9ZoikhkmqI2VWEUU0cZx84badzftkf161P/AMOemKx2Qz1ENWkbbKed9itg4LsNozn85/z1sIV23zFTokO6vFqv1K63Vgq3K2yAcb5KKMEj/wCkdatb3/1jNOf+dtv3KHAkjt0Dc+cg7OmPefpjpqSClJ1CsS42iJKaMqzNjwDz8k+f++ehO+/TolvpUmNdbj6SETMtQ5VQCfcTtHJOPP8A+XWipXckz1dB17K8Drx3u1lfompKm9CZX8oIUQD9uFHHQ7srrgxYVdAjqAxyYwT/APVx/v0ZxdmKOmio3/41ssFdKxJMMjuq5bGRk84P+xPXmXtNYbPc44btrK3iV1B+5pgPQ2kgAEs/ngnH/brBGd8zQ9nMf9oHLpyS7qTJXWxCRu/nTRAkg/j89erdZFMzxtX08IQ4zGI3BweD+ocePno5u3a7RsLpVjuDSViMNzxQNEWVOfcpD5+PGCQf9oS56R0BTlPS1l69U6/zY0ilZY8/kgY46Gaxxn9p8NAx3DTVaR6GnlkkuSwvj02kmqqeOMjPg5JODxxnqBuc92qzuNclQucgpOGXOMZ44+PjrdrqTSlsJgihuVfTvDuMxhEaMF/Uw3AnjySBxnPWj91aY6VKu3aVqpLdSbGY1VxUhs8+/ZGODzwceT+OvRSuNjMtoD/+ppfaVrq3rZZvOS/GP8Hr5TwZbLRgIhzvMpwP7AdalR3D036FV/8AsuK3tLKfTWGuk9oJ5z7HJXnHOPHnrEdf2aGCGkfT9K7A49Z55XLkjycE/wBsAdF/Tkwf6LPLyf8AsqF0DzVWATwELSEft1LWmv07SlEqo5aiINhmjhfev9P5gH+3QWdXQOHkFJQ0QhBZolZ33jHkKf2z846lLXrK0VCJTUlE1yl2qPShoXV2zyVyOSeSM89Dag9yZtdFn/YQ/nu3bhmVloL79zjcVWSOFD++NrnqE1JqPTFRThLcLjRQYO5Zqj1iSfHO1f36hY4tTVNnasoNB3GtjOS09LbkICk58bNxwMD88HoRvVq1nAH9TTtRayZdsbVNA6N/uOSOOP3560tKn3jNHRYPvZ+kMLV3ErbPujoaySjjU4bAVc/1Pk/nr9JrSKMSPUmoqi4x6iSAOMnyG56ibNoburqWSgomqKaCKWU+nVNCiwu6qSPbj5AxwOp21dltTRXB6i73CnneljEs0FLTFXfAIUqNoBAxzjPjrL1VLkkwiez2fjM1pNZyyVDSQV96o/UIxJHcHbnH5BA60Zr7Q3Fwbjf7hUqPaxuNTLKmBn456Kr5b9F22gxd6200/qK0sUi1jzVQkORkxKR7Rg/g58+OArV3cnRNsoKWKipGuddnc0sLrCjkoOHVlJYZ/GOspSLPdUwjaEVjzPMV0r9PUe5aS1SXj2llqlYx5HxgY/3z0LT32aGqWUUUsHHtSOTJX/JIz1lfvTSrQvFb6A26qVyzy1E6uE3eCiiPGBkjzjgdDEvdHWNfTrNBdJKcqrSh0LKQN2N2SOcdPppTjBH3MVaiscNmGdT3Q1zHb0pRqG6U1L5EDVMm0A+OBgDx46h4O6GqFhllQUNyqQQVmraBJ5FI/wBW4qeOOhi96su1zpG+5usrLkE4mK5YDHtA4+M/3/frSe2X302qUmM0JVWKGqXwfkjj4+P79MLpkHIEz4K9iZPXTXetLxW5naX71l5WGk9PCkfC7MYx0HXyi1Lc3ZJKSaREYjmnCHxnzjnz15rLjIJA0lYJZcNuRGAZc/AwRnwPz0IT+krAkNCkpOXWUllPySAT+3x09Tp1HAxBui98zxeIaqhkSCY7ZW8bl5yTwP69DdclWrOjyTEbivt4CsPjx/t1K2/TEtyQxxUbLIWLLIDtDfIyPkHzz+et+86Au0DNSevB68caSCLenIYcHyBnH79V0NdZxmL+ACNhF/WU0rp/MEqEAkj4J/8Az6i/uJ/+qX/foyre1uoRTmRYJWGMgRL6m45A8jxyR56h/wDgDUi8Ggr8j/8Ap2/9Oq1d1RHvCANJH+sgLfcYkXcQvqg4bd4Gfn9z0SWysWSojgipGmYkFASQG5+AP6f7/t0vqeYpKh3FdpyDjx1KQ3Gsd1cSOCvlsncf8dP26cNxA13esadLX1dsCvDQlckkKwOAc/HRNYr7dZ6lVitZmZwWwjmElh5AIx+fA856Vthv15pZxMlZOFI4ZnyQM8fPU3Hqu6RVJq5qyQGJcQyIffzw3OePPnHUC3SnJGxMpJaMcmORrpR0kKxXG018siLh1irFA9TyOVXI/ocnrLFrVKSGFKWg3xMASK2oaQkZwUHAC/BJGP6/HSjp9Tik91PPIWY7mllYfp/BJ6INP3ymjAm9s8rEByoY4B5IGPnzz1JfSFBkiNjUA7LGzDfXobVUxSyxUf3MuEaprHxEVORwP64JI/HTE7WUuj77S3auvkyx1DQvHSvbgyq0xO1WbLEEbiPn+3SAXWdxiqi9AKBIV5aOrpBK67iMH3KfwOfjqbi7wX2kWp+2uksUTTESrSqkcbSD8qgxjxx4/bqfZpXK+XmO16hAfNxH/HoPUNhppKYXKIVhCLHDTrNIoZsEkMDgHnB4460qTt/f6lK+rras7aJyJJ4TUqgdmwn6fDEnwcfGfI6U0HenU0tTLUPqKr+4CEIkk7CNcchQM8DPJ46kbx3d1LWVcZq75VlcDLUpyWPkthcbseM4J46TGmvXbIjR1NB7GN+0durzT1EbRUEdLMY90jsJVZnJHIJcbmOSDkcEEceARXe1a8s1reCKhoZ4pHjSWWpVqoKCM+3cx2gYU/GME+M9Vsm1rfLjSzGa8SwOu4/cIWV3BOQpJxkn+/JyepLTnea9UVjkoK6aKs9WII6Sr72+FYlSR48c/P8AU9ZOktxnYzS6ukbbiPeO8dzrxG0NBdLHDHueCU0tUzbJE/0+3jJ58g5x0AVNh1f94Jb7qqtmkglKiuph63pp4GGBB25GDkY46Bf+P7/bbbBZ/XhpaFZlZDDF/MjJyP1AZPB8nJ/fr9RVtxuVr9WiubU322ET1pmVthbxt2gnkDnz16KrFznGPlMtbW3GSfnD2W33C/eitVrei+zLCMffSSeoeOGEYU8nGPzxnx0Uxdto6Kw1MNb3D9eGOMbIKWRpfVyDjejEEqDgft0o1qb3BGrPXOI41cs0BUgAjgtnaOT4xk8eOpmwWBr9PItbPJXVkCloxBP6aqcbivAyxz4Xjx1hlxuWE+VgTjpP3MM7n28sFBSR1Uut0pzGPbTU9Ezu+Byo5PnJ89acEWhVhVIb1U1zKN4eZQY8YyQVJ3DHIyPxxyOhmHQl8/iQWmstfHSEhhNVsVd8Fd3OCOGyPPUzb/p5v95tUTzXN7RFTuzL96izK7YzjbtOQQRyM9ZYpwzzSh2PlSSyUGha1amV66nNRTsQpc/yzwQGUY5I44/uTnrVWn0vZbaxepjnrz7fSSB/TWPHI4bH6jnJ5BHz0RWT6W62VBLcNS0f3DsGJipmjQFmwqqVQDn8Af36IU+myexSTNVV8TUSq0qV0QPqMwxhfleCR5weeCehs1Sj3iRCKlucdIBiTvutDHR+jbIUEnqkw729MgFudu3yMf5HHUTT3y7S1EsDKSZFX+XFUKgVs8FvOB+x6tJR9n9ONQxQ3CrJq0Mk4gEywtVRhdpYEoCQWyBgn46mX7R6N0ta1r6cQROFYzU96MKD9GPbkYJU88kDjOR1oahAuFWC/T2MfMYjtGdj4NWRU1XdbrSUNtKGSUxyGaSP884Gc/GNwG7nHTe039L+l4a23y1UtdXymQCIwoqo0ef1Nj/SOckHz1MV2sdO6ds1D9laqWSKEssVZQRI0TEZ9RvbkLjAAU+T+PkTq/rGp7HSQta6ZKksSrUJUZQ8gpvA+WJIHPx7uehK91rbZxCvVVSvbPxMZNH2U0ZpirW4W610dVVRTFw9U8j+pCccKQnD7gPJxgNnz1pUesaWyVNSt40zbaO5U6BYZYJl9YJ8Lu3ZGBjk4J/AzgVm1J9Umrbpcqqrp6tLRJK4ZmiRd+AuAnHJAzkjoCbU16uvrO1dUp91L/PqpJGdQSQS/OeTycfH9uinTu27HEAt1Q2A6jLmP3WlZKyso7cJIGldkhqqtijRPzIdyjGeThT4+Dx0DUfd9LbqaKGa7VVDTU1PsqJqqTfEpCklI8l975wMEjP9uq/ppe60FR99X1BamJCB4KhZDKh25OAR7eeOOTnjjo7rdBWiorVuFhmiuFvj3xstZHOpjVAGwR+kMRleDg7T+ehMlae8cxtGd9kXBmPUX1I1VVUzSUkLAwxvHTSKQrxtnKyApg+FzgjAyeoGu72dw9bUFRUTXarZ3AV2p6f0lVS+Mc/GMjgY46ZOqb9oW16fha0RwCvlEjPS0paEIynapX5CnJOP6ZPVdP4hedR1p2FxGd3puZFWNEyPjPj9/wAn56boVGBwuPnFb2dSAWyfhIy6r9hWtJ9xIJuFJcqkmc+NpzyTkeR1GTepHQvLKr4cFtzOZTwfgL48gf56YUPZC63CpepuD0xp55kSJPWDFMkjcSAcc8ZIx7ujWw6EtFjnngFDb0ulJKAyP6jBgCVDl/G3OeRkft02dTXWMDeKrpbbTk7fOJ2xWi6Vk0FX9lFUQKd6xcCfYTyCCeCc5B6/XZ621zutRYIWo45cmT1SBURc8kDPPj8jnx01te6rqNH10sVPHQff+k0wmtsALBG25XJySAV/UNpx/bqvOp9XJWXGqnenG+pyse3O4KWyCc5zjGPPR6DZcckbTN9aUDpzvJuv1lS26nqliqzRuMkxqFKyM3gBfgYH/wB+OhOrvVVeKiI/xEQxJsTaUJJHke3ceeT8/HXqCP8AilZJJUfaSIgI+2aURsh+MtggDPx5PUnTXvTForEjksUcVWp2SBCshZlOcg+VH9znGeOqK1rXwuTESxfvgSDehof/ACY53jqWL7lGR7QPOMHn+/OPHRLZO2lbWVtJcrdDVtB6saSGSndyQQDjhc8g/AIw3UVU6rqLvWyNFQqkaMNkUZLsI1xxknI4HnomTuh/BbLVw0Fuho4pdvr+upZ4YwckoMHBycgj4PII68c3YAQbmEqSonLnaNS3aM09V1UtdXWp/VijAqHqahUdW/SCqoQCMgYHzjgdFajS+nI0orTNarVc2USxyTTGocnO1ozli+0kAY/05OPJ6q1e+92rKySSCuq4LbbXjVIGo6eJSI15TeSMtkhSc/I4x56RM9/upqnqf4hUvMcr6nqktgnOM5OP6deUexbtRk2WY+W8Ys9pU6cAImZcLvJ3QFqoJ7dSHTdF9tO0kr2+nk9RnOeCC7KF4A4wTwf26SZ+prU6HajU+wcL7pfHx89JirudTWEvNKZGbySc5/r1q+o3/Weul03simlOmzcyDf7Td2zXsJ+SRkOVbHWWGZ94wSx/A6wDx16jdo5FZTgg+R1cIzIqsQZJ09bIZwI5HjBIA9x46nkrYkpWeWo/nxnCANg4z+OhmkyZo+SMg5wf2PW7FIfVUEK27ySoJ6UsrB3j9bnEIaSqppkE07op3ZcyyE4+fAz58dS4rRFEBFGzwSAkOsxwM/28dDlygjiomkSNUf8AIHWO3VU1SkiGVkWGP2iM4z48/npFqgwzGlc8RjabroHEJkqFULgFVbnk4AOeMfGD1LfxGx3SpdfuW9SJv+YBfC5PjBxj4/26FYKBZaOjmeWRy8ZVlYjbgeOMdfKWjhmrwhQKgjViqe0MefOPPUp6F6juYwLcDGIZ/c0c6FGjldJiHWRqlgQfjBC4/seOt2OsepiEkbGqWn/lhlJkcMATtOPgZ8AefnqMgj3L/DgzJSyAblU8nBbHnr3PVE0Fc7orvBUCnVjkErtPnBGTwOekSoI3hs4hVbKqGupEWWjSWplcBJJUIRQcnGDjaeD5635bRKZTRq8cMiIjNHKw3HOeVIyTgfHQRe79V09NQ00bKkLReoVCDk79v+McdQMd4rJaSW4+uUnUGQBFATO7bjbjGME9BFBbcGbFg7iN67VVNOsdYJZ4ZJoFhkkZCVLhcbv+rccLycAY636uCais8N1ioYHqEaNUaRwx2jliwxuPkHcPwcHpP2XUNbN6QeUuJEEZ3EnA/bJ4P9Op6ou9VQSRpDJtWEKyjA5Lec9LWVEHGYdbhjOJZfTHd+2y6dpIvs4jeaORwVwFhkLYUbBtJwvJyfHHWa/dzLZao2daT+FagdH+4aGBJvWBQkPuKndnfggfHkeOq8vfqsTwyIVjkU53IuCcnkH9utG6zy3M0ryyurSy5Yxnb8Hx0mNCrPgmOnXMqZA3lobB9V1RQ6REUlMaiqpVMbtURAxoeByoI4GTgceAOR1D3D6sLlcLUKegohTTwpj1ZtuxcLg5XGNjEFsDxnbk9Vwql9Casp0JWOSJGb85Y88+eet6mp1oqL0oiypDCSnuOR7WbGfOM89b/Q0gcQZ9oXHvHXZ/qmvFJdamsvkdLXrJT7aeBYh6cYzn4B9wK5Xwf6Z6LP8A8VVuSggelp/tqgoDJE8OEqGzhi/HuzjycHx1Wq2E4pK5iZKhlOS53A+0/B6KNM2qC93Sw08oaJJfTVzEcE5cgnJzzjrFmjpzxNJrbscxg6p+p6+VEKBKiOO3szPHTegi79p9rbfgA4x88eOgyv7vag1VL91NcKmNQQY4pWLbGznKknA88Yxjrc0Xo+26gv8AdKerR2hp455EVHx7lcAZPn9z+/X2i0jQVt1pTJ6mDIBhSAPgfjrwJUmwWYNtthyWg7c9U3G5h0rK6SVAwkFMJdqg/B4/v5/PUfSQVFZVI1ZA1FSFtvrLvPuY8KQAcHnH79Pbt72/st6krIZ6YpvRyJIW2Ou1RjBH++esemNAW7XFmqbrcZ6tZ7JLC1PFBKFikJ3g+ouDnj8Y8nr7xgD0gQngHZmOZu6Z+mq33mxteaq+JWULRGRFpR7kGSCNhAcYBzkjHjpp0v086dtloemq7syUkcq7GhbbLHKDgblI2kgbvkjBOOl92ptNPpq+Sx24NThMHcTvLB2Csrbsggj4PWl9RHc7UOirXTLQVnqpLW+mUql9RVG0/pHgH3Hkc9SmNlr9HVLKU11J1ASR782vTOiJQ1Dpz+PV9TMBLUVMYip0j2gDGzyCVY8EYz/TpTP3wqbbSw2mno4YqenQRoPuGMaR5JBCkeR444/79C991Jd9fGgobrdKtqVZPSWOGUoAuRx/ufPTV0Z2C0fV6ehuNdRTXKam9HYtVMWTDN4IGOP2/wA56erprWsGzf8APnJ5vd7SKtvnIGzaGjMUdbXVkdPUxBKqmqPWAE0bDOcFN/heMqBg5z0dS9iaGrr6yvtslsvFIbaZKynnmUTQEKp9QRu2AAQCcn/Vx+Oi6+VMOnKmoit9uoII6W1okSimUhTu27hnweT4wP2xx1XDVvc3U1wqayeoujPI6Qxe2KOPClQCBsUEcAD+nS9Ze5yFOBHLAlKhmGTGJer7a9BWK42etnhqYJKb0vsaQrkJ5AyNpHu5KgkZGTnnpS37u49zt9NHb7fWUlK0bRQSVEhd4yCoOwhyNpAx5x0P3B5Km6fzZpJCo9pZzlQTyB+3J46Ddxo6uSRv+ZEUxVIpuUUceAMdW9Poq1Qs25ka/W2OelNhNm66klu8881ZLMcKQzF2JIGc8BcY8f8Ar1vaRsV0ubAUdA4LITG9QqMiqRg4Px/TyM9ZrRQUlMllqlpY2NRVt6kUuZIzwfhifwOtrUl3ltF9uEVHHFTiLbFlE5cZ8k/n9xjp53CDoURRKy/mYzFDTmlSpmrKGkhvW8yLPKxVTgrkFMlfG45wTyfx0PXH77VVyMVut0dHMpWGR6OQqjnJ53Zyf656IIo31BerPSV8809POIYmjMhwFMpUgfjjqH7naZtemr9UU1DR7PRrJQkjyyMy7B7cZbAx+w6NQwJBPJ/PWZfjA4gpRw3O3V9QDWIJIo8BfW3jkHGCCfBBz8f560rhqqso5/UFZH9wAQz0hKt8fqPGf+3QzW17mWoRY4oxtLZRADnB6iY+W2YHOPd8/wCeujr0yueoyZZcU8om7d77U11RLLPVvUySsXd5DucsfJJ+T/fqNLxOrAEhiQevpgV2kBJAXGMHrXSRkRlB4bg9UlQKNpMexmbBnmQbWIHx1jwevYUZ6+7R+OiQM//Z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同侧圆角矩形 1"/>
          <p:cNvSpPr/>
          <p:nvPr/>
        </p:nvSpPr>
        <p:spPr bwMode="auto">
          <a:xfrm>
            <a:off x="468313" y="1112838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字词乐园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468313" y="176688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177925" y="1916113"/>
            <a:ext cx="5294313" cy="2043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3" name="矩形 3"/>
          <p:cNvSpPr/>
          <p:nvPr/>
        </p:nvSpPr>
        <p:spPr>
          <a:xfrm>
            <a:off x="1258888" y="2300288"/>
            <a:ext cx="49784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3600" dirty="0">
                <a:latin typeface="Calibri" panose="020F0502020204030204" pitchFamily="34" charset="0"/>
              </a:rPr>
              <a:t>着</a:t>
            </a:r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latin typeface="Calibri" panose="020F0502020204030204" pitchFamily="34" charset="0"/>
              </a:rPr>
              <a:t>那</a:t>
            </a:r>
            <a:r>
              <a:rPr lang="en-US" altLang="zh-CN" sz="3600" dirty="0">
                <a:latin typeface="Calibri" panose="020F0502020204030204" pitchFamily="34" charset="0"/>
              </a:rPr>
              <a:t>         </a:t>
            </a:r>
            <a:r>
              <a:rPr lang="zh-CN" altLang="zh-CN" sz="3600" dirty="0">
                <a:latin typeface="Calibri" panose="020F0502020204030204" pitchFamily="34" charset="0"/>
              </a:rPr>
              <a:t>到</a:t>
            </a:r>
            <a:r>
              <a:rPr lang="en-US" altLang="zh-CN" sz="3600" dirty="0">
                <a:latin typeface="Calibri" panose="020F0502020204030204" pitchFamily="34" charset="0"/>
              </a:rPr>
              <a:t>          </a:t>
            </a:r>
            <a:r>
              <a:rPr lang="zh-CN" altLang="zh-CN" sz="3600" dirty="0">
                <a:latin typeface="Calibri" panose="020F0502020204030204" pitchFamily="34" charset="0"/>
              </a:rPr>
              <a:t>高兴</a:t>
            </a:r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latin typeface="Calibri" panose="020F0502020204030204" pitchFamily="34" charset="0"/>
              </a:rPr>
              <a:t>千</a:t>
            </a:r>
            <a:r>
              <a:rPr lang="en-US" altLang="zh-CN" sz="3600" dirty="0">
                <a:latin typeface="Calibri" panose="020F0502020204030204" pitchFamily="34" charset="0"/>
              </a:rPr>
              <a:t>         </a:t>
            </a:r>
            <a:r>
              <a:rPr lang="zh-CN" altLang="zh-CN" sz="3600" dirty="0">
                <a:latin typeface="Calibri" panose="020F0502020204030204" pitchFamily="34" charset="0"/>
              </a:rPr>
              <a:t>成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pic>
        <p:nvPicPr>
          <p:cNvPr id="17414" name="Picture 4" descr="http://pic.ffpic.com/files/2014/1224/sl1020mqnu8.jpg"/>
          <p:cNvPicPr>
            <a:picLocks noChangeAspect="1"/>
          </p:cNvPicPr>
          <p:nvPr/>
        </p:nvPicPr>
        <p:blipFill>
          <a:blip r:embed="rId1"/>
          <a:srcRect t="28197"/>
          <a:stretch>
            <a:fillRect/>
          </a:stretch>
        </p:blipFill>
        <p:spPr>
          <a:xfrm>
            <a:off x="1979613" y="4214813"/>
            <a:ext cx="4259262" cy="2033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925" y="1322388"/>
            <a:ext cx="1643063" cy="145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WordArt 9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同侧圆角矩形 1"/>
          <p:cNvSpPr/>
          <p:nvPr/>
        </p:nvSpPr>
        <p:spPr bwMode="auto">
          <a:xfrm>
            <a:off x="468313" y="1112838"/>
            <a:ext cx="2303463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近 反义祠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468313" y="2852738"/>
            <a:ext cx="15303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美丽</a:t>
            </a:r>
            <a:r>
              <a:rPr lang="en-US" altLang="zh-CN" sz="3600" dirty="0">
                <a:latin typeface="Calibri" panose="020F0502020204030204" pitchFamily="34" charset="0"/>
              </a:rPr>
              <a:t>---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468313" y="1989138"/>
            <a:ext cx="20304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近义词：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8437" name="TextBox 23"/>
          <p:cNvSpPr txBox="1"/>
          <p:nvPr/>
        </p:nvSpPr>
        <p:spPr>
          <a:xfrm>
            <a:off x="1987550" y="2852738"/>
            <a:ext cx="11080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漂亮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3394075" y="2852738"/>
            <a:ext cx="15303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高兴</a:t>
            </a:r>
            <a:r>
              <a:rPr lang="en-US" altLang="zh-CN" sz="3600" dirty="0">
                <a:latin typeface="Calibri" panose="020F0502020204030204" pitchFamily="34" charset="0"/>
              </a:rPr>
              <a:t>---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8439" name="TextBox 23"/>
          <p:cNvSpPr txBox="1"/>
          <p:nvPr/>
        </p:nvSpPr>
        <p:spPr>
          <a:xfrm>
            <a:off x="4859338" y="2852738"/>
            <a:ext cx="11080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开心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485775" y="3860800"/>
            <a:ext cx="2032000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反义词：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cxnSp>
        <p:nvCxnSpPr>
          <p:cNvPr id="20" name="直线连接符 21"/>
          <p:cNvCxnSpPr/>
          <p:nvPr/>
        </p:nvCxnSpPr>
        <p:spPr>
          <a:xfrm flipV="1">
            <a:off x="484188" y="1773238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442" name="图片 2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025" y="1077913"/>
            <a:ext cx="1755775" cy="1557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Box 23"/>
          <p:cNvSpPr txBox="1"/>
          <p:nvPr/>
        </p:nvSpPr>
        <p:spPr>
          <a:xfrm>
            <a:off x="452438" y="4652963"/>
            <a:ext cx="15303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美丽</a:t>
            </a:r>
            <a:r>
              <a:rPr lang="en-US" altLang="zh-CN" sz="3600" dirty="0">
                <a:latin typeface="Calibri" panose="020F0502020204030204" pitchFamily="34" charset="0"/>
              </a:rPr>
              <a:t>---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8444" name="TextBox 23"/>
          <p:cNvSpPr txBox="1"/>
          <p:nvPr/>
        </p:nvSpPr>
        <p:spPr>
          <a:xfrm>
            <a:off x="1971675" y="4652963"/>
            <a:ext cx="11080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丑陋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3378200" y="4652963"/>
            <a:ext cx="1530350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latin typeface="Calibri" panose="020F0502020204030204" pitchFamily="34" charset="0"/>
              </a:rPr>
              <a:t>高兴</a:t>
            </a:r>
            <a:r>
              <a:rPr lang="en-US" altLang="zh-CN" sz="3600" dirty="0">
                <a:latin typeface="Calibri" panose="020F0502020204030204" pitchFamily="34" charset="0"/>
              </a:rPr>
              <a:t>---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8446" name="TextBox 23"/>
          <p:cNvSpPr txBox="1"/>
          <p:nvPr/>
        </p:nvSpPr>
        <p:spPr>
          <a:xfrm>
            <a:off x="4843463" y="4652963"/>
            <a:ext cx="1108075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难过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54449" y="2569744"/>
            <a:ext cx="3875759" cy="355277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61" name="TextBox 13"/>
          <p:cNvSpPr txBox="1"/>
          <p:nvPr/>
        </p:nvSpPr>
        <p:spPr>
          <a:xfrm>
            <a:off x="2506663" y="855663"/>
            <a:ext cx="2030412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一、导入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593850"/>
            <a:ext cx="7704137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latin typeface="Calibri" panose="020F0502020204030204" pitchFamily="34" charset="0"/>
              </a:rPr>
              <a:t>同学们，这是什么？</a:t>
            </a:r>
            <a:endParaRPr lang="zh-CN" altLang="zh-CN" sz="3600" dirty="0">
              <a:latin typeface="Calibri" panose="020F0502020204030204" pitchFamily="34" charset="0"/>
            </a:endParaRPr>
          </a:p>
          <a:p>
            <a:endParaRPr lang="zh-CN" altLang="en-US" sz="3600" dirty="0">
              <a:latin typeface="Calibri" panose="020F0502020204030204" pitchFamily="34" charset="0"/>
            </a:endParaRPr>
          </a:p>
        </p:txBody>
      </p:sp>
      <p:pic>
        <p:nvPicPr>
          <p:cNvPr id="1946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13" y="5019675"/>
            <a:ext cx="1425575" cy="110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5288" y="2924175"/>
            <a:ext cx="77057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 </a:t>
            </a:r>
            <a:r>
              <a:rPr lang="zh-CN" altLang="zh-CN" sz="3600" dirty="0">
                <a:latin typeface="Calibri" panose="020F0502020204030204" pitchFamily="34" charset="0"/>
              </a:rPr>
              <a:t>彩虹有什么</a:t>
            </a:r>
            <a:r>
              <a:rPr lang="zh-CN" altLang="zh-CN" sz="3600" dirty="0">
                <a:latin typeface="Calibri" panose="020F0502020204030204" pitchFamily="34" charset="0"/>
                <a:sym typeface="+mn-ea"/>
              </a:rPr>
              <a:t>颜色</a:t>
            </a:r>
            <a:r>
              <a:rPr lang="zh-CN" altLang="zh-CN" sz="3600" dirty="0">
                <a:latin typeface="Calibri" panose="020F0502020204030204" pitchFamily="34" charset="0"/>
              </a:rPr>
              <a:t>？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288" y="2246313"/>
            <a:ext cx="73850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彩虹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9466" name="AutoShape 2" descr="data:image/jpeg;base64,/9j/4AAQSkZJRgABAQEAAQABAAD/2wBDAAMCAgMCAgMDAwMEAwMEBQgFBQQEBQoHBwYIDAoMDAsKCwsNDhIQDQ4RDgsLEBYQERMUFRUVDA8XGBYUGBIUFRT/2wBDAQMEBAUEBQkFBQkUDQsNFBQUFBQUFBQUFBQUFBQUFBQUFBQUFBQUFBQUFBQUFBQUFBQUFBQUFBQUFBQUFBQUFBT/wAARCADcAWkDASIAAhEBAxEB/8QAHgAAAQUBAQEBAQAAAAAAAAAABgMEBQcIAgkBAAr/xABPEAABAwMDAgQDBQQGBgYJBQABAgMEAAURBhIhMUEHEyJRFGFxCDKBkaEVI0JSFjNicrHBF1OS0eHwCSQ0VIKTGENVVmNzlNLxRIOiwuL/xAAbAQACAwEBAQAAAAAAAAAAAAAEBQIDBgEAB//EADQRAAICAQQABQIDBwQDAAAAAAECAAMRBBIhMQUTIkFRMmEUcfAVI0KBkaHBBrHR8VJT4f/aAAwDAQACEQMRAD8A8xCnPWvm38qUPNfCkfPNczJxP7ycV8PNKAEdK+EfOozuInjBr996lNpVwAcUoiI4rok16exG/tXzpUizZ3XDyCB9KkI2l1ujJBqJdV7MtWtj0JAY3ciu0tqUnG00ZRtHLUPu1KRdFKUQNpoZtVWvvCF0rt7Sv2obqx6U09asb7g6E5qz4WhCf4KnoehsAen9KBs8QQQ1NGx7lRM6Wec4KeKkoei3lqBDZP4Vc8PRIBHo/Sp6Fo4DHopZZ4ofaME0IEpmFoRZI3NYJqei6DCsAt/pVzw9IdMN/pU1F0iOP3f6Uts8RY+8MTSKOZSbWgkBOPKP5V8d0IkD+r/StAM6PBwdn6UsvRjZSPTz9KEOvaXjTiZwXoFKiRsP5Vwnw8SOqfzFaNVodKx/Vj8q4XoZKGydgqX7Qf5nfwqTNdx0imKjAR+VMIul1uucpPWrwvulf32Nnek7Zo0rWPR1PtTBdc2zJMFfTjdxKje0a8pHoQSfpUYvTL8I7lIx3rT8bQobYJKMcdxQTqnTqGEr9II+lQr15LYMi+lAGZWljnuQmShRIHtX28TA82oZ5IpOez8M+QKYu7lo5700XBw0EOcbYIz4Hmy1Kx3paHC2HkVKvxvUa4ba2mrntJGJUtYBjuIyAAO1SsaIklJx1qPjA5GaILc1uUOO9LrGMZ1osINOQ/LUNvHejqPHcdawASfehmxRSSn51Ydity3AkdQaVOSWzDgAogLddDquLhUpGT8+aDdQeGYDa8N5OK1FbdNodQkqTmvl30O26wohA6VfXqLK+oO9Vbe08+9XaNdtq1rQ3jGSaDlIPI7jitpa48OmnkLGwd+gqi9ReHaIDy1pAwcnFaXT65WUBu5n7tGwYkDiU6Wz04pzEtrswhKRge9FkvTm1R9AFTWntPApHpBNHPqFVd0FTTEtiAr+l5DbRcBKuOQRUSphTSyFAgjtV/RdLh9ohSPSRg8UE6p0ItLivJB+XHNUU61bDgyy7SFBlRK5R0xTloYIp+nT8hslK0qBHWlUWR4HOD+Io/zF+YEK2+I1bHFOUjIp03ZncdD+VKC3PJH3a7vWcKGM09aUpYw3AOUkCuPhT7GpZEhtMjUxlrOEpz+FLJtjy+CirKiaPTkfuzU1G0Vn+EYpa+vrWME0TtKiasDqzjYfyqQj6YUsjKCKt9jRY4G0VKRtGjj93+lAv4oOhC08POeZUkXRoX/AfyqYi6J6YR+Yq24ukQCB5YAqXj6VSnHApa/iZjCvQKO5VMXQ/TKB+VTEXRSU/wAGfnirOj6bAVwjJ9qkmLASB+7IHsaXvr2PvDV0qr3K4iaPAx6P0qXi6TDZB2fpR81ZgnAwB9RUhGtqRjKfzpe+sJMIWpRAuJpoAfc/SpiJprOMI/SjGPbUbvu1JMQEjsaFa9jLNoEE4unBxlFTUPTrYxlFELMBIqRjW/6GqS7EzsiYlgbGMJFSsaytY+6KlY9vyBxUixbsgenvUDkz2ZDN2dsDATSv7LH8mankQNvavyo+ztXZ3MHzZ0j+GuXbMksq9NXjoPwLe1ppBV4/aXwTjq1ojNKbBSrYSnKj7FSSOKrzUGnLhpe4u226xVxZSOQFfdWP5knuPn86Is01tSh2HBg1eorscop5Epm92JIdKtnQ11YLe0ZKUrA60UX5jbv9FCiJYjScjjnvRdQ3piec7TDOZDaEQ4AORVOa8jpbQ5hIAqz/ANpF2OBVca5ZXL3BII9zRun0jFsyiy8AYEoW8tFyUQnoKiyyrGD2o5udkDefSc1AyLfsUcjGKffSMRfndzB9ccq6ikzFIPTiphbAST2pFaBmok8SQEaxWDuHFElqjkLHyqJYASanbW4Aoc0JZDEhxp+MAUZHFWVYEpSEccnAqsrLK6c9aPLNNxt5oLHPMuJloWtQ2JGB+dSTqA8yoEdqF7PLJCe9EJeIYzg9KmEyIOW5le61ipbQsgAcVnzWCAZC89avjXcotsrJ4GDWftQSfOluAckGr6wQZxzkQSlW/wA5fA61O6asSvNSNvU+1KW+3l9wFQ6mrW0VpVL2FFPBx2qOq1IrXbLNPRuO4xG2aZQqMMsnOOTjrTe46IbeCj5XP0q5LXpVKGh2H0py5ppLnASKRLqmByIa9YPEzJI8Nm3HlHyuT8qT/wBGyUj7n6VpVzSLX8uT9KbOaRQroj8qI/aDCD/hq/eZsc8OxyPLH5Uze8Pdo4bH5Vpdeigf4BimMjRiM/1efnVy+IvIHTIepmKT4fr9R8vApn/QE/ymtKS9EbicN00/oIr/AFQotfFGxBjoVJzK5iQWiRlI/Kp2NAYx0wfpQBH1agEeoVJNawSABv8A1qp6bfYQwNWIeNQGQR0p2zEaTj1YoBb1mP5/1p7H1cleBu3E8ACgzTbLg6Q/ZjtjkHJqShwfNIJTx9KaaOs710QH3wQgdqNfKYgI3YCQOmRQ7UsvLTnmjpY6telEeSlakBJ9qcS7IiO3gJAptG1azgpC05T7mlEX5VxVuChsHprzbOhOLuJ5kRKtyULzx867ZiA981Krih/1kgg9KSMJTA3D6UMykS/OZ9jwiQCKkWYJIGKRgq2rwvgfOp2KtnODtx7mqwpnsgRCPB71Ix4ZHNdidFZHJFSdsfjzuE4x9a4eDgznfU5jM7cZqRaRgdKWVCLWDjKflSiQkdxU9hlZYRJZAHSmL6xhWeBT15aexpGHAN1nxoYcUn4h1DG4JyRvOM4745NdRNzAfM6W2qWmpvD23Pac8OtOxHQkPFhT6sE8FxRX/wD2qO8UNEnxC0+GGA2i5xj5kZxQ7gcoz2Cv8hRFeXi2tplIKUtgNoA4G0AAf4V8gzQyvJBOB2Gafai5Wc1t9PA/oJlkDr+9XvOZi3UFgeZceYkNLZfbO1ba+Ck9xQBcdOuIcJSOK2H40+HSboyvUdvUlTiGh8Q2B94Dv9Rn8fwrPc+17xnHGPely5osx7TQ1uNRXuHfvKxbDsVexZIT75qMv/lBpZJ5oh1a2qC0peMAZqnb5q8KK078np1rU0XKycdxZZWQ04uuxTh70M3FpBye9cS9Rbz96omXdwsE7uakeZxRiNZuEE1HKc5+VfJk8LzzTH4oVwiWiSLbuDUnBe2qFDyJAJ61IQ5Q3CqHGBCEPMPLTKwU0b2WV93mqtt87bjmi60XUIKcqxQjDBl0uiwS05TkiitUsGP26VUtlvaQE+r270RK1EAyBu7e9dDACVlMyL1y4l1lwcdKpWbBC5KiR3qxdU3pLqVDI54oKjNqmyglCSok44FVtZtGZaiZ4Mf6W06qdKbSE5GRWg9IaTSxHR6O1DPhvpPymm1Kb9RwSSKu6yWpTTaQUcY9qz99psfiMBhBiRbVoDaQAMV1+yz2opMApwNoNfPh9vVI4qkKZTvBgqq18cj9KQct6R2GaK1xwoH0U3MIK/hqW0SOYKLt2elIqtOe1GBgoSMkYps+y2kcV6dBgi5aQB0H5Uj+zE+w/KiR9sDoKb+X8hUMmdnloL8+O+frSyNSLHCjUP16DmncO0SJqwEo2juTX1Zq617mTAs9pLR9QvPupQ2FKJ+fFXB4R6RlX67sOv5LafVtOevahbRekYkR1CnhuOOSa0x4UsQYrKnUhKTnj5UsuerpRCVS3GWhxAtqbPEQ3jalI/yquta6xw+5Hb7HGc0caxv7UeAtTSxux2qkXbZJvkpbriihBJ+ppDqAGOfaMKeO4vbr2uQ+SV5BPeje3XwNRgMlKRycUP2rSbMZvftBUe55p65FUw2W0jaDz9aXMik8Q4OYSMa1bLiWwTgdamEajbdwSof4UAuW4pZBGcn+KmjzzkNQRvJSe/tUfL3HE6zYGYdzdQ7XCUE0rZ71LnuBISBnvQdHmBZSScp/xo90OI77ySCAU1G9fKTM5Wd5xOry9Kba9iB7V80nq15mQW3QevWp3WLLfwwUz94cGq6jyvh1LJIC84pdt84ZU8w5cAEGaLtd9YmsJSHMn50lOfSy4fUMHvVQaQ1AttXUkD3NPtS6+bhsYcWEqHTBq6pyW2Sq2jYNwh+5PBPChVj/AGfYJvPiVCy2l1qK25IWSMhPp2pPTrlYrKSfE1BJy509u9a/+xDINysOq9RnBYVJat7KuCVLbQXHAP8AzUf7NOtFp914LdDmJ9ZaEpOOzxLX1zeD8YsMpSUMHyT6vVgcbiPbmh6DqP4dSip0JCRkhR46jihLX2oC1JkyWXCVKcIWwTjKR1znoc9j2oFc1c1Ik72Fbm/vpbknCgP5TtPJ+lZ/W6h/OZ/me01H7sLNDQtUMusrLbjQQsbVod+6apfxS0l+yX37tCS2q2rX622R/UE9Tj+Un2qDRrC4Q1KehtIciN8ydzhCUj354GOv4Ue6Xv8Ab9V26QzDeansutkILSvQ4kjOR7/Su0as3MK7B+UI8g0A2J17zMWtw3KiOJSc5Hasma/bdtFwcWknYT27VpbxidOhdT3C1KKS03hTeFhRCT2PtjnrWYPEC8ImqcPBFaXRkhse0haPTk9wQcvRyeabru5I60PSpJQ4euKaKnkd60IriwvCNy55PWuRcMnrQ2ZpPTivyZpB613y5HfCxE/OBmnbE0Ag55oSbmngg4py1PI6mqDXgy9X9odxLoRg5oggXnBB3VW0OW464lCAVqVwAOTV4+GH2ddZ6/DTkeCqPHVg+a6MUM9RbqE+cqD1GfrVfiMeqpdeoCWutXrpf7DkxtpDlymqKsZKEcUdxPsiWWCgB1C3T33HNU/grG98SB19I+8x2tiVenQhKcJ98VZ/h/4eAFDjrZKjg561pO3fZ7sVuI2xkDFGVn8OrXbkhKWUgfShrdBaRgNJjxGvsCV9pTTDMRpICSOPajdiC20mitFogxEgJAGK4WxF9xQX7OdfeSOtRoLrioOeKRXAyM44okfZjYOCmmDzTXQKH51WdFYJ4alDIdUFIHSmz0dI4FS7rAPRfFR0pC2wrACvxodqLF7EIFqHoyMeYSCRmmTkcKOBzTxZ3q9R2j50wnSExkHCjkULtI7lw5HEbPwkMpKlqFMvNj+4qMumoPSpJUM0Nft3/wCIKgw5l6pkTB8HRbcJG5Q3K65VTxLLUXsAaLNWSI1vKgnBI44FVrcLi9JcVhQSPYVtUazUHceotc10DAk6vUyYRxkZ6DBqb0v4vSLc98OFEIUeCeKrFbZKty1ZqR0fDTdNRsNujc2g7yB3I6UctC9mLbNQWmlbNc37uwHX1FRWMhOc4p3IkIt7ZKlJSPao2yviJC37clIz9KFNTagL7md23J4ApDeGezYvUZUqAm8wuj6xK1eU2NqB3NSEK4ecoFa9xPtQVZmnH2UKDeFHqakVOuQJSPQSPcGqWQA8S5LAeYWSJ7scYJ9Pao6Y4lCA4vkHvmm6dzrxUp0K7hNROq7umJbVEH1AH61JfqwBLGwU5jK4a1REd8vft/GpfS/iimC+lSV9Dyc1nO/6kdfmLAWcH50jaL5KSvbuVj5UfqdAba+Yvo1QSzE2g/4js3OOAHR6vmKjn5bEp7hWCfY1Q2npNzuGxDDTiif4iKtTTllurbiHJKSU8cHtWfbTDTggGO/MFjZlm2tKYFrWr+LHWqH8W9eSI8wtsDfhRCh3xV9mMVW7Cl7cp6VmTxatRt9yecBJCielE+FaetrCznMr1lxCYgoPEd8nlJB+Rr13+xppK4aZ+yZYZNzhvtTL1IevRZcKQsNLGG1cngKaQ2sf3xmvGK3W16+XWPBisrfkyXEsNNNDKlrUQlKQO5JIAHzFf0OXe2LsmgolntdvQhaGGoEeI3gJbQEgbRz0CEkD6Vszp1FL7RziYrVWt5ig/nMzeLF1YMhq9WmMmHbiEtlfmoKy5hf3kbiRkoPXHHvVA3TVjsR595t9lsYbU6Ssg7Cr7iAARnkfkfpVwePS0O3a5m3yYluZtCUxxbXgnc6ynACt2794Qtaj1JxzgYxWVfEO+lu4/CtvGZ8d8K826ySN6iNyk4zzypST15Sfevnus0osc5/7mi0NgCgYkn4keIt51bZYen9NOtuXidc1pRGC20FKAykLWo7gAPUkAqwMlRHNG/2JvFi12DSzsDUF2chyHX0IgyX0FCUklQLKCcgrQ4DuHA2uIJx0rJz+vY1h1DBni3NzpcIpf8p/JQ6kPL3JWOSUlvakpxnAyCKm7L4rXOLGdt6bpDVZbxOeuLsYslPwUl4oDmMJBHCUcIJCgnuRkvdPpaqdPkrkjqMrN7jyh9J5ll6+gzLH9ojWthv1sc1HKurK3LY+04GkKT98LQSNpATvziqL8a9KvaKuLMiL58iwTkB2LJXyOeqCocZFXJrq/wCjbFblXdXiV+3b0xGzbYNnZd89hwp27XXnUpKUBJxhJJzngdaq60XSHrTTLumps18sSltpZcUtJaZUOVEJPqJz7Ecds9S6mFW1yuAYK9baisr/ABLx8ZlJuSvMOetN3FipDVGnZWkr3It8nKtivQ7sKQ4PcA1EKUVJznIrQLtZQw6MzZyuQw5nx13ByK+B/Pfmm7pzmuEJO6rgnEHLtmSLMg+9Pm96gk561FtJOalIHrUB0Ge9Duu3kQqskzR32RPDaLq/WrDk4JcbbUFBCxx1r120TpW3WizsNsNNtpQkAYSPavG3wO8RXvDq+MzWsqQCN4BxkZrcFt+2XDNiSGXtruwDBPIpUNQtZOZbbpnsxtmub7fLXaW1F59tvA5yQKrO/eMNghLUPi2z/wCIVhjxM+0pcr5JdKZTgSSRwrFUxdPFe5PKUoSlHPuqlj6/UWtitMCN9N4MrLusfE9GLn49WNoHa+g/+IUNzftE2lvOH0fgqvOOf4kXdeSJJwe2agpOvruScPn86uRtS/eIU3hlCDlsz0bm/aPtyioB8Y/vVGOfaMgEZ+IH+0K86HNb3Ynl9X50n/TS6qV/WKP41f5N/wAwdtJpx7z0XP2h4Czj4gf7QrpHjzb3f/1QB+orzsa1bdlHqVfjUlC1HeXsAZGfdRrxrsHvKjpKj0Z6JQ/GmE+rAmNk/NQomtuvo9zAw62vnHCga87rU/epDiT8Spv6Zq4vDi4T7e+0t+Q68AehOBVDW7DhhK30XGUM11cp4djFbfJwenaqz1FrL4Jp1LzoTs9+K6e183HtZLiwjCeuazd4n+ITtzkvR4zwUlRO5Q7D2oe+lL8FJZpfMQkPCzUvi40yp4NOb1D2PWgX/S3K/wBWugD4jBJWo56k5pP49v8AnP51WNEnvGXmfBjfUNxU64rHKvbOag2YUlaCsNYHzq39CeF72oAiS+3kH1dKsiP4Nx3F/vG9qAO9PA60rM5axsMyFdUvsk/uyeccDNFvhlZ83RpxfpJ5rSt08Hbb8MAhpJA54HWmEfwtYgOBxhAQU8kjpXLNairiVpQ7HMi5aNkEoJ27h2oDlQ21zCpRK1A8DtRnqWBcI/oA3NjocUAzJTttKy8kp56gUCAHO5YzDkLtMImtRNWpgFwhICdoqGkeIkQvA+clRB6UB6lviXEEBWDiq+duLy5Q2HJzTDT6NbBlouu1BQ4WagterYMob2yd5HSoq+wHr4hXq4Vz1qr9IuyhtUonGauHTL3xQSgjcpIoO9FpbIhVbNcuIEQ/DRt6Une3k9ye9WDpzwfjPqSv4YAA96LLZpV6U+laT6uu0VY1otjlviYWUnnFLr9W7cZhVemVfaKeG3hTEYdQXGk7R04qyp/hlEahLIRyBxgU00w4YTSVKV1OeTRe3q+KSIz6k7T3yODSZrQTzCMNnKzNXiBLkaRbcQ//ANmOQFHqmsueJurBOW5tc3DnGa1j9pN6HKs0vY4lRAJHvXn7dZbr8h0KVn1EVofB9MHPmCDa7UFECETWv/Rf+GTXib9qC3TZ7SH7fpmK9eS2tOcvJUhtn8luhY/+X9a9ePE7U8ix2ZbTSULkyD5aEFWClS/SkA9ldfrnisM/9DXod+36I8RNWvNeSi4zo1rjySr7wZQpawB9ZCfqfpWqfF3UfkKdfYku70yg22ARs2pCd2CRwcoB+n1rQeJ3jTUHB5MytCHUXnd7foTIvinfpsM3SzPs+RKYmqdk9VKcSn0pBUjKcblZyQBynByMGi9QRF2/9l3ZlBdQmT8QmRIU42HHG3eFNrRtUUKLZA2KyCFeoda0lrq4I1HZ7q4Vx1tx3GJb70hW50qUAHB6UAYynHAwR2UeRQl+i295tmI3c0PMep4NhIGxbiEqWnKgFKKTuT1POSMbiThmZV/eA5+Jq6tw9GJQN50XbdP6ct1wmTlJudzm7IgX9xthsEOOrUeCSvajaCCkJJIO5OBm3qLK8y17AUZStKQoAjkAe3IA68d89Da+pZUPTMO7PW63Ik3SVHVGQ8/FbWhgLUne62oklLgSFJSSk43kgpISRT6ratNvt0mRcQuRKecakRtpU7GSgIw6ffduXgdSWlA4PTU6dhqKgwMuVzWSrx5ra+OXWFampEhtTkaE0x/2ZpKwQpZ270jcpI65Ud2TzxioixzPLfZS4cBJyFA4289Sf8xRZZdNPTTqBhlEDUcKLbvPW6mQGy2yFoUXNqileUhOCB90HcTtyST6d+z3q9D063ps7c6LFeZjzZbUlp1EB50JLaHVtqUlvcVoAyRuKsZyCAUyZrxidW9UOCcCTDFw09rfTVzsurmEsTGFFy3XODhaTtSU+SSAeCQCFA8dD71SerNB3LSsx8PMrVESvamQkbk88gEjgGtaWH7Pd9l2Rh+DZ3GrkZL9s+CU+ksSHW1JTjLqsAEJ+/lKTuT0waZO+Cd601cGLXfbRIc07cXCypcaUhcd5QR5g2OJJB9BSoHv060GLLdNhlGV9xIuun1ORnDe33mOUW9T+NqSr6U5Tp+Rtz5ZrWq/smv2Rxn4gBcaQSqNJQrLbyRyCk++McHFOLl9mx9tn9xwcdOtT/alecZgleg3jJmRG7epJ2lJBHal0RlMkEDitAXj7OV7acyhAJ6dDzUDP8A9QR2yfJST8ga5+OqY8tJfhCOBKzt14diqGUg/WjG13VcxKcekY7Gmszwo1FDV6oCzjsKVtdhudsVtkQ3W9vXIqm1qnGVIl9NbodpiV985O5QUSKFJUpxBxjJo6vDZLHqQpJxzkYoMmNp3k4qVOGHMqu3KeDIxco45BpFT6T1B/EU6dbHWmi0AmjgAPaB7mB7nze2T0pwyWSR1/Km/l47Uuw3lfSpt1PBmJ7ktC8gEE5/EUQW11hKgdhI9gKgoMfcRmii0wgog470stfEYVAkwrscpGU7GCT8+KsexuyBF3pbQgYwD1oQ05bk70jHWj1+Wzb7dtyAQmkVrlmAEaqg2wH1zqF9KC29IVjkYBwP0qq510StSg2dxzUnrm5m6XdSUKOxB5xQ+Ip604qVa1Ge5SK3djjqcKcW7yVYrjZ867WjZ1NJ70+9X8yexV4MvHRPif/R5ptt9tQSk9RRtO8Z4kxglC0o+RPNUCJGRz+opRKm19cfhSwu5HJnxirxbUVd8y1/9KL02U2htzCN3ODRjbNTthlXmqGCDjnpVAsxwMKQog/KpWPeJ0dAR5m9I9+tC2Nu4Eeab/UaA/vVl7RkQbu2PNcTgnqarrxX01CjRXNpSU4yCKH42sJbDJQAfcYNC2rNS3a6MqaVvKexonTMQeTHq+L6S8elsSm7+441McbBJSDgGo+EAl0KUeambla5Sn1LW0rFR3w2w5UNp+dbCuxdoxKxX5h3KciWBpy6MR46TgE4o0sOr2re+FBxJB681SjEpcfgL49hS37TcBz5h/A0Bdp1tPMb1I6CazsPi9b4YGVDdjB5p1O8boTJKUyEkk9j0rIgur3ZZ/OuVXB1XVRP1NLz4chPJhW9gJsNv7RMKLGx56VkjsqhW6faH3SPMQ6oj2FZlVPcz97A+tJKmrJOVE15fCqQeRPC9llta88Y3NTR3GUBfq65NVGIRecUQNyj6tvv/AMa+/En3q1vsp6ci6y+0V4eWyfEVPgOXiO9IjpRuDjbaw4oKH8pCcH60409S6YbU6i3U2blLNPZv7NngxG+zp4Dae0jEcfcltM/GzZA5Pxjwy4QDxjcopA9kioDW0ZDFplMFlqUI88eqQnG5Kjxu4xn0qB/vCr3bZfcKihbqMkLSFYOzanAyB1zxx14ql/E1lyJpCTbESoTM3eZJaQ8CVgubSlPQnZs5OOMnjk0D4lU1i+YegDE2kbDY+cTMWrFSIGoJJjwkv22RNS4HgE+WtpKiteEEKJACkneCABjrkpNQ3jTbN2cfkpJSx/WAJAStBySQPbGMEpJJ9+DVqawu1yZtkeE+078O4EJSpWAWWTsylBBxkpQnJIAAAzk+qg9uQ21EU82ytltAUhBacGUrASQkBQyQkqSMkZUMknI4xtm3hR7e35zVV5ByJUviTZV27UM+1tQHkJSUFpqalCnE7mkLO5SQEnlZVyAQCM8iquv2jLtNschbr8aHb7U05ObiSnChT6iptK0s5B/eFJThPAwk8ZOTomVphc99mTMS+4oKK0pdUtYbUfvrAOcFWASevOO1T0TTux1DiGD5iELcZMkbU7wByODz1AyRg45Fep8U/C2AIuftDmq8xACeZVeidPt3GysPaXt7s1MyMkyF3O1R0BxxxC25XlErWUtr/dL24VtW2dpQlSkmzf6MuW7RLdlu9gus22XBlu3OzY10TFy3Hf8AOb6B1L2zcDghIQnAGVZWSLT2rYGoH2ENRCwwy35aw0VJWeSPMSSpO3djaSDxgkAnqT6h0tEl3WXLhTW31sqWyt9hhvZJKc9VISlQBIwAd2CQqibvF3dWsQ4YcAQf8KoZa2HHeff+sb6W8JrNqbQMCwfBoTJtSW7lBbdYTJ2veV+8QGuQsrDjoGeriUKOTgllA8B27tY7lItjbzcOHAizW7a0+VIXIbQnz1lsYSVrSVDpkcYOQc23o22PNR99plFp1pnYqR5Kw2kZxu3FIU2AAogjABCePSKew9PtpS/FccS4qRkKdhvpc9Chn0kHCvvAcHqCO5pdRrrtils+4P8Agf8AMsdQHO0/r3g5o6Xbr9ptu3uRnlQyFCA1IQfPjpSv7zihlO4pKTj5Konuvhwq0uJaeQjGOFI6Gp7QFjgPqnPNRvPtZaUA46lPm+cg5GAB7FzkZ7e1TFh1DB1FFYZuqEtSkqMZ9XmBSm3Bj1Ejjv8A84r3muMPfxuOB+Y+8rZ+SK88d/kZWjmhULX9359KRXoNsAegHryU1aGoLAbUrzmXFuQVrKEuLHqB9jioNSlEEBQIHzolqsHmeS4sMiV894cw3TlcVK1HuU1B3Lwftkgkqhp/2R/uq2fNWjgjNfVSAsYUkCu+WR7zosPvMn+JngjbjBeLTRQQD0T8qxXrG2OafvUmIvJCFYTn2r1h1ba2LhAdSG8rweccdK89PtLaCetN5euCGj5RPqIHFNdBYUfa3RlGo9a5EoZT+aSU6DzSTySCeTSHIrThBFWcxz5nNOo7nqqNQSTTyOOfnUWHE6DzCO3ujjiim1SeQAOlCVuZKiMUe6Ssi58ppCRkqx1pLqWABJjfTjJhNb7n8CyFnr71B6l1wotKbSrKiMDmr50t4Hs3mGC8ArcMk4OaidT/AGVBIC1tJLaiOopZTZUWyYyLEDAmZEyPMcKlklROTzTzeko44qx5P2aNQMPFDClOAKwnKOv5Vy79nvUsZvKgkn2wcCmDWVnppZXdtGGEquWeD86j8GjS7eHV9trhQ9CWog4JSOKj/wCg13/7g5+tEq647gth3NkR2lO4dRX4IO7g0wTI3DKVCu0zFtn3oEo3tPhJRveSaXXGuMk0qmcoHkGmDdyQsgK4pcOoWODmqSnyJUVkizMSDlX5U4D7S+oB+WKigkY64+tfUhSTweKqKZPEjsjt22xZYIKQM1GzdCRZA9KU5p63IKOvFPWZagMpNeD21/SYTVqb6DlGMALl4dOtFSmfwxQ5O0vOgpKlNlQHXAq7EzgoYUKTeZYkoIUgUXX4havDDM0On8evTiwZEoFalNHCgUn2NJqeNWvetExJpJQAlWc8VYHhF9mi26teS5MfUU54SSMUzPidFabnmv0Otr152qcH7zNiG3XiAhKlH2AqWgaPvNyI8iG4oHuRXoVaPsqacsrSSlhteP4sCiNjwuslpaOyM3x/ZFK7fHf/AFJx95pE0Ct9Tf0nnnC8HNQSwCpktj5g1tn/AKL3w/Vovxj1BPmJSqUuzfDRw4nOAt5ClEHscIT9c1LXi1wIaVBtpAA6AJq4PsdRLa5qPUbklCUPKjMtMPKGCg7l55PY8H8BVWn8WvvuCHAEp1+gpr0zOM5E1pc7mu1T4UJt5t5ch8OqWojcQBnHXuoAAVRni08gv2+cPLnNWxSo8kNjaoLDpUhZIHRYcAPQArJ+VWavTzENhYnOFWHFI9Z4V6cpVjuDlZ+uODVL61hI/bnmPFxm2KWpSFQ1pXvWE8HbkgKHpOMdttGay+5kCYwCfnr9YmY01SbtwP8AaU5rhyW8hSeERMYEfY2C2ndhKVLAGSMoPOeiAScVV0tmStCmUqDbLq9yzg55xnnnsAKsbVri47Mlh2PIUpslv4gkpQjcOVAZ4UVBSsng9MAYAGjp1y6RP2ipKFtuHlKPuNntkc49uT7YGOKzl/qJKk5xzNFV6V56jKzTFslsO5UFqJCsdDzkFPHQk9ParOtggy7Zlx8JIOUnbu2nnkgnjhJGeecCq0s0Mqua2VEw20DA80EpcJ64J4zkknjp9aNYeWGijz3Hn0IQWG4gRsJB9W7HQFJPv3GPZOoIbJhz4IAE6/oE5FvguEONGhwHGQfMQorS88D++JR/AT6CU5I5B7kCwNPxJTsxlabU02kNht2VGaO5xSQSlTi8ZwBjAJxknpjkc03DlIcb+JkuONNoytAbcKVYSeNqRhIJ2gkDjOcHFTdiQ3LfcjzWHUo2KX5bpKSloL++rdtync2Bkj6dgCMq3rIxu/3EpLMeCeoYbWn3nlmK0htaj5amkbfNKirncDnJwT1JycKyKH7tAkaWeC4z/lQEOly3tych5QaWEOZJ4OFLRj5FJOM0vqGyTjI08huWIqbko25TJaTlpwLaDbyUjG07lPI2554JPas6+PnicwzfbnYIEp66PJdNtscVuU8koe2IbemLClnCUONnykA+twFaiUsYWyq0LancrDBXBB+M8wcWgMuOc+366h14oeOdytGuY+nozdwvrjyItzgRre55bz+9nCEBRZWW8DcFY9gcp3CiLw80TqyRcpd2kTIuno+7zDY7Q38elkE+pLklxSEk/wAW0cjrk1F+D/hs3o6xXHUOtJbz0ph9T11lhbrLqm0gYaSdoUG0KCsNJ7q3LAO1CfyvE2fqnScJOlmpsLTUeU6zJmtxvhFvsoivuJW2pWfIUdm1SVNlxW1S284FPl8MrasCxQc/MFfVlSVr9uMzRNv1W5brIiw6rchyfi2/RJhuKc8lPHLmUgjgghYGO2feiPFzXFw8GL5EjXJwybXPaD0K4tg+W6nk7T7KH/GiHSN305o162sP3yCmU/DRGuSba09MlyQ4gEuLIK1uE8EKKM5T86LLfEsfiRY7hoLVcGa/aG1g2l+5w3IbymwcBxKXEpUFJJxnHIT86X3VeSRWT6eh9j8E/EspYZLAZPZHz+X3lKQPtH2t4DdIGfY0V2vxmtdwwPPRzx1/41nDx8+z1ePAa4w1SX03Kxz1KTEnoGCSkZ2LHZWOeOMVW0K5Fl0bHFIOOysUG3mVnBj1dPVeu+s8TfbOs7fNZKUrQrcKoP7QcGFdrRJQpKVApPIqtbDqqdH2huY4kY6FWaILhcXr5ALch0OBWQc1BNXsOWEg3hzYwDMWX+EIE91sH0BRAqJJB71pHVPgu1dFreaABVzjFVhfPBy4wHVeShSgPYVrKPEKbAFJwYkt8NvqyQMiV+jGR70/iDkZFSjWgLiXi2pCkKBwNw6mjvSfgPebw62NqgFdTg4HHeibdTUq/VAxVaDgrILTVqfucppiO2pxxZwABWtfBfwIlANS5qAtw4UEdk0QeBv2b2rEpp99ouPHBLjg5/Ctc6a0lFtcRtOwDA4FZu+xrztXqNA3lL94HWHRzNvipSpvBCcGn8jTzLyShKecdD0FH6ra25j0AD5V9TaGE54wKqFIUYlBuLGVkjQzSSFkAk9Se9JytItIZI2oIHXIqyJFtbB4z0qLcsanFcKJGelT8sCcFhlKXnw7bmPqUqMg5OQNtI/6MR/3Zn/Yq8kaaJOVKwe6sV9/o8j3NRYHMmLTPFnz1Dtt+hpVExecHmmxORjoa/A8881o++58pwDHwfSrgEA/WlA8ttWUk4piklwhKRuJ9q+JcU0eDmqignfLBk2xcyeFHp707TPzjHQ0PiWg/wBYkj5inTbgONis/KqGpHcqan3EnkykrAyQadtLGM5x8qHUyQjG7KTSguKuOpFUNQTyJU1Rk+5ICRjGaSE1W/CTj61EtXHJwT+dO0OpcTkj8RVRq29yPl4El28ujcodamNP6kummZKXrfLcjqHO0HKT+FD0aUGsAHI+dPmn23D1waoZARjEsrZq2BU4MvnSv2j5rTaWLqk+3mI6flVkQvEi33yL5jT6MnuDWR/MTj2OO1OoFwfgr3MPKbP9k8Gl12kDj0HE1ui/1BqNMMWeoTQV/vra1rIXnnsavP7K0dNw05dH243nPOSVIKkqIzwNo/Ak1kLQ0G+a/uC4UJIUsclxZ4rZv2WbJefD6Bc7FcW8yJbwdaW36TjgnaeyuoB5617SaZkt9Zmvu8Vq1ulzXwc9GW9Kebhw3H7k2++pTifJkrUAFDKRtKuu5PJAz7CgPVs0W4Tm3nriWX0eW6genKys4PI9HrLZCh3Vk54qw9Tzbe0JS1xFSYb2Q25Fe9LacDakpV94K2rJ5zwRx2FrpEW9cLFDkISt3aXFpQhCkjAKuhGCcJbHIPzJxTVso3fX+Ypr5OZROroF8uUySACthhIC/wB6lA2qQjYEpOMnbsyEjsKEQ5P08++35YUobmltvZ9J5BGM4/xwRxVg3iyTbldojjBSwy4FqSpDvl/u20Enco8AkoKBnAJIGB1oauVqemzp7khxpx4TFodS27vJwASdo42FXRXQ4+RpFeCGLrnP3jusqQA0ZqYjPqKo2XY5+6Fjke2ccZ6f88mXtDcjBeBQWWG0N7END0pz1z1OVOKPzJqCYgrj3uOzEb+IBUlPlJVtDiuM5PYZIzn2pa0uPsxoSDJRLVKdLbpUobWVeYpIBIHB2pKlAnPqHTuC2SOoXge0sXSc/dLMdwOF1xGxr4YALSslICkgqHIBURn8e1DNufm2afLVILs+K9L+GD8pB3vjKghS9hO0bkjknGSnPGaWuloft0m4y0lorhlTUlRO4koUEbgc4xz2A4HeivRT8BcWW65GQ42zDdUGNm8OE4Kxs/i3J3JwO2Tg7iKO2b9qMcEcwcHblhyDH8K4qvsW33Wcr4934l1SGFKUwF7T5jq0qzwrzHWwkJ2gYPPGazFe/DS2eFHj1bNWPPOXHSwmtMQ409ZS7Clo2pQ0+cpwlpsKfSejgaSMeoKVdmltRqkWpEViE6h1wjDbiEkhScYIUT9eOqgegNVp9py53XQn7O1ZAYWtr45E9+OPL+FlLa3LakEE7/OZWCr7hQpKDk4bG7Q+FurgEH9CD2bkJHzLG1/Fvnile2YLJRZrPBWlTUZKN6ihshT0l5IICxtRtbQoAfdKs7v3YJftUxNSzYOntPx3IelYlweiwprZeKp8hK23F/vE5UWwpCCo4K1uuLQkhW6ltE+JE/VnhJfrfpyd+zNTzY0WIqYBu+GjJbCVNpCidzmzKlbuSt7le1CMR1hiWXR9kltPMsMWFo7rey68FMtRUJcQFr3DC1utOOKWeFZL2QVKSK0j7SMxKg2naZP2TUKpLMex6UsjEOBGS4gPxWdjaEskhRCWyvev1pBKdoKhw4sEE2vD8TrNqizxbHCsd9vupYURbkaYtpbTMVCwdjqys70g4BA8vkBPQKBNaeEvjBGgTbUzFgLfMqQt5xLTYAYQlQCyoqKEHKVtg7SSFZJJJBLzSPhbeNGXi8Xa0apbvV6EFm9RkeaWUuMkr+LaKF5BCUpBRhQyBggYUKRX2ixCF5z2PtGqgK3qOMe/3mlbvpe1eKXhlBsupwzeIU1lPnLba2rbWQdrjZ5KSMcfTuM150+Pv2f794A6nTEuB+NtMsqVAuSE4S6AeUq/lWBgkcg9Qew3FoV2/wBpv7txftyhDfd85YjO+e2hZGCM4yhO4qISoADcME9auPUNi034p6blWq/RGrpAfR8OpDiRltRHY9iD3HIIpfQVvUo4wRwMyY1D6Ozcpyp7njtFuLjPQkY4OanW9TKjspyvFT/2i/BSb4EeIUmwvLU/b3h59tlnq8yScA/2kn0nHfnvVVyHlJSkbsgig7NOQ2Gmtr1CW1h195ZkPWwUgJUoEAY5qWt9+hznSHAlWapZVwLe456U5s9+Wy4TuI5qHkEKZ0uMy7n7Ba7n60toSv3AwRRp4e3lrS8pDctnfFB6kZH4mqHt2rlM4ys80b6e1o04pKVqBST0OKqSpycEyi0gjBm59E6jsl0iNuRXGwogZwRxRzGfZXgBYJ7ZrKPh9YxqFTTlrmrhvZyQk+k/hR0dfXPQuoI9sv7RMV44Zlo6KOe9O/JtSvzMZEzListsB5l/BaeoWFAe3auFven3J6D3oDXqPyYwfMhKWlEFKyobQPeoWX4vWS1PqbfurW4cnBBNUhx7wViqfUcS0vhyo5OCr5dqUTGxz298VTz/ANpPTcFsBLz01f8AIw2VfrwKHrv9rRhGRFtW3BxvkvJT+gzXd6wSzW019tNArUAcABRH8OeK5y57p/IVky7/AGrLxIcJiqjsJ7eW2pf6nAqL/wDSo1H/AN5H/wBOj/fXN4gv7U0/3mB34nlL2ONlHOAR3pJyHsPpOR/aokl219hSm1tLSUnB3Ag/kajnYCwQDlOemaZrap6MwuSpweJDpUY69wOxXTIpI5HU5qSdjlKsEZpuqOCMggfhV4aWqwjZJ3nGcgdjX1SSOUkoI9qVAI6o/Ec10tG9BKcH8eanulwMZG5Ptq2vJDqR3HalUykvK/crKT12qNJPKSk7VDk+9MnEp3ZT6SO4ohQre0mDnuS/xS0HDyCn5inkeYpIy2vcPYmh9i6usAJWfNR3z2p2iUy7yk7D7CuNTn2k/KB6hMxcUqADgKD709akg8pO76UHGaUcEpcT396URdEo5bdwR2zQraYnqVNQcw7an4wM7gOopCZevh0EtnBHbtQWvUYSMHr7g0zk3tx3ookfWuLpDnkTqUZ4Mtvw78aLroG7C4QAkEEbkLGQof5VubwU8a4/jJBhOOPIgPpUA6p1JUUK6Hgcnt+deZFquef3a8Kz71afhL4tSPDvUEQoUPg1PJKxnGBkZ5qvUaVQPSOY70v7ro8fE9YlfBJs1wSkGY+xJDTgS5tUYxCSClJ4+8n2HTHOSmhbUsRu4OvAKeaaZbb2FskqcwoK2BIGVKUFEAgHkjj2/WrV6L1C+PaV8QZDG8q3htK2yErTwB1y3jOf4qi7i+JMlbDZVtS6hrAUQclQTnaCFcBXISQMBXIyMrHcZHH8o7pXDGRd/sEyHp+Cy2+l1xDz7CnGCUqCd4USobQQndvIyf4gDVe3B/yy0yj0pDQaZUBgEJIwRx0Py71Z+o5i7a2pbP3C0pBUUhKlHGM5Bxk7twPvjrgCgXUDMRyc4iOw4w2WwiEkJUkBCBhZO7lSh1OO+fpSy9M/ScYjStjIeXYmvhnI8eW05JS2ZBUcYWlKCopBz0zQ3cUCLa0GMpxe8pWAT6MAHAx75A+VOpMlfxkWIy5hxSUtb1nAJIIx9Mcfl70wDaUtJjx3UeghKCtXp+Q/M5pWwVjxD0JUcwsh6sg3eeJCkoVElemTGIHqUQQWsfNWBT5iJO09p+BdIi3TiQEPEq+4ktFQx1xhKFfgflVaJs7tvv0N+KFRXJD6EOxlnlp1JHq2+yiUnOO5+VWNpTWjWp7euAQtmKuQpawTjK0pKRkA8Jwvr7deKIQ7/RZ/IzjjaAU6jm53ANRpix5XnMrwgEkrbT6lkI6pUSgHvzjtmgrxNtzkXV+l7oiG7AiXFqR5rUieqay46pKemSf3awhLfl5PpSodc4N9WXOM1MWhtxvcE7kk7jscLQb2EJBIKTnBORkDpk1FOX2OtiTZLo2hFvmJCCNuFR3ilOx1OclK2ztVkdQk/wAJJplQwpOM/EFc55xMtQdNah8PNcXS32BlmRBQ0/KtUCI5lbjUlCvKSr0rKlJQpPozvwE4J28O9K6l1fqfWLka86bkpcjoEaRDaJkPPFzKnfJQs5WlaGHSNpKUgFIUNwov8S7ddYumi23Fd1PKXMYNwNuiKeV8KFtp89tKBwE7WmzlOfUlPA27eWtXPWgsW692F2Ddo2xtm5Si757KUJBTscXz5alBKgkcNqwpBwnCtD+K31EsMZ6MGIw24DOOITz/ABMuMRq1WNFmk6eZUES4qrhG8pRKSWyY6SCNnG1SwQCEAc/eqzdN65gWqVGuMTDs0xUsT0bi4244dxAGVkYUgp4AwNpwACAK3keLMy7aaejzFR7nbrilLiFXCMVKaVwkuJClDavAOFeo/hwX9o1PLtzzL8dxDJbT8OVFCfKIOdySnHrHKspOcBXbis/fd6yVbv8AtJqMrhlmpbdryU/qCJfYzCPIuTKQttlJ9TyRsdbUOxyBx3zmrI068m0bXYrKExJR4aDqVFokcAjHGDWQtOa3XFcfXDWWg6eiVqJ3d8dwDjI/I1ZOn9ZyCN0dxxLjmEKdS+oI2kcpOeuDznOO1UjVBTknMqekkemXd43+EOmvHfQTllu8dKZmxS4UxABeiO7cBST7dMjoRwa8btc2S46K1VdLHdEFqdb31R3kkEAkHqM84PUHv+deumldXm0OFwqS84oFCt694Jz/AM/nVOfbG+zV/p804dV6VhoTq21sZdaSQn41sHPl56bhk4z9M803ruTVgezT2kuOkbax9J/tPMd+4HYU561+jSg2jIPJ9qhpYkNy1sOtradaWULQsYKSDggjsQciu2t5OD+VF/hz1iNbNdXWMsZMuXlacDJqTtd/faWn1bB70MhSUffISR2I5roXdqP90b1Dpmrl0i45iPUeMkEisTQPh7443HRbiVwWjJcHZXAz9amdX+Nuo9fFoXR+NEYbO5CUfeB96zOdZvITsS4EDphKv91Jft+Q+dxW4QffgVaa3VCinAMzN2rttbeTzNGyvFN1UdDU6/SpTbYwloOEJHywKhZHinCZB8mOc+6+pPvzVHtTnFkkL6/ynNOEurUMnJ+ZpW2nGYvaxmPJloS/F55WQG0hJ45JV/nioKV4jTX1ktBLfz2jNBZWc8rA+Q612gZ5GVj3JqPlIPaDMSfeTkjUtwnE+bMcBPG0HrTb4uV/rl/r/vpglzZySlI9gOa6+JH85/5/GpbB7Sk9wuufiAqZnzAhYP8AOkKqH/pHCkHa7CBRnktLKD+RyKDQVq5BJrtCieDyeuO9GHTVLwBNxbUl31oDC9xVok/1UhbA7F9H+aSa5Vp5L4/cLalY/wBQsKP5df0oY88tjKlc+w600fuzaBuBCsdh2qIobPpJiqzwyn+AkQhkWVTStuwoUOqFDB/Ko1+EpJIAKF/SrG+y9q7T8vxhssLXcdN20rJKmn2JKl7U5SQkgpIUCCR0Irbvjd/0e2kZljXqHw8vjtpSpBULfciXY/XJ/ekbkADPXdzxkVetFwUt3j+sX26Cyro5/XzPM6UCj0vI5/mxUW+EoJwcj2q1dbeGN60m8pu4QVlGVJDzOFtL2nBII4/Wq6mW487UlKh7VZRcrcQYAqcOMGQbxSoZB/ypqtakYKVEfjTmVGVkqUn8SKZKWRwfUKaqcwpTzPpnuDGVVyuYpQ6FXzFcKQlfQYNJhhaTwc1eAJd3H8CWxlQdSV8YGTjBr42lxLmdu5BPBT/upohKVn1p2/MU+jQZSVhyOpS+wCetRIAksZk5amwVZWgLR044NPbpHZKQWVKT3wqnVrbMWGFzIe5PXzgMEfWv0ssSm9zKgsdge1Kmb15lgXAmuvsleN78/TcWwT5HxEi1ENBl1QJdZJ9KhyM7eU/+L55rS8q8Q7gVJjLGXxjzm0FKVbFkoJzzuw6pWOcDaPmPKK03qdpq8R7jAUpl9hYUPY46g/I9K394OeKjWtbOZcVxTjMqOVOxVOFQbcSlKiT/AHNigfkfYUo1VBU7h0Y10tueD2JfdudRCTbnrnKSuK4UubPN3IaQ56kkAkJCgv0lJyASeMdYGfa2Idjs902Ol6K55S0sJBAaxjd3SlSsYx8iOeMTXwrTzJbUpuRGkx9kZEhxAcWpZCsqCSdgA3Aq/tcZqbvOmLZpTQsiGi4u3Ka8ptbhQrEYkEjehJ9yDzzwKCaolGIHAEYq+CJnZy2onKAxtcCtifSAlOCeT9ODUVfYSkXB4RvWxGZBedBBRxwef0xR3eUhploNJAWFKSD3Jz1HHTGPn1odlhCLYWUEqfkO/vUjskDIB/Gsyze3vHafeNHkvrtqNQiK86YY2OPg5Un0nYsjrge+MdBULpe9t2pTgfQmMmQC4hselKQojHJ6DOP1ojlTWESrfb5JU7EaXudZyE5SoEKGSOMgDHbNA2rbVE03FQlCnBMLuQ4tQJDW0FvJBIPBPIxzmrSCQGU9SS8DafeGUpIlz0TWYy3yE+Y882C4lat2FFQzxzn5cCozXXnXq3W5hEmNZWo7nouLMRDylhXOxwgp3YwCACT6jkd6DpWt7pAgspV8UiNkBG4AJzgkHnPXOaRvup5kuyPJ3pUXm0u7VpCQSBlBUUhOcZPXPU/IguthkjHcGsBWL368xtPSUyo8yMooWFtvtNZWhfRJGQVII3EDkZ55IzULGuAvT5ekPlTba1EI8htCTu++BtCcZIBwE4Oc9uWLN7aSTlpLsnHqyhKwDxyndkDnuc8Z9zTa8XGa9LU9JcLiUNAqUk5V1AAV7Dp/lxRqg7doPHxBC3PX84aXSYy45HmgNpVgOOIQhKUtryeAB227eoHvzwainbotxlTylANNjykoPbAHQdvwoPb1OFLKkOfvFAjPYDtj8vzqK1DrJctSlLfW4XFlwrUrJWskkk/iefrVfklvacFmD3LW05qlph5CHnAnaCU7uilfOj+0a4bEcRdrCRv3l4JO9R9s5xj8KzLG1f5Km8rSVhIT6eaKrPq8KZcS492G0rV0Gc0JZSyDEJB+Zraw62AIbUoAoUDjoAAP/wAVZVj8QH2YTyY76slJG1J+8cVhN/x1tFiUovTPiXOgZj4UpVMnPtTX1cFTFqhiAFZBkySCvHyHSrNNVqFcPjAi7U207SM5Mo7xIkrY13qESWkolGe+pxII2glZOP1oRfuSjwngeyamdZPtypr0rzfPkPrLjik5UVKJyST70Gu+apWPLOPdw4H5Vv6gGUGZZmY8NHj8/B6hJ9s5NMXJSljkKI+Z2/4V8Ed1R+8E57ITn/GlmrSp48pWv+8r/dRGAvZlOIk0+GhgFKM9hyactSSrolxw+4FSEHTq1kEISke4TU9E0503qP4Ghbba17lJwJF2wuvk5bUgDuakw2rA/wA+Kl49pZZSQlAyOxJ5/WniYbSACEJSfpSiy5SeJSxXMHURH3FZS2o/NIJ/ypdEB8dTgf2lgVO4a53r/M0mpUZOPWSPaqzYPiVZEiRAUP5T9ATX74Bz/Vn/AGDUuJjQ4SknHtX344f6s/nUfM+0gT8QRDqAgYOBjrnio2Xdm2PSn1f4VFj4hxwkqJ4x1z+tKtMbVoJSCEjnnrTnylXkmbjJM4kTZEvjkA9v+FcoZK/v5Vj8/wDdTlSA016k4yrJ+QpIzGktrIG0IOAVd/pVwBH0zuBnuPrfMVbJLL7RCVNqChg4z+Nei/gN9ptvUui4tjvEpQcSjEd9XAeR/qyc8K3E9f8AGvNja68sJJG4jdyego58OtRuWJfkPOn4VxXoWT/Vr9xQl7WUjzE79x8iH6ZabT5VvR6PwZufxG02NR3B9hKEfFurS4pznKAE+lCB2SBzkYPGOMgHNPiN4dIhz1oaT5xQSFqbbCNpz3JJzjvnHJI7VaOivHxMYotGo0reiLTkXBvlSQMY3juMnt8uOKtpfhvb9eWluTb3Ik2O4NxXEWFApGQkH5k469M9+6naLh5lX1RhdpalHl6hMr8//ZgW8aEmoZU9HCJccZJLPKk465T7fTI+dBcy0LSr7m0/TNbY1j4A3C0Ol6I0oO5ICWjnp1GR1FU1qrw+eYW4JEXy3wTucQjbn8Kuq1tlB22iIrvBARu0jg/Y9zPa4a0kkj8U9K58o1Yty0a42o7ByeQnofyobmWB6Oo72VAg5O0ZpzVq0s6MSWaTUVHDoRIJDRx60YB4zipS3RlIUFtrxz74rlUchQyAMd6kIKcEHBz3KeCPy/zFXs3xKV7hNBuj6WfKeAWMY9j+VQt2acDpWyxwU4IScHPyBp+wR5Y2nj9P8x/hSEtK09htPTHA/wB360EOGzCCARBmQuWysFXpB/gWKMvCTxdk+G2pIzjzYdti30KkNYBAGRlQHfgdO+KFLgyFjhtJUP4gSD/jUQ8ysHAAz3osqLFww7lQYqcieq2ktSMatRb2WZyXY0oBLDzZK20524XjPQpAJwenzq2JTL9y08449HdixIbTbAdWceYUBY5QTke3Ga8u/s8+O48P50a03d8i3NyEvxpC+Ux1lQJSsf6tWSSexUT0ya9FNKahTfIExqRJUtMmP5rKkHclS8ggZz93B4+VZTV1HTEo3R6mg09i3AMvtB25l+WthG87Gc7EgcDJ3E/8+1MjGahuhCgnCkhe530gkHk5NEKmfhXFyFgYRnGTxnFCOorm5MjAuyS21HT+4jhO4LJV6snsO/esmeOT3NAGyMe0YX62WySy5cv2wpi4DIEby/TgYxtXn2+XWqm1RNiszkuO+p1SdqFbjgHBJOCPwHPapfUN68mYMO5aPJbTjj6/8arTW9/bjXNlkLbb81CnATj04z09sk9PlRNSG5vSJwuE7MmbpcmlRwJLS1NI+6lbgRg9j0PAHYYocnao+JtiQleFp4BV0AB4J/D/AAoP1DrhttKkl4Kc+6FKUT9AKAtTa9YgMBhtYekKIK+iiMf4VpNPoLHxxFFupCnuWCrUgisScrK9x3JXkAk4xyAT88f8ahpviEptghZSp7G7J6D/APPtVPztYz31YbT5TfZIWCTUVIfm3E/vSsjGcbuKfVeGAfXFT63/AMZZdy8Sm0IVuk73FDnac49/pUE54huPKAS0SBwFE9qF41qcd+42FH2UqpuDYXDgqQ2gj5E4os6fT1jqCHVuY+GsJ8jamOgN/Pqae/FXi6lJkPuBA7DIFLQ7clhP3wPklIqaipUlGcvLHYbTz+OMUGzIv0riQOosfsxvarN5ISskjP8AEk4/wBNEkW0oKQsoCv7TgB/xJx/s0zhhS1YQ0AT78n9Of0NSkdierICw1yegCf1yk/nS6xyTkmeyMYkVfrapbOSD5eOpOU//AMcD8xQuuC0gk9vccZ/KjiRpuTM5W/uV/e3fqAD+ZNMf6FoA3OvbR+AohNSqjBaCuSTmCrbbCScIz8+tPI7anFDYgD8KK42nLYyPW6FH3Ks1Kst2uINqShXFU2awfwgyApus4VTBZmO8AAEqUMdcYp01FfI4bJJ9hR1Y7S5f3m2YLG4qOASKsOJ4b2qysOqv03/rQaC24bABK8jv7c+9Ln1JPJHEKr8I1VpxtxmUMLfKWR+7KQfenTGm5kjACVHccAAZzWm/C/wTj6zuKQtpSUgb1YACUI9yew/55rQ2mvB3SsJXl2yGiU60nbIu0lILbIH8LY6fl0znNBpqbLua14+YYfAmq4tYZ+J59WvwovVzltxmYT70hwZS0lPqIz1x7Ud2L7L+pb5ckQIkMyJf/rUN8pYH/wARXQH5cmt76d0zaJCHo2nYaIVuBPxd5cSPNkEdQlR/Hnt9Knoa4aYZj25LdqsEcHzpSRtU+R1APf69TUv3x+psfl7/AJQhfCqF4bJmMbf9i24uOIjNutuLRgyZznEdgdwO61fIcfOiT/0L7N/7xK/8pNagud4jRoaZs9KoFmb4jRB/WSldiR15PbvTH+nt3/8Ac2T/ALB/+2o+S57Y/wBYYui0yjGwTxjcQlGVOKS22OpB4/PvSHxaTktI2p/1i+B+Hc04dt60kPynQznGFvjKjn+VFPTbiwltS0CElf3X5fqeX/cbFbHgCVhTmRDsVxxHmOnYj+dzgH6DvTyPaRsC1ANNjo7IOCf7qalQw3Fcw20v4s/+tkJ8x8+2G+iPxpmZIbeXuypxP3ikhbg+q/up/Co7yfphAQDlo2ejsMLUUBZWsbfMcHqI+Q9qZuNus+RsyENc7ScqJ+ftSz9w80rSwjzOcOKaOEj+8s/5U2S09PQpDZ89lB9RQfLjoP8AaWeTVyK57nG2AcQo0xrhxaURJLoW6nKULTnG0/wk9P8A8VamkvE686OkpnWK5uW94EBXlq9KsDGFJ6EfLFZ9KGWUhSVpmbDysjy4yD147qqSsOril4pcUp2Nn1ScbEJOe1A36ElvNp4Ma6TxAY8m7kfeb/0F9tKPNjOM6wsyFuIQG258IDAHGVLbP5nafwohv1z8PfECK27aLrFkLxy2VbVlZ/mBwawnEvDLqSSvc24nG7Pbsac/tIsZDavKc4VwSCCOtAG9yNlq5jA6Oljvpbb/ALTQOqvDqLHU5sSXNw3bxykfKqzvNgQylWcAZ4BFRUbxAvkdPl/tBbsZQyhDhz/x60nK8RHZSP8ArcRHIIG3tigjWGOV4hS1so9RyJFztPsqGVMpz7o6n/fUcrSzbi07ctgdyOlT0fUkGe2jcotjuSK5m3JspKGnEhNWrZchwDKrNHprR6kEHfgFxV7UupcUOOf+c/r+FfFw3FJyUjce4PJpR+Qkjdxyegpi/PDBJTkKPTB6Uat1vRimzwjTHJUkRvLtasnIJNQ020L9RKMg98VKrmuKQT5qifcmlBcCUgKCdo5JNFre69iAN4Mp+h/7QOdtZbztQE/2iK2L9iHxjmSr5E0NcXFOeTFd+BknByhIH7k9+AeD7Aj51mlMtqQ56m0BAp3ZNTvaT1BEvFlUYdwiLDjTyD36EEdxyeKhe/4hCjL+X5yqrwyyhgysJ6cazQu32hxxKCUHjnsfeqJ1Vqb4e2YLgBz1JwMZ5qm5/wBsfVtztQiTY0VzjlacpCj2O2qg1Vr+76tVuuM95KOoaYOxPPuQcn8TWZHhNlluWOBGvrVcDuWXrvxks9tceBlIefQNgZaXvUT7YHT8aoO/eJs++S3pPlqbecwEqUchAHQfh/jUlGsttdTucQU98qGc1x+zLYhRCW8jPXFafS06XSDAUk/MW3abV3c5AgU7KmT0BD0lS0jp2r61aVuEkIUeOSe9GxhW9K/S2dvenLS4SB6WtwHdVMjrcD0rFx8L1DHsQPjWpKVkLw2k9xhX6cf41IMWpTy9qXPQk8ApIH6E/wCNE6ZUNGEIaIycnPNKNXJIXhtpKM/eIGM0O2rc9LPDwe4nlhI+LZy2kFW5RqVj2/j0tFX1FLtzt52pSjNSsLe7sUn0gHmgnvb3EKXwTJ9T/wBozYtjznKGT17CpeDpxxxwbwhsnurk08dugZSlDZ3qP+NP4j64zBcWfWeQPagXssIxGFXgtC/WSZG3Vp60JShlpct32QAAKF5us7vGcKBHaaV7KyTVhw2zsW++QCfn0FRz1mt90fXJkuNpAOE5qdbIoy4zLm8Lpz6BAIanvb6cuSloB/hTximZkXC4PBBkOlBPY0T3KNaE3IR0O7kg87B8+lS8dUCG2n4eIlSh1UvpU2uVBkL3LqvDkB4EGolqfTtSCtSu+40T2ezQImX7jKSNg3hpHKlEdqibw5cpshp1hKS2hP8AVo9ODSFsg3Rx7amOrKifvcD8TVJbK7siMVoVTgiH7PiNJiMhqzMGGy4AFK48z6A+3Wjnw+sl41neG2W1BSnBvW4o8NpzytajwlI45P4UJaE8LLnqqcyudJbt9pQ4Pi5hOG20nnaOMqWegSnJOR2zWw9DaOs2mNL/ALRuTR09oxkBaI0jAkXLn0re64Sf4W8/WldyGzAAyP18yT6mukEJ3DHQenYNs0oGob37N04yPMn3l70rnqHXZnkN9gflRMytOtLYVpQbBoWIP4j5a5gHcnsjr9ag1Or1THb1Jq5tNi0TBRviWZYwp08hK3EjueMI568+1L3e+t3G0o1FqoKtOmGFAW2ybf3so5GxS0DlRJxhP0z0qagABV6+3+PiJHZixLd/f9c/aTwusefaTOkE2TRkRO1tsDYuZjoMfynsOpppNvjUSGzftRMGFbUKCLXYk/1j6j90lHdR7DtUFNvybYIeq9aMLQ64sN2HS7Kgp3zMenKehcPfqEj86YXK9PWG5R9Q6lZTc9aXAFqzWKOMpjg9k+2Bjc4auCjG4/8AY/xKiec/9j7feEUm4uwpcfUOpWPPvMk7LRYWvUWyRwAO6vdRGBUr5/iZ/wCxbV/5yv8A7aiYTp0RJbn3IJ1D4k3dO2LER9yMjukfyNg9T1Pz4xJ/s7xY/wDbVu/+k/8A9VE5Pvj+Urx7Yz/OeSogphyA3GacanEffKRImH6Z9DQ+vSmwYaY8xYOHc/vFNOhx3P8AbkK9Kfonmpm5PpXaZa0Mtx2W3lIEZkFLav7Sudyz81E0Mw2U3eNIflkvJj/1bGdrQ4/lGKeodwOZ5hgxrNuC5aFx7e2lTOT5hYJQwn5rdV6l/oPbNRDVvdnBXlj49LXC1JV5URr6qOM/mPoanrRFbvlpuFwmDemCE+TEQdjA47pGD+tRgkrvKZ6peHGIKEFmKgbGRu6+lOMfhj55pkgC8CDNz3G25lTe303QNdQP3MNn/Aq+nGfZVM3ZT92OW0/GttcblDyYbHyA4z+h+VOIjKLlBmzZY88Q1NpZjH0spCgc+lOP+PfNKW1CbhZ59xlJD/waglmIRtjpB/sJx/x75onhZW2eoxbt5nJLylia23wZD/7qIz8h/Mflx9DSznlQ0h1xwKAHokym8D/9pnv/AHlD8qcXqc9EtEKcSl+Q4n0eagbGP/loACU/lUbeibTEhyWyXpkprzVyX/WtJ/s9h9cZ+ddB3f7SJULzOjd3or3nLeWw2s5Jkep54fJAOAPboPman2r4pTsdEtCoTzpAQ06Rvx0yU9R8s4qGvKRphq1mF/2ucyHXJrvreSSOdhPCfqBn500sEVM3UbcIrW2FrKVyEK/fKH945x+GKi+nrsGSJKrU21H0mGSLiorUAsjacJ+R7j6V8fm5yoHj2Pv3oMvtxXAuwgxm22I7ZCcJBJV05JJJJqUElwrWgqynd3pVZpQmDmPKdaX4Ik23NDSNnB/iFIzpZUErCikdODUc6sp80g8gDFflqJUUHlOOh+lVCoA5hJvYiKtz1s7j5pV7ZpCTdnErIIyMZzTJR/dpPeknidoPfNFLWCcmDNc2MR/HuPmpVkc/WlX54ShKUnr1xUHHcUXlDOBjtS28+WtWeU9Km1QzIrcdsfuzdvCOPnSSJCtwPt86aOKPlg55r8hw7kiuisYkDaY6dmqcURn8KTEncvBVnHakAf36qSa5lKzUwgkBYSZKu3EhsAcUiiWoJ+Z75pvIGNmPevp/hqAUYlrOckRwZS0jHvX74tTaMD86QcOCmlH/ALqalgTxOATFUzCnvyacNSlJQFHPJ61GO/wnvSqX1eUOnHTioMg7kq2yZOR5Sk+sdalV3dyPHTtT1ocYkLKADj8qkA4XGRu5oJlyeYajR3Avq1ycqKRg96d3bUcr4hIC9qMdUnrQlMyzJygkE/OpBZ8+HuXyQeDXWqAYGWLaduIUm9SJVvU2HVZKegpta7gPJS26o7k8EKPWoK1SXN2M8YpaSnd6wopV/ZOKH8ocrJGwgZElLnBD73nxyEq/lpNq7zYyggsqUB2AqEbnPggeYSM96srwf05F1deg1cFOqaQArY2raDz0PGcVx18tfVyBKxaWOV4kVBnzHGy85GDLAxucd4SPx7/Srh0xohiyWE6h1U4uGwtAES2NI/6zMdV9xtKcZBJ5xjOB2rrwmtULUmpLtOnRWloskhbMGGlOGGykHCynqpf9ok1Z/wBnyG14gXi96qvyfj7lb33GIaHP6mOkH+BHYnuetA27FG7HWIK97uMA4zKbl/ZnTp/w5ueqNb3i6MX+e4tyxadgP+Y4JLg/dIAO7cs4AJT0A68Zoiu2pvGrwXa0HqbXsmBq2OXWoUTST53vEhPCkkAkuADlWTgkCrz+z40jxM1PqnWGo0i43S1XKTb7e05/URGkZGW0fwqVgblZyenTinHhdHa8RtT6w1zqFtNxvFluEi3W1pwf9XiNNkY8tHZR7qzk0U2qcZFoBwcH+fsPgfPvFuwFhj3yf6f5lczftlyrfr99fi9oK4wJ8eImXp7TkBYdZcKjhO8HBK8bvXyBg4AorsX2wPDO5QnNeaqvfm6mbeXFtemH2lD4NQTyeAUgHOC4o9yAOK48G7bF1TA1t4t3lhF01kzIfhxn5Q3tRWmh6EtI/h6c89zVO6b8NNNS/s0658Rp9qYumqLkZTjkiYkLS2dx/qxxt/PNX110XevbgggcfP8AwJUS4wM98/r7zSNt1fCs8yHqm53OBrPxGv6AbPZ4kxC2ozS+UBABylA6lR5Vg/Ku/EHxO0t9leML5rW7p1B4n3tkqaitoJEdGeAlI5baB+eVH9Mg3nwB0vpz7JkPxGgruDeq9jclEwSiA2SscJAAwB27/Oszak1XeNY3x243u5y7rcHB65Ux5TrisDupRJounQV2ucsTg4Ofcj/EpN/A2jGZ61+HfinbGfCqR4h6fZk631Xd5KYJcbawpl9Q9DSgP6lsDp2+fNJ5+0F/3q1f7K/91ZE/6N3xDvti8YTp6NMKrLdWT8VCdG5tSkj0rA7KGBgitz/6VtR/97T/AOWKDs0u1yinGJcWA5YZzP/Z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625" y="3578225"/>
            <a:ext cx="73834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赤橙黄绿青蓝紫。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 l="-1" t="7718" r="-4211" b="28693"/>
          <a:stretch>
            <a:fillRect/>
          </a:stretch>
        </p:blipFill>
        <p:spPr bwMode="auto">
          <a:xfrm>
            <a:off x="35496" y="4261265"/>
            <a:ext cx="4176464" cy="23360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同侧圆角矩形 1"/>
          <p:cNvSpPr/>
          <p:nvPr/>
        </p:nvSpPr>
        <p:spPr bwMode="auto">
          <a:xfrm>
            <a:off x="323850" y="855663"/>
            <a:ext cx="2000250" cy="515938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0030101010101" pitchFamily="2" charset="-122"/>
              </a:rPr>
              <a:t>课文详解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0030101010101" pitchFamily="2" charset="-122"/>
            </a:endParaRPr>
          </a:p>
        </p:txBody>
      </p:sp>
      <p:cxnSp>
        <p:nvCxnSpPr>
          <p:cNvPr id="3" name="直线连接符 21"/>
          <p:cNvCxnSpPr/>
          <p:nvPr/>
        </p:nvCxnSpPr>
        <p:spPr>
          <a:xfrm flipV="1">
            <a:off x="196850" y="1484313"/>
            <a:ext cx="22875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5" name="TextBox 13"/>
          <p:cNvSpPr txBox="1"/>
          <p:nvPr/>
        </p:nvSpPr>
        <p:spPr>
          <a:xfrm>
            <a:off x="2506663" y="855663"/>
            <a:ext cx="2954337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二、课文讲解</a:t>
            </a:r>
            <a:endParaRPr lang="zh-CN" alt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773238"/>
            <a:ext cx="77041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1</a:t>
            </a:r>
            <a:r>
              <a:rPr lang="zh-CN" altLang="en-US" sz="3600" dirty="0">
                <a:latin typeface="Calibri" panose="020F0502020204030204" pitchFamily="34" charset="0"/>
              </a:rPr>
              <a:t>、</a:t>
            </a:r>
            <a:r>
              <a:rPr lang="zh-CN" altLang="zh-CN" sz="3600" dirty="0">
                <a:latin typeface="Calibri" panose="020F0502020204030204" pitchFamily="34" charset="0"/>
              </a:rPr>
              <a:t>课文讲了哪几件事情？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88" y="2416175"/>
            <a:ext cx="77057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latin typeface="Calibri" panose="020F0502020204030204" pitchFamily="34" charset="0"/>
              </a:rPr>
              <a:t>         </a:t>
            </a:r>
            <a:r>
              <a:rPr lang="zh-CN" altLang="zh-CN" sz="3600" dirty="0">
                <a:solidFill>
                  <a:srgbClr val="FF0000"/>
                </a:solidFill>
                <a:latin typeface="Calibri" panose="020F0502020204030204" pitchFamily="34" charset="0"/>
              </a:rPr>
              <a:t>三件事情：一是我在彩虹桥上洒水为爸爸浇山上的田地；二是在彩虹桥上拿镜子照妈妈梳头；三是在彩虹桥上荡秋千让哥哥高兴。</a:t>
            </a:r>
            <a:endParaRPr lang="zh-CN" altLang="en-US" sz="3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48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13" y="1112838"/>
            <a:ext cx="923925" cy="124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AutoShape 2" descr="http://img1.imgtn.bdimg.com/it/u=1520450451,799850086&amp;fm=21&amp;gp=0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0490" name="AutoShape 4" descr="http://img1.imgtn.bdimg.com/it/u=1520450451,799850086&amp;fm=21&amp;gp=0.jp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20491" name="WordArt 12"/>
          <p:cNvSpPr>
            <a:spLocks noTextEdit="1"/>
          </p:cNvSpPr>
          <p:nvPr/>
        </p:nvSpPr>
        <p:spPr>
          <a:xfrm>
            <a:off x="7772400" y="6381750"/>
            <a:ext cx="1371600" cy="350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endParaRPr lang="zh-CN" altLang="en-US" sz="18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WPS 演示</Application>
  <PresentationFormat/>
  <Paragraphs>127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华文新魏</vt:lpstr>
      <vt:lpstr>黑体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www.xkb1.com</dc:title>
  <dc:creator>www.xkb1.com</dc:creator>
  <cp:keywords>www.xkb1.com</cp:keywords>
  <dc:description>www.xkb1.com</dc:description>
  <dc:subject>www.xkb1.com</dc:subject>
  <cp:lastModifiedBy>Administrator</cp:lastModifiedBy>
  <cp:revision>50</cp:revision>
  <dcterms:created xsi:type="dcterms:W3CDTF">2016-09-02T03:50:33Z</dcterms:created>
  <dcterms:modified xsi:type="dcterms:W3CDTF">2017-10-20T04:23:19Z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