
<file path=[Content_Types].xml><?xml version="1.0" encoding="utf-8"?>
<Types xmlns="http://schemas.openxmlformats.org/package/2006/content-types">
  <Default Extension="jpeg" ContentType="image/jpeg"/>
  <Default Extension="wav" ContentType="audio/x-wav"/>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sldIdLst>
    <p:sldId id="399" r:id="rId3"/>
    <p:sldId id="401" r:id="rId4"/>
    <p:sldId id="402" r:id="rId5"/>
    <p:sldId id="392" r:id="rId6"/>
    <p:sldId id="393" r:id="rId7"/>
    <p:sldId id="403" r:id="rId8"/>
    <p:sldId id="391" r:id="rId9"/>
    <p:sldId id="417" r:id="rId10"/>
    <p:sldId id="409" r:id="rId11"/>
    <p:sldId id="411" r:id="rId12"/>
    <p:sldId id="412" r:id="rId13"/>
    <p:sldId id="418" r:id="rId14"/>
    <p:sldId id="413" r:id="rId15"/>
    <p:sldId id="414" r:id="rId16"/>
    <p:sldId id="419" r:id="rId17"/>
    <p:sldId id="416" r:id="rId18"/>
    <p:sldId id="420" r:id="rId19"/>
    <p:sldId id="415" r:id="rId20"/>
    <p:sldId id="397" r:id="rId21"/>
    <p:sldId id="425" r:id="rId22"/>
    <p:sldId id="406" r:id="rId23"/>
    <p:sldId id="424" r:id="rId24"/>
    <p:sldId id="428" r:id="rId25"/>
    <p:sldId id="429" r:id="rId26"/>
    <p:sldId id="443" r:id="rId27"/>
    <p:sldId id="439" r:id="rId28"/>
    <p:sldId id="442" r:id="rId29"/>
    <p:sldId id="441" r:id="rId30"/>
  </p:sldIdLst>
  <p:sldSz cx="9144000" cy="6856730"/>
  <p:notesSz cx="6858000" cy="9144000"/>
  <p:defaultTextStyle>
    <a:defPPr>
      <a:defRPr lang="zh-CN"/>
    </a:defPPr>
    <a:lvl1pPr marL="0" lvl="0" indent="0" algn="l" defTabSz="914400" rtl="0" eaLnBrk="1" fontAlgn="base" latinLnBrk="0" hangingPunct="1">
      <a:lnSpc>
        <a:spcPct val="100000"/>
      </a:lnSpc>
      <a:spcBef>
        <a:spcPct val="0"/>
      </a:spcBef>
      <a:spcAft>
        <a:spcPct val="0"/>
      </a:spcAft>
      <a:buSzPct val="100000"/>
      <a:buFont typeface="Times New Roman" panose="02020603050405020304" pitchFamily="18"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SzPct val="100000"/>
      <a:buFont typeface="Times New Roman" panose="02020603050405020304" pitchFamily="18"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SzPct val="100000"/>
      <a:buFont typeface="Times New Roman" panose="02020603050405020304" pitchFamily="18"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SzPct val="100000"/>
      <a:buFont typeface="Times New Roman" panose="02020603050405020304" pitchFamily="18"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SzPct val="100000"/>
      <a:buFont typeface="Times New Roman" panose="02020603050405020304" pitchFamily="18"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SzPct val="100000"/>
      <a:buFont typeface="Times New Roman" panose="02020603050405020304" pitchFamily="18"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SzPct val="100000"/>
      <a:buFont typeface="Times New Roman" panose="02020603050405020304" pitchFamily="18"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SzPct val="100000"/>
      <a:buFont typeface="Times New Roman" panose="02020603050405020304" pitchFamily="18"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SzPct val="100000"/>
      <a:buFont typeface="Times New Roman" panose="02020603050405020304" pitchFamily="18"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chemeClr val="tx1"/>
    </p:penClr>
    <p:extLst>
      <p:ext uri="{2FDB2607-1784-4EEB-B798-7EB5836EED8A}">
        <p14:showMediaCtrls xmlns:p14="http://schemas.microsoft.com/office/powerpoint/2010/main" val="1"/>
      </p:ext>
    </p:extLst>
  </p:showPr>
  <p:clrMru>
    <a:srgbClr val="5961FD"/>
    <a:srgbClr val="000066"/>
    <a:srgbClr val="FF9933"/>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9930"/>
    <p:restoredTop sz="94660"/>
  </p:normalViewPr>
  <p:slideViewPr>
    <p:cSldViewPr snapToGrid="0" showGuides="1">
      <p:cViewPr>
        <p:scale>
          <a:sx n="75" d="100"/>
          <a:sy n="75" d="100"/>
        </p:scale>
        <p:origin x="-918"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notesMaster" Target="notesMasters/notesMaster1.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0" y="0"/>
            <a:ext cx="2973388" cy="457200"/>
          </a:xfrm>
          <a:prstGeom prst="rect">
            <a:avLst/>
          </a:prstGeom>
          <a:noFill/>
          <a:ln w="9525">
            <a:noFill/>
            <a:miter lim="800000"/>
          </a:ln>
        </p:spPr>
        <p:txBody>
          <a:bodyPr vert="horz" wrap="square" lIns="88900" tIns="38100" rIns="88900" bIns="38100" numCol="1" anchor="t" anchorCtr="0" compatLnSpc="1"/>
          <a:lstStyle>
            <a:lvl1pPr eaLnBrk="0" hangingPunct="0">
              <a:defRPr sz="1400"/>
            </a:lvl1pPr>
          </a:lstStyle>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051" name="Rectangle 3"/>
          <p:cNvSpPr>
            <a:spLocks noGrp="1" noChangeArrowheads="1"/>
          </p:cNvSpPr>
          <p:nvPr>
            <p:ph type="dt" idx="1"/>
          </p:nvPr>
        </p:nvSpPr>
        <p:spPr bwMode="auto">
          <a:xfrm>
            <a:off x="3884613" y="0"/>
            <a:ext cx="2973388" cy="457200"/>
          </a:xfrm>
          <a:prstGeom prst="rect">
            <a:avLst/>
          </a:prstGeom>
          <a:noFill/>
          <a:ln w="9525">
            <a:noFill/>
            <a:miter lim="800000"/>
          </a:ln>
        </p:spPr>
        <p:txBody>
          <a:bodyPr vert="horz" wrap="square" lIns="88900" tIns="38100" rIns="88900" bIns="38100" numCol="1" anchor="t" anchorCtr="0" compatLnSpc="1"/>
          <a:lstStyle>
            <a:lvl1pPr eaLnBrk="0" hangingPunct="0">
              <a:defRPr sz="1400"/>
            </a:lvl1pPr>
          </a:lstStyle>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3556" name="Rectangle 4"/>
          <p:cNvSpPr>
            <a:spLocks noGrp="1"/>
          </p:cNvSpPr>
          <p:nvPr>
            <p:ph type="sldImg" idx="2"/>
          </p:nvPr>
        </p:nvSpPr>
        <p:spPr>
          <a:xfrm>
            <a:off x="1143000" y="685800"/>
            <a:ext cx="4572000" cy="3429000"/>
          </a:xfrm>
          <a:prstGeom prst="rect">
            <a:avLst/>
          </a:prstGeom>
          <a:noFill/>
          <a:ln w="9525">
            <a:noFill/>
          </a:ln>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ln>
        </p:spPr>
        <p:txBody>
          <a:bodyPr vert="horz" wrap="square" lIns="88900" tIns="38100" rIns="88900" bIns="38100" numCol="1" anchor="t" anchorCtr="0" compatLnSpc="1"/>
          <a:lstStyle/>
          <a:p>
            <a:pPr marL="0" marR="0" lvl="0" indent="0" algn="l" defTabSz="914400" rtl="0" eaLnBrk="0" fontAlgn="base" latinLnBrk="0" hangingPunct="0">
              <a:lnSpc>
                <a:spcPct val="100000"/>
              </a:lnSpc>
              <a:spcBef>
                <a:spcPct val="30000"/>
              </a:spcBef>
              <a:spcAft>
                <a:spcPct val="0"/>
              </a:spcAft>
              <a:buClrTx/>
              <a:buSzPct val="100000"/>
              <a:buFont typeface="Times New Roman" panose="02020603050405020304" pitchFamily="18" charset="0"/>
              <a:buNone/>
              <a:defRPr/>
            </a:pPr>
            <a:endParaRPr kumimoji="0" lang="en-GB"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054" name="Rectangle 6"/>
          <p:cNvSpPr>
            <a:spLocks noGrp="1" noChangeArrowheads="1"/>
          </p:cNvSpPr>
          <p:nvPr>
            <p:ph type="ftr" sz="quarter" idx="4"/>
          </p:nvPr>
        </p:nvSpPr>
        <p:spPr bwMode="auto">
          <a:xfrm>
            <a:off x="0" y="8686800"/>
            <a:ext cx="2973388" cy="457200"/>
          </a:xfrm>
          <a:prstGeom prst="rect">
            <a:avLst/>
          </a:prstGeom>
          <a:noFill/>
          <a:ln w="9525">
            <a:noFill/>
            <a:miter lim="800000"/>
          </a:ln>
        </p:spPr>
        <p:txBody>
          <a:bodyPr vert="horz" wrap="square" lIns="88900" tIns="38100" rIns="88900" bIns="38100" numCol="1" anchor="t" anchorCtr="0" compatLnSpc="1"/>
          <a:lstStyle>
            <a:lvl1pPr eaLnBrk="0" hangingPunct="0">
              <a:defRPr sz="1400"/>
            </a:lvl1pPr>
          </a:lstStyle>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055" name="Rectangle 7"/>
          <p:cNvSpPr>
            <a:spLocks noGrp="1" noChangeArrowheads="1"/>
          </p:cNvSpPr>
          <p:nvPr>
            <p:ph type="sldNum" sz="quarter" idx="5"/>
          </p:nvPr>
        </p:nvSpPr>
        <p:spPr bwMode="auto">
          <a:xfrm>
            <a:off x="3884613" y="8686800"/>
            <a:ext cx="2973388" cy="457200"/>
          </a:xfrm>
          <a:prstGeom prst="rect">
            <a:avLst/>
          </a:prstGeom>
          <a:noFill/>
          <a:ln w="9525">
            <a:noFill/>
            <a:miter lim="800000"/>
          </a:ln>
        </p:spPr>
        <p:txBody>
          <a:bodyPr vert="horz" wrap="square" lIns="88900" tIns="38100" rIns="88900" bIns="38100" numCol="1" anchor="t" anchorCtr="0" compatLnSpc="1"/>
          <a:lstStyle>
            <a:lvl1pPr eaLnBrk="0" hangingPunct="0">
              <a:defRPr sz="1400"/>
            </a:lvl1pPr>
          </a:lstStyle>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buSzPct val="100000"/>
      <a:buFont typeface="Times New Roman" panose="02020603050405020304" pitchFamily="18" charset="0"/>
      <a:defRPr sz="1200" kern="1200">
        <a:solidFill>
          <a:schemeClr val="tx1"/>
        </a:solidFill>
        <a:latin typeface="Times New Roman" panose="02020603050405020304" pitchFamily="18" charset="0"/>
        <a:ea typeface="宋体" panose="02010600030101010101" pitchFamily="2" charset="-122"/>
        <a:cs typeface="+mn-cs"/>
      </a:defRPr>
    </a:lvl1pPr>
    <a:lvl2pPr marL="742950" indent="-285750" algn="l" rtl="0" eaLnBrk="0" fontAlgn="base" hangingPunct="0">
      <a:spcBef>
        <a:spcPct val="30000"/>
      </a:spcBef>
      <a:spcAft>
        <a:spcPct val="0"/>
      </a:spcAft>
      <a:buSzPct val="100000"/>
      <a:buFont typeface="Times New Roman" panose="02020603050405020304" pitchFamily="18" charset="0"/>
      <a:defRPr sz="1200" kern="1200">
        <a:solidFill>
          <a:schemeClr val="tx1"/>
        </a:solidFill>
        <a:latin typeface="Times New Roman" panose="02020603050405020304" pitchFamily="18" charset="0"/>
        <a:ea typeface="宋体" panose="02010600030101010101" pitchFamily="2" charset="-122"/>
        <a:cs typeface="+mn-cs"/>
      </a:defRPr>
    </a:lvl2pPr>
    <a:lvl3pPr marL="1143000" indent="-228600" algn="l" rtl="0" eaLnBrk="0" fontAlgn="base" hangingPunct="0">
      <a:spcBef>
        <a:spcPct val="30000"/>
      </a:spcBef>
      <a:spcAft>
        <a:spcPct val="0"/>
      </a:spcAft>
      <a:buSzPct val="100000"/>
      <a:buFont typeface="Times New Roman" panose="02020603050405020304" pitchFamily="18" charset="0"/>
      <a:defRPr sz="1200" kern="1200">
        <a:solidFill>
          <a:schemeClr val="tx1"/>
        </a:solidFill>
        <a:latin typeface="Times New Roman" panose="02020603050405020304" pitchFamily="18" charset="0"/>
        <a:ea typeface="宋体" panose="02010600030101010101" pitchFamily="2" charset="-122"/>
        <a:cs typeface="+mn-cs"/>
      </a:defRPr>
    </a:lvl3pPr>
    <a:lvl4pPr marL="1600200" indent="-228600" algn="l" rtl="0" eaLnBrk="0" fontAlgn="base" hangingPunct="0">
      <a:spcBef>
        <a:spcPct val="30000"/>
      </a:spcBef>
      <a:spcAft>
        <a:spcPct val="0"/>
      </a:spcAft>
      <a:buSzPct val="100000"/>
      <a:buFont typeface="Times New Roman" panose="02020603050405020304" pitchFamily="18" charset="0"/>
      <a:defRPr sz="1200" kern="1200">
        <a:solidFill>
          <a:schemeClr val="tx1"/>
        </a:solidFill>
        <a:latin typeface="Times New Roman" panose="02020603050405020304" pitchFamily="18" charset="0"/>
        <a:ea typeface="宋体" panose="02010600030101010101" pitchFamily="2" charset="-122"/>
        <a:cs typeface="+mn-cs"/>
      </a:defRPr>
    </a:lvl4pPr>
    <a:lvl5pPr marL="2057400" indent="-228600" algn="l" rtl="0" eaLnBrk="0" fontAlgn="base" hangingPunct="0">
      <a:spcBef>
        <a:spcPct val="30000"/>
      </a:spcBef>
      <a:spcAft>
        <a:spcPct val="0"/>
      </a:spcAft>
      <a:buSzPct val="100000"/>
      <a:buFont typeface="Times New Roman" panose="02020603050405020304" pitchFamily="18" charset="0"/>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68438"/>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4613"/>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fld id="{9A0DB2DC-4C9A-4742-B13C-FB6460FD3503}" type="slidenum">
              <a:rPr lang="en-GB" altLang="en-US">
                <a:latin typeface="Times New Roman" panose="02020603050405020304" pitchFamily="18" charset="0"/>
              </a:rPr>
            </a:fld>
            <a:endParaRPr lang="en-GB" altLang="en-US">
              <a:latin typeface="Times New Roman" panose="02020603050405020304" pitchFamily="18" charset="0"/>
            </a:endParaRPr>
          </a:p>
        </p:txBody>
      </p:sp>
    </p:spTree>
  </p:cSld>
  <p:clrMapOvr>
    <a:masterClrMapping/>
  </p:clrMapOvr>
  <p:transition spd="slow">
    <p:check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fld id="{9A0DB2DC-4C9A-4742-B13C-FB6460FD3503}" type="slidenum">
              <a:rPr lang="en-GB" altLang="en-US">
                <a:latin typeface="Times New Roman" panose="02020603050405020304" pitchFamily="18" charset="0"/>
              </a:rPr>
            </a:fld>
            <a:endParaRPr lang="en-GB" altLang="en-US">
              <a:latin typeface="Times New Roman" panose="02020603050405020304" pitchFamily="18" charset="0"/>
            </a:endParaRPr>
          </a:p>
        </p:txBody>
      </p:sp>
    </p:spTree>
  </p:cSld>
  <p:clrMapOvr>
    <a:masterClrMapping/>
  </p:clrMapOvr>
  <p:transition spd="slow">
    <p:check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fld id="{9A0DB2DC-4C9A-4742-B13C-FB6460FD3503}" type="slidenum">
              <a:rPr lang="en-GB" altLang="en-US">
                <a:latin typeface="Times New Roman" panose="02020603050405020304" pitchFamily="18" charset="0"/>
              </a:rPr>
            </a:fld>
            <a:endParaRPr lang="en-GB" altLang="en-US">
              <a:latin typeface="Times New Roman" panose="02020603050405020304" pitchFamily="18" charset="0"/>
            </a:endParaRPr>
          </a:p>
        </p:txBody>
      </p:sp>
    </p:spTree>
  </p:cSld>
  <p:clrMapOvr>
    <a:masterClrMapping/>
  </p:clrMapOvr>
  <p:transition spd="slow">
    <p:check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p:txBody>
          <a:bodyPr/>
          <a:lstStyle/>
          <a:p>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a:fld id="{9A0DB2DC-4C9A-4742-B13C-FB6460FD3503}" type="slidenum">
              <a:rPr lang="en-GB" altLang="en-US">
                <a:latin typeface="Times New Roman" panose="02020603050405020304" pitchFamily="18" charset="0"/>
              </a:rPr>
            </a:fld>
            <a:endParaRPr lang="en-GB" altLang="en-US">
              <a:latin typeface="Times New Roman" panose="02020603050405020304" pitchFamily="18" charset="0"/>
            </a:endParaRPr>
          </a:p>
        </p:txBody>
      </p:sp>
    </p:spTree>
  </p:cSld>
  <p:clrMapOvr>
    <a:masterClrMapping/>
  </p:clrMapOvr>
  <p:transition spd="slow">
    <p:check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85800" y="609600"/>
            <a:ext cx="7772400" cy="54864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lvl="0"/>
            <a:fld id="{9A0DB2DC-4C9A-4742-B13C-FB6460FD3503}" type="slidenum">
              <a:rPr lang="en-GB" altLang="en-US">
                <a:latin typeface="Times New Roman" panose="02020603050405020304" pitchFamily="18" charset="0"/>
              </a:rPr>
            </a:fld>
            <a:endParaRPr lang="en-GB" altLang="en-US">
              <a:latin typeface="Times New Roman" panose="02020603050405020304" pitchFamily="18" charset="0"/>
            </a:endParaRPr>
          </a:p>
        </p:txBody>
      </p:sp>
    </p:spTree>
  </p:cSld>
  <p:clrMapOvr>
    <a:masterClrMapping/>
  </p:clrMapOvr>
  <p:transition spd="slow">
    <p:check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fld id="{9A0DB2DC-4C9A-4742-B13C-FB6460FD3503}" type="slidenum">
              <a:rPr lang="en-GB" altLang="en-US">
                <a:latin typeface="Times New Roman" panose="02020603050405020304" pitchFamily="18" charset="0"/>
              </a:rPr>
            </a:fld>
            <a:endParaRPr lang="en-GB" altLang="en-US">
              <a:latin typeface="Times New Roman" panose="02020603050405020304" pitchFamily="18" charset="0"/>
            </a:endParaRPr>
          </a:p>
        </p:txBody>
      </p:sp>
    </p:spTree>
  </p:cSld>
  <p:clrMapOvr>
    <a:masterClrMapping/>
  </p:clrMapOvr>
  <p:transition spd="slow">
    <p:check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5313"/>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498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fld id="{9A0DB2DC-4C9A-4742-B13C-FB6460FD3503}" type="slidenum">
              <a:rPr lang="en-GB" altLang="en-US">
                <a:latin typeface="Times New Roman" panose="02020603050405020304" pitchFamily="18" charset="0"/>
              </a:rPr>
            </a:fld>
            <a:endParaRPr lang="en-GB" altLang="en-US">
              <a:latin typeface="Times New Roman" panose="02020603050405020304" pitchFamily="18" charset="0"/>
            </a:endParaRPr>
          </a:p>
        </p:txBody>
      </p:sp>
    </p:spTree>
  </p:cSld>
  <p:clrMapOvr>
    <a:masterClrMapping/>
  </p:clrMapOvr>
  <p:transition spd="slow">
    <p:check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fld id="{9A0DB2DC-4C9A-4742-B13C-FB6460FD3503}" type="slidenum">
              <a:rPr lang="en-GB" altLang="en-US">
                <a:latin typeface="Times New Roman" panose="02020603050405020304" pitchFamily="18" charset="0"/>
              </a:rPr>
            </a:fld>
            <a:endParaRPr lang="en-GB" altLang="en-US">
              <a:latin typeface="Times New Roman" panose="02020603050405020304" pitchFamily="18" charset="0"/>
            </a:endParaRPr>
          </a:p>
        </p:txBody>
      </p:sp>
    </p:spTree>
  </p:cSld>
  <p:clrMapOvr>
    <a:masterClrMapping/>
  </p:clrMapOvr>
  <p:transition spd="slow">
    <p:check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49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49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a:fld id="{9A0DB2DC-4C9A-4742-B13C-FB6460FD3503}" type="slidenum">
              <a:rPr lang="en-GB" altLang="en-US">
                <a:latin typeface="Times New Roman" panose="02020603050405020304" pitchFamily="18" charset="0"/>
              </a:rPr>
            </a:fld>
            <a:endParaRPr lang="en-GB" altLang="en-US">
              <a:latin typeface="Times New Roman" panose="02020603050405020304" pitchFamily="18" charset="0"/>
            </a:endParaRPr>
          </a:p>
        </p:txBody>
      </p:sp>
    </p:spTree>
  </p:cSld>
  <p:clrMapOvr>
    <a:masterClrMapping/>
  </p:clrMapOvr>
  <p:transition spd="slow">
    <p:check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a:fld id="{9A0DB2DC-4C9A-4742-B13C-FB6460FD3503}" type="slidenum">
              <a:rPr lang="en-GB" altLang="en-US">
                <a:latin typeface="Times New Roman" panose="02020603050405020304" pitchFamily="18" charset="0"/>
              </a:rPr>
            </a:fld>
            <a:endParaRPr lang="en-GB" altLang="en-US">
              <a:latin typeface="Times New Roman" panose="02020603050405020304" pitchFamily="18" charset="0"/>
            </a:endParaRPr>
          </a:p>
        </p:txBody>
      </p:sp>
    </p:spTree>
  </p:cSld>
  <p:clrMapOvr>
    <a:masterClrMapping/>
  </p:clrMapOvr>
  <p:transition spd="slow">
    <p:check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a:fld id="{9A0DB2DC-4C9A-4742-B13C-FB6460FD3503}" type="slidenum">
              <a:rPr lang="en-GB" altLang="en-US">
                <a:latin typeface="Times New Roman" panose="02020603050405020304" pitchFamily="18" charset="0"/>
              </a:rPr>
            </a:fld>
            <a:endParaRPr lang="en-GB" altLang="en-US">
              <a:latin typeface="Times New Roman" panose="02020603050405020304" pitchFamily="18" charset="0"/>
            </a:endParaRPr>
          </a:p>
        </p:txBody>
      </p:sp>
    </p:spTree>
  </p:cSld>
  <p:clrMapOvr>
    <a:masterClrMapping/>
  </p:clrMapOvr>
  <p:transition spd="slow">
    <p:check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15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894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fld id="{9A0DB2DC-4C9A-4742-B13C-FB6460FD3503}" type="slidenum">
              <a:rPr lang="en-GB" altLang="en-US">
                <a:latin typeface="Times New Roman" panose="02020603050405020304" pitchFamily="18" charset="0"/>
              </a:rPr>
            </a:fld>
            <a:endParaRPr lang="en-GB" altLang="en-US">
              <a:latin typeface="Times New Roman" panose="02020603050405020304" pitchFamily="18" charset="0"/>
            </a:endParaRPr>
          </a:p>
        </p:txBody>
      </p:sp>
    </p:spTree>
  </p:cSld>
  <p:clrMapOvr>
    <a:masterClrMapping/>
  </p:clrMapOvr>
  <p:transition spd="slow">
    <p:check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799013"/>
            <a:ext cx="5486400" cy="566737"/>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3213"/>
          </a:xfrm>
        </p:spPr>
        <p:txBody>
          <a:bodyPr vert="horz" wrap="square" lIns="88900" tIns="38100" rIns="88900" bIns="3810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Pct val="100000"/>
              <a:buFont typeface="Times New Roman" panose="02020603050405020304" pitchFamily="18"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5750"/>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fld id="{9A0DB2DC-4C9A-4742-B13C-FB6460FD3503}" type="slidenum">
              <a:rPr lang="en-GB" altLang="en-US">
                <a:latin typeface="Times New Roman" panose="02020603050405020304" pitchFamily="18" charset="0"/>
              </a:rPr>
            </a:fld>
            <a:endParaRPr lang="en-GB" altLang="en-US">
              <a:latin typeface="Times New Roman" panose="02020603050405020304" pitchFamily="18" charset="0"/>
            </a:endParaRPr>
          </a:p>
        </p:txBody>
      </p:sp>
    </p:spTree>
  </p:cSld>
  <p:clrMapOvr>
    <a:masterClrMapping/>
  </p:clrMapOvr>
  <p:transition spd="slow">
    <p:checke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p:cNvSpPr>
          <p:nvPr>
            <p:ph type="title"/>
          </p:nvPr>
        </p:nvSpPr>
        <p:spPr>
          <a:xfrm>
            <a:off x="685800" y="609600"/>
            <a:ext cx="7772400" cy="1143000"/>
          </a:xfrm>
          <a:prstGeom prst="rect">
            <a:avLst/>
          </a:prstGeom>
          <a:noFill/>
          <a:ln w="9525">
            <a:noFill/>
          </a:ln>
        </p:spPr>
        <p:txBody>
          <a:bodyPr lIns="88900" tIns="38100" rIns="88900" bIns="38100" anchor="ctr"/>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685800" y="1981200"/>
            <a:ext cx="7772400" cy="4114800"/>
          </a:xfrm>
          <a:prstGeom prst="rect">
            <a:avLst/>
          </a:prstGeom>
          <a:noFill/>
          <a:ln w="9525">
            <a:noFill/>
          </a:ln>
        </p:spPr>
        <p:txBody>
          <a:bodyPr lIns="88900" tIns="38100" rIns="88900" bIns="3810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ln>
        </p:spPr>
        <p:txBody>
          <a:bodyPr vert="horz" wrap="square" lIns="88900" tIns="38100" rIns="88900" bIns="38100" numCol="1" anchor="t" anchorCtr="0" compatLnSpc="1"/>
          <a:lstStyle>
            <a:lvl1pPr eaLnBrk="0" hangingPunct="0">
              <a:defRPr sz="1400"/>
            </a:lvl1pPr>
          </a:lstStyle>
          <a:p>
            <a:pPr marL="0" marR="0" lvl="0" indent="0" algn="l"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ln>
        </p:spPr>
        <p:txBody>
          <a:bodyPr vert="horz" wrap="square" lIns="88900" tIns="38100" rIns="88900" bIns="38100" numCol="1" anchor="t" anchorCtr="0" compatLnSpc="1"/>
          <a:lstStyle>
            <a:lvl1pPr algn="ctr" eaLnBrk="0" hangingPunct="0">
              <a:defRPr sz="1400"/>
            </a:lvl1pPr>
          </a:lstStyle>
          <a:p>
            <a:pPr marL="0" marR="0" lvl="0" indent="0" algn="ctr" defTabSz="914400" rtl="0" eaLnBrk="0" fontAlgn="base" latinLnBrk="0" hangingPunct="0">
              <a:lnSpc>
                <a:spcPct val="100000"/>
              </a:lnSpc>
              <a:spcBef>
                <a:spcPct val="0"/>
              </a:spcBef>
              <a:spcAft>
                <a:spcPct val="0"/>
              </a:spcAft>
              <a:buClrTx/>
              <a:buSzPct val="100000"/>
              <a:buFont typeface="Times New Roman" panose="02020603050405020304" pitchFamily="18" charset="0"/>
              <a:buNone/>
              <a:defRPr/>
            </a:pPr>
            <a:endParaRPr kumimoji="0" lang="en-GB" altLang="en-US"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ln>
        </p:spPr>
        <p:txBody>
          <a:bodyPr vert="horz" wrap="square" lIns="88900" tIns="38100" rIns="88900" bIns="38100" numCol="1" anchor="t" anchorCtr="0" compatLnSpc="1"/>
          <a:lstStyle>
            <a:lvl1pPr algn="r">
              <a:defRPr sz="1400"/>
            </a:lvl1pPr>
          </a:lstStyle>
          <a:p>
            <a:pPr lvl="0"/>
            <a:fld id="{9A0DB2DC-4C9A-4742-B13C-FB6460FD3503}" type="slidenum">
              <a:rPr lang="en-GB" altLang="en-US">
                <a:latin typeface="Times New Roman" panose="02020603050405020304" pitchFamily="18" charset="0"/>
              </a:rPr>
            </a:fld>
            <a:endParaRPr lang="en-GB" altLang="en-US">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slow">
    <p:checker/>
  </p:transition>
  <p:hf sldNum="0" hdr="0" ftr="0" dt="0"/>
  <p:txStyles>
    <p:titleStyle>
      <a:lvl1pPr algn="ctr" rtl="0" eaLnBrk="0" fontAlgn="base" hangingPunct="0">
        <a:spcBef>
          <a:spcPct val="0"/>
        </a:spcBef>
        <a:spcAft>
          <a:spcPct val="0"/>
        </a:spcAft>
        <a:buSzPct val="100000"/>
        <a:buFont typeface="Times New Roman" panose="02020603050405020304" pitchFamily="18" charset="0"/>
        <a:defRPr sz="4400">
          <a:solidFill>
            <a:schemeClr val="tx2"/>
          </a:solidFill>
          <a:latin typeface="+mj-lt"/>
          <a:ea typeface="+mj-ea"/>
          <a:cs typeface="+mj-cs"/>
        </a:defRPr>
      </a:lvl1pPr>
      <a:lvl2pPr algn="ctr" rtl="0" eaLnBrk="0" fontAlgn="base" hangingPunct="0">
        <a:spcBef>
          <a:spcPct val="0"/>
        </a:spcBef>
        <a:spcAft>
          <a:spcPct val="0"/>
        </a:spcAft>
        <a:buSzPct val="100000"/>
        <a:buFont typeface="Times New Roman" panose="02020603050405020304" pitchFamily="18" charset="0"/>
        <a:defRPr sz="4400">
          <a:solidFill>
            <a:schemeClr val="tx2"/>
          </a:solidFill>
          <a:latin typeface="Times New Roman" panose="02020603050405020304" pitchFamily="18" charset="0"/>
          <a:ea typeface="宋体" panose="02010600030101010101" pitchFamily="2" charset="-122"/>
        </a:defRPr>
      </a:lvl2pPr>
      <a:lvl3pPr algn="ctr" rtl="0" eaLnBrk="0" fontAlgn="base" hangingPunct="0">
        <a:spcBef>
          <a:spcPct val="0"/>
        </a:spcBef>
        <a:spcAft>
          <a:spcPct val="0"/>
        </a:spcAft>
        <a:buSzPct val="100000"/>
        <a:buFont typeface="Times New Roman" panose="02020603050405020304" pitchFamily="18" charset="0"/>
        <a:defRPr sz="4400">
          <a:solidFill>
            <a:schemeClr val="tx2"/>
          </a:solidFill>
          <a:latin typeface="Times New Roman" panose="02020603050405020304" pitchFamily="18" charset="0"/>
          <a:ea typeface="宋体" panose="02010600030101010101" pitchFamily="2" charset="-122"/>
        </a:defRPr>
      </a:lvl3pPr>
      <a:lvl4pPr algn="ctr" rtl="0" eaLnBrk="0" fontAlgn="base" hangingPunct="0">
        <a:spcBef>
          <a:spcPct val="0"/>
        </a:spcBef>
        <a:spcAft>
          <a:spcPct val="0"/>
        </a:spcAft>
        <a:buSzPct val="100000"/>
        <a:buFont typeface="Times New Roman" panose="02020603050405020304" pitchFamily="18" charset="0"/>
        <a:defRPr sz="4400">
          <a:solidFill>
            <a:schemeClr val="tx2"/>
          </a:solidFill>
          <a:latin typeface="Times New Roman" panose="02020603050405020304" pitchFamily="18" charset="0"/>
          <a:ea typeface="宋体" panose="02010600030101010101" pitchFamily="2" charset="-122"/>
        </a:defRPr>
      </a:lvl4pPr>
      <a:lvl5pPr algn="ctr" rtl="0" eaLnBrk="0" fontAlgn="base" hangingPunct="0">
        <a:spcBef>
          <a:spcPct val="0"/>
        </a:spcBef>
        <a:spcAft>
          <a:spcPct val="0"/>
        </a:spcAft>
        <a:buSzPct val="100000"/>
        <a:buFont typeface="Times New Roman" panose="02020603050405020304" pitchFamily="18" charset="0"/>
        <a:defRPr sz="4400">
          <a:solidFill>
            <a:schemeClr val="tx2"/>
          </a:solidFill>
          <a:latin typeface="Times New Roman" panose="02020603050405020304" pitchFamily="18" charset="0"/>
          <a:ea typeface="宋体" panose="02010600030101010101" pitchFamily="2" charset="-122"/>
        </a:defRPr>
      </a:lvl5pPr>
      <a:lvl6pPr marL="457200" algn="ctr" rtl="0" eaLnBrk="0" fontAlgn="base" hangingPunct="0">
        <a:spcBef>
          <a:spcPct val="0"/>
        </a:spcBef>
        <a:spcAft>
          <a:spcPct val="0"/>
        </a:spcAft>
        <a:buSzPct val="100000"/>
        <a:buFont typeface="Times New Roman" panose="02020603050405020304" pitchFamily="18" charset="0"/>
        <a:defRPr sz="4400">
          <a:solidFill>
            <a:schemeClr val="tx2"/>
          </a:solidFill>
          <a:latin typeface="Times New Roman" panose="02020603050405020304" pitchFamily="18" charset="0"/>
          <a:ea typeface="宋体" panose="02010600030101010101" pitchFamily="2" charset="-122"/>
        </a:defRPr>
      </a:lvl6pPr>
      <a:lvl7pPr marL="914400" algn="ctr" rtl="0" eaLnBrk="0" fontAlgn="base" hangingPunct="0">
        <a:spcBef>
          <a:spcPct val="0"/>
        </a:spcBef>
        <a:spcAft>
          <a:spcPct val="0"/>
        </a:spcAft>
        <a:buSzPct val="100000"/>
        <a:buFont typeface="Times New Roman" panose="02020603050405020304" pitchFamily="18" charset="0"/>
        <a:defRPr sz="4400">
          <a:solidFill>
            <a:schemeClr val="tx2"/>
          </a:solidFill>
          <a:latin typeface="Times New Roman" panose="02020603050405020304" pitchFamily="18" charset="0"/>
          <a:ea typeface="宋体" panose="02010600030101010101" pitchFamily="2" charset="-122"/>
        </a:defRPr>
      </a:lvl7pPr>
      <a:lvl8pPr marL="1371600" algn="ctr" rtl="0" eaLnBrk="0" fontAlgn="base" hangingPunct="0">
        <a:spcBef>
          <a:spcPct val="0"/>
        </a:spcBef>
        <a:spcAft>
          <a:spcPct val="0"/>
        </a:spcAft>
        <a:buSzPct val="100000"/>
        <a:buFont typeface="Times New Roman" panose="02020603050405020304" pitchFamily="18" charset="0"/>
        <a:defRPr sz="4400">
          <a:solidFill>
            <a:schemeClr val="tx2"/>
          </a:solidFill>
          <a:latin typeface="Times New Roman" panose="02020603050405020304" pitchFamily="18" charset="0"/>
          <a:ea typeface="宋体" panose="02010600030101010101" pitchFamily="2" charset="-122"/>
        </a:defRPr>
      </a:lvl8pPr>
      <a:lvl9pPr marL="1828800" algn="ctr" rtl="0" eaLnBrk="0" fontAlgn="base" hangingPunct="0">
        <a:spcBef>
          <a:spcPct val="0"/>
        </a:spcBef>
        <a:spcAft>
          <a:spcPct val="0"/>
        </a:spcAft>
        <a:buSzPct val="100000"/>
        <a:buFont typeface="Times New Roman" panose="02020603050405020304" pitchFamily="18" charset="0"/>
        <a:defRPr sz="4400">
          <a:solidFill>
            <a:schemeClr val="tx2"/>
          </a:solidFill>
          <a:latin typeface="Times New Roman" panose="02020603050405020304" pitchFamily="18" charset="0"/>
          <a:ea typeface="宋体" panose="02010600030101010101" pitchFamily="2" charset="-122"/>
        </a:defRPr>
      </a:lvl9pPr>
    </p:titleStyle>
    <p:bodyStyle>
      <a:lvl1pPr marL="342900" indent="-342900" algn="l" rtl="0" eaLnBrk="0" fontAlgn="base" hangingPunct="0">
        <a:spcBef>
          <a:spcPct val="20000"/>
        </a:spcBef>
        <a:spcAft>
          <a:spcPct val="0"/>
        </a:spcAft>
        <a:buSzPct val="100000"/>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defRPr>
      </a:lvl2pPr>
      <a:lvl3pPr marL="1143000" indent="-22860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3pPr>
      <a:lvl4pPr marL="1600200"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4pPr>
      <a:lvl5pPr marL="2057400"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5pPr>
      <a:lvl6pPr marL="2514600"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6pPr>
      <a:lvl7pPr marL="2971800"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7pPr>
      <a:lvl8pPr marL="3429000"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8pPr>
      <a:lvl9pPr marL="3886200"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hyperlink" Target="&#26472;&#20462;&#20043;&#27515;&#35838;&#22806;&#26049;&#35777;&#26448;&#26009;.doc" TargetMode="External"/></Relationships>
</file>

<file path=ppt/slides/_rels/slide26.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image" Target="../media/image5.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audio" Target="../media/audio3.wav"/><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0180" name="图片 50179"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50181" name="文本框 50180"/>
          <p:cNvSpPr txBox="1"/>
          <p:nvPr/>
        </p:nvSpPr>
        <p:spPr>
          <a:xfrm>
            <a:off x="203200" y="266700"/>
            <a:ext cx="8629650" cy="5810250"/>
          </a:xfrm>
          <a:prstGeom prst="rect">
            <a:avLst/>
          </a:prstGeom>
          <a:noFill/>
          <a:ln w="9525">
            <a:noFill/>
          </a:ln>
        </p:spPr>
        <p:txBody>
          <a:bodyPr>
            <a:spAutoFit/>
          </a:bodyPr>
          <a:p>
            <a:pPr>
              <a:spcBef>
                <a:spcPct val="50000"/>
              </a:spcBef>
            </a:pPr>
            <a:endParaRPr lang="zh-CN" altLang="en-US" sz="900" dirty="0">
              <a:solidFill>
                <a:schemeClr val="bg1"/>
              </a:solidFill>
              <a:latin typeface="Times New Roman" panose="02020603050405020304" pitchFamily="18" charset="0"/>
              <a:ea typeface="楷体_GB2312" panose="02010609030101010101" pitchFamily="49" charset="-122"/>
            </a:endParaRPr>
          </a:p>
          <a:p>
            <a:pPr>
              <a:spcBef>
                <a:spcPct val="50000"/>
              </a:spcBef>
            </a:pPr>
            <a:r>
              <a:rPr lang="zh-CN" altLang="en-US" sz="4800" dirty="0">
                <a:solidFill>
                  <a:schemeClr val="bg1"/>
                </a:solidFill>
                <a:latin typeface="Times New Roman" panose="02020603050405020304" pitchFamily="18" charset="0"/>
                <a:ea typeface="楷体_GB2312" panose="02010609030101010101" pitchFamily="49" charset="-122"/>
              </a:rPr>
              <a:t>人教版</a:t>
            </a:r>
            <a:r>
              <a:rPr lang="en-US" altLang="zh-CN" sz="4800">
                <a:solidFill>
                  <a:schemeClr val="bg1"/>
                </a:solidFill>
                <a:latin typeface="Times New Roman" panose="02020603050405020304" pitchFamily="18" charset="0"/>
                <a:ea typeface="楷体_GB2312" panose="02010609030101010101" pitchFamily="49" charset="-122"/>
              </a:rPr>
              <a:t>·</a:t>
            </a:r>
            <a:r>
              <a:rPr lang="zh-CN" altLang="en-US" sz="4800" dirty="0">
                <a:solidFill>
                  <a:schemeClr val="bg1"/>
                </a:solidFill>
                <a:latin typeface="Times New Roman" panose="02020603050405020304" pitchFamily="18" charset="0"/>
                <a:ea typeface="楷体_GB2312" panose="02010609030101010101" pitchFamily="49" charset="-122"/>
              </a:rPr>
              <a:t>初中语文</a:t>
            </a:r>
            <a:r>
              <a:rPr lang="en-US" altLang="zh-CN" sz="4800">
                <a:solidFill>
                  <a:schemeClr val="bg1"/>
                </a:solidFill>
                <a:latin typeface="Times New Roman" panose="02020603050405020304" pitchFamily="18" charset="0"/>
                <a:ea typeface="楷体_GB2312" panose="02010609030101010101" pitchFamily="49" charset="-122"/>
              </a:rPr>
              <a:t>·</a:t>
            </a:r>
            <a:r>
              <a:rPr lang="zh-CN" altLang="en-US" sz="4800" dirty="0">
                <a:solidFill>
                  <a:schemeClr val="bg1"/>
                </a:solidFill>
                <a:latin typeface="Times New Roman" panose="02020603050405020304" pitchFamily="18" charset="0"/>
                <a:ea typeface="楷体_GB2312" panose="02010609030101010101" pitchFamily="49" charset="-122"/>
              </a:rPr>
              <a:t>九年级上册　　</a:t>
            </a:r>
            <a:endParaRPr lang="zh-CN" altLang="en-US" sz="4800" dirty="0">
              <a:solidFill>
                <a:schemeClr val="bg1"/>
              </a:solidFill>
              <a:latin typeface="Times New Roman" panose="02020603050405020304" pitchFamily="18" charset="0"/>
              <a:ea typeface="楷体_GB2312" panose="02010609030101010101" pitchFamily="49" charset="-122"/>
            </a:endParaRPr>
          </a:p>
          <a:p>
            <a:pPr>
              <a:spcBef>
                <a:spcPct val="50000"/>
              </a:spcBef>
            </a:pPr>
            <a:endParaRPr lang="zh-CN" altLang="en-US" sz="1000" dirty="0">
              <a:solidFill>
                <a:schemeClr val="bg1"/>
              </a:solidFill>
              <a:latin typeface="Times New Roman" panose="02020603050405020304" pitchFamily="18" charset="0"/>
              <a:ea typeface="楷体_GB2312" panose="02010609030101010101" pitchFamily="49" charset="-122"/>
            </a:endParaRPr>
          </a:p>
          <a:p>
            <a:pPr>
              <a:spcBef>
                <a:spcPct val="50000"/>
              </a:spcBef>
            </a:pPr>
            <a:endParaRPr lang="zh-CN" altLang="en-US" sz="1000" dirty="0">
              <a:solidFill>
                <a:schemeClr val="bg1"/>
              </a:solidFill>
              <a:latin typeface="Times New Roman" panose="02020603050405020304" pitchFamily="18" charset="0"/>
              <a:ea typeface="楷体_GB2312" panose="02010609030101010101" pitchFamily="49" charset="-122"/>
            </a:endParaRPr>
          </a:p>
          <a:p>
            <a:pPr>
              <a:spcBef>
                <a:spcPct val="50000"/>
              </a:spcBef>
            </a:pPr>
            <a:r>
              <a:rPr lang="zh-CN" altLang="en-US" sz="8000" dirty="0">
                <a:solidFill>
                  <a:schemeClr val="bg1"/>
                </a:solidFill>
                <a:latin typeface="Times New Roman" panose="02020603050405020304" pitchFamily="18" charset="0"/>
                <a:ea typeface="楷体_GB2312" panose="02010609030101010101" pitchFamily="49" charset="-122"/>
              </a:rPr>
              <a:t>１８　杨修之死　</a:t>
            </a:r>
            <a:endParaRPr lang="zh-CN" altLang="en-US" sz="8000" dirty="0">
              <a:solidFill>
                <a:schemeClr val="bg1"/>
              </a:solidFill>
              <a:latin typeface="Times New Roman" panose="02020603050405020304" pitchFamily="18" charset="0"/>
              <a:ea typeface="楷体_GB2312" panose="02010609030101010101" pitchFamily="49" charset="-122"/>
            </a:endParaRPr>
          </a:p>
          <a:p>
            <a:pPr>
              <a:spcBef>
                <a:spcPct val="50000"/>
              </a:spcBef>
            </a:pPr>
            <a:endParaRPr lang="zh-CN" altLang="en-US" sz="4800" dirty="0">
              <a:solidFill>
                <a:schemeClr val="bg1"/>
              </a:solidFill>
              <a:latin typeface="Times New Roman" panose="02020603050405020304" pitchFamily="18" charset="0"/>
              <a:ea typeface="楷体_GB2312" panose="02010609030101010101" pitchFamily="49" charset="-122"/>
            </a:endParaRPr>
          </a:p>
          <a:p>
            <a:pPr>
              <a:spcBef>
                <a:spcPct val="50000"/>
              </a:spcBef>
            </a:pPr>
            <a:endParaRPr lang="zh-CN" altLang="en-US" sz="4800" dirty="0">
              <a:solidFill>
                <a:schemeClr val="bg1"/>
              </a:solidFill>
              <a:latin typeface="Times New Roman" panose="02020603050405020304" pitchFamily="18" charset="0"/>
              <a:ea typeface="楷体_GB2312" panose="02010609030101010101" pitchFamily="49" charset="-122"/>
            </a:endParaRPr>
          </a:p>
        </p:txBody>
      </p:sp>
    </p:spTree>
  </p:cSld>
  <p:clrMapOvr>
    <a:masterClrMapping/>
  </p:clrMapOvr>
  <p:transition spd="slow">
    <p:check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6802" name="图片 76801"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pic>
        <p:nvPicPr>
          <p:cNvPr id="76803" name="图片 76802"/>
          <p:cNvPicPr>
            <a:picLocks noChangeAspect="1"/>
          </p:cNvPicPr>
          <p:nvPr/>
        </p:nvPicPr>
        <p:blipFill>
          <a:blip r:embed="rId2"/>
          <a:stretch>
            <a:fillRect/>
          </a:stretch>
        </p:blipFill>
        <p:spPr>
          <a:xfrm>
            <a:off x="0" y="0"/>
            <a:ext cx="9144000" cy="6856413"/>
          </a:xfrm>
          <a:prstGeom prst="rect">
            <a:avLst/>
          </a:prstGeom>
          <a:noFill/>
          <a:ln w="9525">
            <a:noFill/>
          </a:ln>
        </p:spPr>
      </p:pic>
    </p:spTree>
  </p:cSld>
  <p:clrMapOvr>
    <a:masterClrMapping/>
  </p:clrMapOvr>
  <p:transition spd="slow">
    <p:check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7826" name="图片 77825"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77827" name="标题 77826"/>
          <p:cNvSpPr>
            <a:spLocks noGrp="1"/>
          </p:cNvSpPr>
          <p:nvPr>
            <p:ph type="title"/>
          </p:nvPr>
        </p:nvSpPr>
        <p:spPr>
          <a:ln/>
        </p:spPr>
        <p:txBody>
          <a:bodyPr lIns="88900" tIns="38100" rIns="88900" bIns="38100" anchor="ctr"/>
          <a:p>
            <a:r>
              <a:rPr lang="zh-CN" altLang="en-US" dirty="0">
                <a:solidFill>
                  <a:schemeClr val="bg1"/>
                </a:solidFill>
              </a:rPr>
              <a:t>“鸡肋”课本剧表演示范：</a:t>
            </a:r>
            <a:endParaRPr lang="zh-CN" altLang="en-US" dirty="0">
              <a:solidFill>
                <a:schemeClr val="bg1"/>
              </a:solidFill>
            </a:endParaRPr>
          </a:p>
        </p:txBody>
      </p:sp>
      <p:sp>
        <p:nvSpPr>
          <p:cNvPr id="77828" name="文本占位符 77827"/>
          <p:cNvSpPr>
            <a:spLocks noGrp="1"/>
          </p:cNvSpPr>
          <p:nvPr>
            <p:ph type="body" idx="1"/>
          </p:nvPr>
        </p:nvSpPr>
        <p:spPr>
          <a:xfrm>
            <a:off x="0" y="1587500"/>
            <a:ext cx="8991600" cy="5268913"/>
          </a:xfrm>
          <a:ln/>
        </p:spPr>
        <p:txBody>
          <a:bodyPr lIns="88900" tIns="38100" rIns="88900" bIns="38100"/>
          <a:p>
            <a:pPr>
              <a:lnSpc>
                <a:spcPct val="90000"/>
              </a:lnSpc>
            </a:pPr>
            <a:r>
              <a:rPr lang="zh-CN" altLang="en-US" dirty="0">
                <a:solidFill>
                  <a:schemeClr val="bg1"/>
                </a:solidFill>
                <a:ea typeface="微软雅黑" panose="020B0503020204020204" pitchFamily="34" charset="-122"/>
              </a:rPr>
              <a:t>生１夏侯惇台词：主公，今夜口号为何？</a:t>
            </a:r>
            <a:endParaRPr lang="zh-CN" altLang="en-US" dirty="0">
              <a:solidFill>
                <a:schemeClr val="bg1"/>
              </a:solidFill>
              <a:ea typeface="微软雅黑" panose="020B0503020204020204" pitchFamily="34" charset="-122"/>
            </a:endParaRPr>
          </a:p>
          <a:p>
            <a:pPr>
              <a:lnSpc>
                <a:spcPct val="90000"/>
              </a:lnSpc>
            </a:pPr>
            <a:r>
              <a:rPr lang="zh-CN" altLang="en-US" dirty="0">
                <a:solidFill>
                  <a:schemeClr val="bg1"/>
                </a:solidFill>
                <a:ea typeface="微软雅黑" panose="020B0503020204020204" pitchFamily="34" charset="-122"/>
              </a:rPr>
              <a:t>生２曹操（沉吟片刻）台词：鸡肋！</a:t>
            </a:r>
            <a:endParaRPr lang="zh-CN" altLang="en-US" dirty="0">
              <a:solidFill>
                <a:schemeClr val="bg1"/>
              </a:solidFill>
              <a:ea typeface="微软雅黑" panose="020B0503020204020204" pitchFamily="34" charset="-122"/>
            </a:endParaRPr>
          </a:p>
          <a:p>
            <a:pPr>
              <a:lnSpc>
                <a:spcPct val="90000"/>
              </a:lnSpc>
            </a:pPr>
            <a:r>
              <a:rPr lang="zh-CN" altLang="en-US" dirty="0">
                <a:solidFill>
                  <a:schemeClr val="bg1"/>
                </a:solidFill>
                <a:ea typeface="微软雅黑" panose="020B0503020204020204" pitchFamily="34" charset="-122"/>
              </a:rPr>
              <a:t>生３杨修，夏侯惇见杨修：“敢问主簿，主公言今夜口号为鸡肋是何意？”　杨修得意洋洋地说：“鸡肋者，食之无肉，弃之有味。今进不能胜，退恐人笑，在此无益，不如早归：来日魏王必班师矣。”</a:t>
            </a:r>
            <a:endParaRPr lang="zh-CN" altLang="en-US" dirty="0">
              <a:solidFill>
                <a:schemeClr val="bg1"/>
              </a:solidFill>
              <a:ea typeface="微软雅黑" panose="020B0503020204020204" pitchFamily="34" charset="-122"/>
            </a:endParaRPr>
          </a:p>
          <a:p>
            <a:pPr>
              <a:lnSpc>
                <a:spcPct val="90000"/>
              </a:lnSpc>
            </a:pPr>
            <a:r>
              <a:rPr lang="zh-CN" altLang="en-US" dirty="0">
                <a:solidFill>
                  <a:schemeClr val="bg1"/>
                </a:solidFill>
                <a:ea typeface="微软雅黑" panose="020B0503020204020204" pitchFamily="34" charset="-122"/>
              </a:rPr>
              <a:t>生２曹操闻之，大怒：“你怎敢造言，乱我军心，推出去斩了！”</a:t>
            </a:r>
            <a:endParaRPr lang="zh-CN" altLang="en-US" dirty="0">
              <a:solidFill>
                <a:schemeClr val="bg1"/>
              </a:solidFill>
              <a:ea typeface="微软雅黑" panose="020B0503020204020204" pitchFamily="34" charset="-122"/>
            </a:endParaRPr>
          </a:p>
          <a:p>
            <a:pPr>
              <a:lnSpc>
                <a:spcPct val="90000"/>
              </a:lnSpc>
            </a:pPr>
            <a:r>
              <a:rPr lang="zh-CN" altLang="en-US" dirty="0">
                <a:solidFill>
                  <a:schemeClr val="bg1"/>
                </a:solidFill>
                <a:ea typeface="微软雅黑" panose="020B0503020204020204" pitchFamily="34" charset="-122"/>
              </a:rPr>
              <a:t>生４刀斧手，生５刀斧手，推着生３杨修下。</a:t>
            </a:r>
            <a:endParaRPr lang="zh-CN" altLang="en-US" dirty="0">
              <a:solidFill>
                <a:schemeClr val="bg1"/>
              </a:solidFill>
              <a:ea typeface="微软雅黑" panose="020B0503020204020204" pitchFamily="34" charset="-122"/>
            </a:endParaRPr>
          </a:p>
        </p:txBody>
      </p:sp>
    </p:spTree>
  </p:cSld>
  <p:clrMapOvr>
    <a:masterClrMapping/>
  </p:clrMapOvr>
  <p:transition spd="slow">
    <p:check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6018" name="图片 86017"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86019" name="标题 86018"/>
          <p:cNvSpPr>
            <a:spLocks noGrp="1"/>
          </p:cNvSpPr>
          <p:nvPr>
            <p:ph type="ctrTitle"/>
          </p:nvPr>
        </p:nvSpPr>
        <p:spPr>
          <a:ln/>
        </p:spPr>
        <p:txBody>
          <a:bodyPr lIns="88900" tIns="38100" rIns="88900" bIns="38100" anchor="ctr"/>
          <a:p>
            <a:pPr/>
            <a:r>
              <a:rPr lang="zh-CN" altLang="en-US" sz="6000" dirty="0">
                <a:solidFill>
                  <a:schemeClr val="bg1"/>
                </a:solidFill>
              </a:rPr>
              <a:t>板块二</a:t>
            </a:r>
            <a:endParaRPr lang="zh-CN" altLang="en-US" sz="6000" dirty="0">
              <a:solidFill>
                <a:schemeClr val="bg1"/>
              </a:solidFill>
            </a:endParaRPr>
          </a:p>
        </p:txBody>
      </p:sp>
      <p:sp>
        <p:nvSpPr>
          <p:cNvPr id="86020" name="副标题 86019"/>
          <p:cNvSpPr>
            <a:spLocks noGrp="1"/>
          </p:cNvSpPr>
          <p:nvPr>
            <p:ph type="subTitle" idx="1"/>
          </p:nvPr>
        </p:nvSpPr>
        <p:spPr>
          <a:ln/>
        </p:spPr>
        <p:txBody>
          <a:bodyPr lIns="88900" tIns="38100" rIns="88900" bIns="38100"/>
          <a:p>
            <a:pPr>
              <a:buSzPct val="100000"/>
            </a:pPr>
            <a:r>
              <a:rPr lang="zh-CN" altLang="en-US" sz="6000" dirty="0">
                <a:solidFill>
                  <a:schemeClr val="bg1"/>
                </a:solidFill>
                <a:latin typeface="+mn-lt"/>
                <a:ea typeface="+mn-ea"/>
                <a:cs typeface="+mn-cs"/>
              </a:rPr>
              <a:t>品人物</a:t>
            </a:r>
            <a:endParaRPr lang="zh-CN" altLang="en-US" sz="6000" dirty="0">
              <a:solidFill>
                <a:schemeClr val="bg1"/>
              </a:solidFill>
              <a:latin typeface="+mn-lt"/>
              <a:ea typeface="+mn-ea"/>
              <a:cs typeface="+mn-cs"/>
            </a:endParaRPr>
          </a:p>
        </p:txBody>
      </p:sp>
    </p:spTree>
  </p:cSld>
  <p:clrMapOvr>
    <a:masterClrMapping/>
  </p:clrMapOvr>
  <p:transition spd="slow">
    <p:check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9874" name="图片 79873"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79875" name="矩形 79874"/>
          <p:cNvSpPr/>
          <p:nvPr/>
        </p:nvSpPr>
        <p:spPr>
          <a:xfrm>
            <a:off x="0" y="-246062"/>
            <a:ext cx="9417050" cy="7407275"/>
          </a:xfrm>
          <a:prstGeom prst="rect">
            <a:avLst/>
          </a:prstGeom>
          <a:noFill/>
          <a:ln w="9525">
            <a:noFill/>
          </a:ln>
        </p:spPr>
        <p:txBody>
          <a:bodyPr anchor="ctr">
            <a:spAutoFit/>
          </a:bodyPr>
          <a:p>
            <a:pPr algn="ctr"/>
            <a:endParaRPr lang="zh-CN" altLang="en-US" sz="4000" dirty="0">
              <a:latin typeface="Times New Roman" panose="02020603050405020304" pitchFamily="18" charset="0"/>
              <a:ea typeface="微软雅黑" panose="020B0503020204020204" pitchFamily="34" charset="-122"/>
            </a:endParaRPr>
          </a:p>
          <a:p>
            <a:pPr algn="ctr"/>
            <a:r>
              <a:rPr lang="zh-CN" altLang="en-US" sz="4000" dirty="0">
                <a:solidFill>
                  <a:schemeClr val="bg1"/>
                </a:solidFill>
                <a:latin typeface="Times New Roman" panose="02020603050405020304" pitchFamily="18" charset="0"/>
                <a:ea typeface="微软雅黑" panose="020B0503020204020204" pitchFamily="34" charset="-122"/>
              </a:rPr>
              <a:t>李冲锋小说解读方式：</a:t>
            </a:r>
            <a:endParaRPr lang="zh-CN" altLang="en-US" sz="4000" dirty="0">
              <a:solidFill>
                <a:schemeClr val="bg1"/>
              </a:solidFill>
              <a:latin typeface="Times New Roman" panose="02020603050405020304" pitchFamily="18" charset="0"/>
              <a:ea typeface="微软雅黑" panose="020B0503020204020204" pitchFamily="34" charset="-122"/>
            </a:endParaRPr>
          </a:p>
          <a:p>
            <a:r>
              <a:rPr lang="zh-CN" altLang="en-US" sz="4000" dirty="0">
                <a:solidFill>
                  <a:schemeClr val="bg1"/>
                </a:solidFill>
                <a:latin typeface="Times New Roman" panose="02020603050405020304" pitchFamily="18" charset="0"/>
                <a:ea typeface="微软雅黑" panose="020B0503020204020204" pitchFamily="34" charset="-122"/>
              </a:rPr>
              <a:t>１、与表达方式直接相关的  </a:t>
            </a:r>
            <a:r>
              <a:rPr lang="zh-CN" altLang="en-US" sz="4000" dirty="0">
                <a:solidFill>
                  <a:srgbClr val="FF3300"/>
                </a:solidFill>
                <a:latin typeface="Times New Roman" panose="02020603050405020304" pitchFamily="18" charset="0"/>
                <a:ea typeface="微软雅黑" panose="020B0503020204020204" pitchFamily="34" charset="-122"/>
              </a:rPr>
              <a:t>品味词语</a:t>
            </a:r>
            <a:r>
              <a:rPr lang="zh-CN" altLang="en-US" sz="4000" dirty="0">
                <a:solidFill>
                  <a:schemeClr val="bg1"/>
                </a:solidFill>
                <a:latin typeface="Times New Roman" panose="02020603050405020304" pitchFamily="18" charset="0"/>
                <a:ea typeface="微软雅黑" panose="020B0503020204020204" pitchFamily="34" charset="-122"/>
              </a:rPr>
              <a:t>、解析句式、</a:t>
            </a:r>
            <a:r>
              <a:rPr lang="zh-CN" altLang="en-US" sz="4000" dirty="0">
                <a:solidFill>
                  <a:srgbClr val="FF3300"/>
                </a:solidFill>
                <a:latin typeface="Times New Roman" panose="02020603050405020304" pitchFamily="18" charset="0"/>
                <a:ea typeface="微软雅黑" panose="020B0503020204020204" pitchFamily="34" charset="-122"/>
              </a:rPr>
              <a:t>体会语气</a:t>
            </a:r>
            <a:r>
              <a:rPr lang="zh-CN" altLang="en-US" sz="4000" dirty="0">
                <a:solidFill>
                  <a:schemeClr val="bg1"/>
                </a:solidFill>
                <a:latin typeface="Times New Roman" panose="02020603050405020304" pitchFamily="18" charset="0"/>
                <a:ea typeface="微软雅黑" panose="020B0503020204020204" pitchFamily="34" charset="-122"/>
              </a:rPr>
              <a:t>、分析结构、赏析修辞、掌握视角、赏析细节、把握手法</a:t>
            </a:r>
            <a:endParaRPr lang="zh-CN" altLang="en-US" sz="4000" dirty="0">
              <a:solidFill>
                <a:schemeClr val="bg1"/>
              </a:solidFill>
              <a:latin typeface="Times New Roman" panose="02020603050405020304" pitchFamily="18" charset="0"/>
              <a:ea typeface="微软雅黑" panose="020B0503020204020204" pitchFamily="34" charset="-122"/>
            </a:endParaRPr>
          </a:p>
          <a:p>
            <a:r>
              <a:rPr lang="zh-CN" altLang="en-US" sz="4000" dirty="0">
                <a:solidFill>
                  <a:schemeClr val="bg1"/>
                </a:solidFill>
                <a:latin typeface="Times New Roman" panose="02020603050405020304" pitchFamily="18" charset="0"/>
                <a:ea typeface="微软雅黑" panose="020B0503020204020204" pitchFamily="34" charset="-122"/>
              </a:rPr>
              <a:t>２、与作品本身相关的  借助写作背景、时代背景进入文本 借助文体特征进入文本</a:t>
            </a:r>
            <a:endParaRPr lang="zh-CN" altLang="en-US" sz="4000" dirty="0">
              <a:solidFill>
                <a:schemeClr val="bg1"/>
              </a:solidFill>
              <a:latin typeface="Times New Roman" panose="02020603050405020304" pitchFamily="18" charset="0"/>
              <a:ea typeface="微软雅黑" panose="020B0503020204020204" pitchFamily="34" charset="-122"/>
            </a:endParaRPr>
          </a:p>
          <a:p>
            <a:r>
              <a:rPr lang="zh-CN" altLang="en-US" sz="4000" dirty="0">
                <a:solidFill>
                  <a:schemeClr val="bg1"/>
                </a:solidFill>
                <a:latin typeface="Times New Roman" panose="02020603050405020304" pitchFamily="18" charset="0"/>
                <a:ea typeface="微软雅黑" panose="020B0503020204020204" pitchFamily="34" charset="-122"/>
              </a:rPr>
              <a:t>３、完全外部于作品的  整体感知、自我体悟、反复阅读、概括提炼、剧情表演、借助工具</a:t>
            </a:r>
            <a:endParaRPr lang="zh-CN" altLang="en-US" sz="4000" dirty="0">
              <a:solidFill>
                <a:schemeClr val="bg1"/>
              </a:solidFill>
              <a:latin typeface="Times New Roman" panose="02020603050405020304" pitchFamily="18" charset="0"/>
              <a:ea typeface="微软雅黑" panose="020B0503020204020204" pitchFamily="34" charset="-122"/>
            </a:endParaRPr>
          </a:p>
          <a:p>
            <a:pPr algn="ctr"/>
            <a:endParaRPr lang="en-US" altLang="zh-CN" sz="4000">
              <a:solidFill>
                <a:schemeClr val="bg1"/>
              </a:solidFill>
              <a:latin typeface="Times New Roman" panose="02020603050405020304" pitchFamily="18" charset="0"/>
              <a:ea typeface="微软雅黑" panose="020B0503020204020204" pitchFamily="34" charset="-122"/>
            </a:endParaRPr>
          </a:p>
        </p:txBody>
      </p:sp>
    </p:spTree>
  </p:cSld>
  <p:clrMapOvr>
    <a:masterClrMapping/>
  </p:clrMapOvr>
  <p:transition spd="slow">
    <p:check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0898" name="图片 80897"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80902" name="矩形 80901"/>
          <p:cNvSpPr/>
          <p:nvPr/>
        </p:nvSpPr>
        <p:spPr>
          <a:xfrm>
            <a:off x="0" y="0"/>
            <a:ext cx="9144000" cy="7651750"/>
          </a:xfrm>
          <a:prstGeom prst="rect">
            <a:avLst/>
          </a:prstGeom>
          <a:noFill/>
          <a:ln w="9525">
            <a:noFill/>
          </a:ln>
        </p:spPr>
        <p:txBody>
          <a:bodyPr>
            <a:spAutoFit/>
          </a:bodyPr>
          <a:p>
            <a:endParaRPr lang="zh-CN" altLang="en-US" sz="3600" dirty="0">
              <a:solidFill>
                <a:schemeClr val="bg1"/>
              </a:solidFill>
              <a:latin typeface="Times New Roman" panose="02020603050405020304" pitchFamily="18" charset="0"/>
            </a:endParaRPr>
          </a:p>
          <a:p>
            <a:r>
              <a:rPr lang="zh-CN" altLang="en-US" sz="8000" dirty="0">
                <a:solidFill>
                  <a:schemeClr val="bg1"/>
                </a:solidFill>
                <a:latin typeface="Times New Roman" panose="02020603050405020304" pitchFamily="18" charset="0"/>
              </a:rPr>
              <a:t>解读小说方法：</a:t>
            </a:r>
            <a:endParaRPr lang="zh-CN" altLang="en-US" sz="8000" dirty="0">
              <a:solidFill>
                <a:schemeClr val="bg1"/>
              </a:solidFill>
              <a:latin typeface="Times New Roman" panose="02020603050405020304" pitchFamily="18" charset="0"/>
            </a:endParaRPr>
          </a:p>
          <a:p>
            <a:endParaRPr lang="zh-CN" altLang="en-US" sz="4000" dirty="0">
              <a:solidFill>
                <a:schemeClr val="bg1"/>
              </a:solidFill>
              <a:latin typeface="Times New Roman" panose="02020603050405020304" pitchFamily="18" charset="0"/>
            </a:endParaRPr>
          </a:p>
          <a:p>
            <a:pPr algn="ctr"/>
            <a:r>
              <a:rPr lang="zh-CN" altLang="en-US" sz="8000" dirty="0">
                <a:solidFill>
                  <a:schemeClr val="bg1"/>
                </a:solidFill>
                <a:latin typeface="Times New Roman" panose="02020603050405020304" pitchFamily="18" charset="0"/>
              </a:rPr>
              <a:t>品味词语</a:t>
            </a:r>
            <a:endParaRPr lang="zh-CN" altLang="en-US" sz="3600" dirty="0">
              <a:solidFill>
                <a:schemeClr val="bg1"/>
              </a:solidFill>
              <a:latin typeface="Times New Roman" panose="02020603050405020304" pitchFamily="18" charset="0"/>
            </a:endParaRPr>
          </a:p>
          <a:p>
            <a:pPr algn="ctr"/>
            <a:endParaRPr lang="zh-CN" altLang="en-US" sz="2000" dirty="0">
              <a:solidFill>
                <a:schemeClr val="bg1"/>
              </a:solidFill>
              <a:latin typeface="Times New Roman" panose="02020603050405020304" pitchFamily="18" charset="0"/>
            </a:endParaRPr>
          </a:p>
          <a:p>
            <a:pPr algn="ctr"/>
            <a:r>
              <a:rPr lang="zh-CN" altLang="en-US" sz="8000" dirty="0">
                <a:solidFill>
                  <a:schemeClr val="bg1"/>
                </a:solidFill>
                <a:latin typeface="Times New Roman" panose="02020603050405020304" pitchFamily="18" charset="0"/>
              </a:rPr>
              <a:t>体会语气</a:t>
            </a:r>
            <a:endParaRPr lang="zh-CN" altLang="en-US" sz="8000" dirty="0">
              <a:solidFill>
                <a:schemeClr val="bg1"/>
              </a:solidFill>
              <a:latin typeface="Times New Roman" panose="02020603050405020304" pitchFamily="18" charset="0"/>
            </a:endParaRPr>
          </a:p>
          <a:p>
            <a:pPr algn="ctr"/>
            <a:endParaRPr lang="zh-CN" altLang="en-US" sz="8000" dirty="0">
              <a:solidFill>
                <a:schemeClr val="bg1"/>
              </a:solidFill>
              <a:latin typeface="Times New Roman" panose="02020603050405020304" pitchFamily="18" charset="0"/>
            </a:endParaRPr>
          </a:p>
          <a:p>
            <a:pPr algn="ctr"/>
            <a:endParaRPr lang="zh-CN" altLang="en-US" sz="8000" dirty="0">
              <a:solidFill>
                <a:schemeClr val="bg1"/>
              </a:solidFill>
              <a:latin typeface="Times New Roman" panose="02020603050405020304" pitchFamily="18" charset="0"/>
            </a:endParaRPr>
          </a:p>
        </p:txBody>
      </p:sp>
    </p:spTree>
  </p:cSld>
  <p:clrMapOvr>
    <a:masterClrMapping/>
  </p:clrMapOvr>
  <p:transition spd="slow">
    <p:check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1138" name="图片 91137" descr="QQ图片20161209094306"/>
          <p:cNvPicPr>
            <a:picLocks noChangeAspect="1"/>
          </p:cNvPicPr>
          <p:nvPr/>
        </p:nvPicPr>
        <p:blipFill>
          <a:blip r:embed="rId1"/>
          <a:stretch>
            <a:fillRect/>
          </a:stretch>
        </p:blipFill>
        <p:spPr>
          <a:xfrm>
            <a:off x="0" y="660400"/>
            <a:ext cx="9144000" cy="6856413"/>
          </a:xfrm>
          <a:prstGeom prst="rect">
            <a:avLst/>
          </a:prstGeom>
          <a:noFill/>
          <a:ln w="9525">
            <a:noFill/>
          </a:ln>
        </p:spPr>
      </p:pic>
      <p:sp>
        <p:nvSpPr>
          <p:cNvPr id="91139" name="标题 91138"/>
          <p:cNvSpPr>
            <a:spLocks noGrp="1"/>
          </p:cNvSpPr>
          <p:nvPr>
            <p:ph type="title"/>
          </p:nvPr>
        </p:nvSpPr>
        <p:spPr>
          <a:xfrm>
            <a:off x="787400" y="1231900"/>
            <a:ext cx="7772400" cy="1866900"/>
          </a:xfrm>
          <a:ln/>
        </p:spPr>
        <p:txBody>
          <a:bodyPr lIns="88900" tIns="38100" rIns="88900" bIns="38100" anchor="ctr"/>
          <a:p>
            <a:r>
              <a:rPr lang="zh-CN" altLang="en-US" sz="3600" dirty="0">
                <a:solidFill>
                  <a:schemeClr val="bg1"/>
                </a:solidFill>
              </a:rPr>
              <a:t>示范：以鸡肋事件为例。请大家找出杨修说的话，以及夏侯惇和曹操看到军士收拾行装后的表情</a:t>
            </a:r>
            <a:r>
              <a:rPr lang="zh-CN" altLang="en-US" sz="4000" dirty="0">
                <a:solidFill>
                  <a:schemeClr val="bg1"/>
                </a:solidFill>
              </a:rPr>
              <a:t>。</a:t>
            </a:r>
            <a:endParaRPr lang="zh-CN" altLang="en-US" sz="4000" dirty="0">
              <a:solidFill>
                <a:schemeClr val="bg1"/>
              </a:solidFill>
            </a:endParaRPr>
          </a:p>
        </p:txBody>
      </p:sp>
      <p:sp>
        <p:nvSpPr>
          <p:cNvPr id="91140" name="文本占位符 91139"/>
          <p:cNvSpPr>
            <a:spLocks noGrp="1"/>
          </p:cNvSpPr>
          <p:nvPr>
            <p:ph type="body" idx="1"/>
          </p:nvPr>
        </p:nvSpPr>
        <p:spPr>
          <a:xfrm>
            <a:off x="723900" y="3441700"/>
            <a:ext cx="7772400" cy="4114800"/>
          </a:xfrm>
          <a:ln/>
        </p:spPr>
        <p:txBody>
          <a:bodyPr lIns="88900" tIns="38100" rIns="88900" bIns="38100"/>
          <a:p>
            <a:pPr>
              <a:lnSpc>
                <a:spcPct val="90000"/>
              </a:lnSpc>
            </a:pPr>
            <a:r>
              <a:rPr lang="zh-CN" altLang="en-US" dirty="0">
                <a:solidFill>
                  <a:schemeClr val="bg1"/>
                </a:solidFill>
              </a:rPr>
              <a:t>修曰：“</a:t>
            </a:r>
            <a:r>
              <a:rPr lang="zh-CN" altLang="en-US" dirty="0">
                <a:solidFill>
                  <a:srgbClr val="FF3300"/>
                </a:solidFill>
              </a:rPr>
              <a:t>以</a:t>
            </a:r>
            <a:r>
              <a:rPr lang="zh-CN" altLang="en-US" dirty="0">
                <a:solidFill>
                  <a:schemeClr val="bg1"/>
                </a:solidFill>
              </a:rPr>
              <a:t>今夜号令，</a:t>
            </a:r>
            <a:r>
              <a:rPr lang="zh-CN" altLang="en-US" dirty="0">
                <a:solidFill>
                  <a:srgbClr val="FF3300"/>
                </a:solidFill>
              </a:rPr>
              <a:t>便知</a:t>
            </a:r>
            <a:r>
              <a:rPr lang="zh-CN" altLang="en-US" dirty="0">
                <a:solidFill>
                  <a:schemeClr val="bg1"/>
                </a:solidFill>
              </a:rPr>
              <a:t>魏王不日将退兵归也：鸡肋者，食之无肉，弃之有味。今进不能胜，退恐人笑，在此无益，不如早归：来日魏王必班师矣。</a:t>
            </a:r>
            <a:r>
              <a:rPr lang="zh-CN" altLang="en-US" dirty="0">
                <a:solidFill>
                  <a:srgbClr val="FF3300"/>
                </a:solidFill>
              </a:rPr>
              <a:t>故</a:t>
            </a:r>
            <a:r>
              <a:rPr lang="zh-CN" altLang="en-US" dirty="0">
                <a:solidFill>
                  <a:schemeClr val="bg1"/>
                </a:solidFill>
              </a:rPr>
              <a:t>先收拾行装，免得临行慌乱。” </a:t>
            </a:r>
            <a:endParaRPr lang="zh-CN" altLang="en-US" dirty="0">
              <a:solidFill>
                <a:schemeClr val="bg1"/>
              </a:solidFill>
            </a:endParaRPr>
          </a:p>
          <a:p>
            <a:pPr>
              <a:lnSpc>
                <a:spcPct val="90000"/>
              </a:lnSpc>
            </a:pPr>
            <a:r>
              <a:rPr lang="zh-CN" altLang="en-US" dirty="0">
                <a:solidFill>
                  <a:schemeClr val="bg1"/>
                </a:solidFill>
              </a:rPr>
              <a:t>夏侯惇曰：“公</a:t>
            </a:r>
            <a:r>
              <a:rPr lang="zh-CN" altLang="en-US" dirty="0">
                <a:solidFill>
                  <a:srgbClr val="FF3300"/>
                </a:solidFill>
              </a:rPr>
              <a:t>真知</a:t>
            </a:r>
            <a:r>
              <a:rPr lang="zh-CN" altLang="en-US" dirty="0">
                <a:solidFill>
                  <a:schemeClr val="bg1"/>
                </a:solidFill>
              </a:rPr>
              <a:t>魏王肺腑也！” </a:t>
            </a:r>
            <a:endParaRPr lang="zh-CN" altLang="en-US" dirty="0">
              <a:solidFill>
                <a:schemeClr val="bg1"/>
              </a:solidFill>
            </a:endParaRPr>
          </a:p>
          <a:p>
            <a:pPr>
              <a:lnSpc>
                <a:spcPct val="90000"/>
              </a:lnSpc>
            </a:pPr>
            <a:r>
              <a:rPr lang="zh-CN" altLang="en-US" dirty="0">
                <a:solidFill>
                  <a:schemeClr val="bg1"/>
                </a:solidFill>
              </a:rPr>
              <a:t>惇大惊 </a:t>
            </a:r>
            <a:endParaRPr lang="zh-CN" altLang="en-US" dirty="0">
              <a:solidFill>
                <a:schemeClr val="bg1"/>
              </a:solidFill>
            </a:endParaRPr>
          </a:p>
          <a:p>
            <a:pPr>
              <a:lnSpc>
                <a:spcPct val="90000"/>
              </a:lnSpc>
            </a:pPr>
            <a:r>
              <a:rPr lang="zh-CN" altLang="en-US" dirty="0">
                <a:solidFill>
                  <a:schemeClr val="bg1"/>
                </a:solidFill>
              </a:rPr>
              <a:t>操大惊 </a:t>
            </a:r>
            <a:endParaRPr lang="zh-CN" altLang="en-US" dirty="0">
              <a:solidFill>
                <a:schemeClr val="bg1"/>
              </a:solidFill>
            </a:endParaRPr>
          </a:p>
        </p:txBody>
      </p:sp>
    </p:spTree>
  </p:cSld>
  <p:clrMapOvr>
    <a:masterClrMapping/>
  </p:clrMapOvr>
  <p:transition spd="slow">
    <p:check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2946" name="图片 82945"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82947" name="标题 82946"/>
          <p:cNvSpPr>
            <a:spLocks noGrp="1"/>
          </p:cNvSpPr>
          <p:nvPr>
            <p:ph type="title"/>
          </p:nvPr>
        </p:nvSpPr>
        <p:spPr>
          <a:ln/>
        </p:spPr>
        <p:txBody>
          <a:bodyPr lIns="88900" tIns="38100" rIns="88900" bIns="38100" anchor="ctr"/>
          <a:p>
            <a:r>
              <a:rPr lang="zh-CN" altLang="en-US" dirty="0">
                <a:solidFill>
                  <a:schemeClr val="bg1"/>
                </a:solidFill>
              </a:rPr>
              <a:t>朗读指导与分析：</a:t>
            </a:r>
            <a:endParaRPr lang="zh-CN" altLang="en-US" dirty="0">
              <a:solidFill>
                <a:schemeClr val="bg1"/>
              </a:solidFill>
            </a:endParaRPr>
          </a:p>
        </p:txBody>
      </p:sp>
      <p:sp>
        <p:nvSpPr>
          <p:cNvPr id="82948" name="文本占位符 82947"/>
          <p:cNvSpPr>
            <a:spLocks noGrp="1"/>
          </p:cNvSpPr>
          <p:nvPr>
            <p:ph type="body" idx="1"/>
          </p:nvPr>
        </p:nvSpPr>
        <p:spPr>
          <a:ln/>
        </p:spPr>
        <p:txBody>
          <a:bodyPr lIns="88900" tIns="38100" rIns="88900" bIns="38100"/>
          <a:p>
            <a:pPr>
              <a:lnSpc>
                <a:spcPct val="80000"/>
              </a:lnSpc>
            </a:pPr>
            <a:r>
              <a:rPr lang="zh-CN" altLang="en-US" sz="2800" dirty="0">
                <a:solidFill>
                  <a:schemeClr val="bg1"/>
                </a:solidFill>
              </a:rPr>
              <a:t>从“以”、“便知”、“故”可见杨修的判断退兵完全靠推理，杨修的才能可见一斑，在夏侯惇大赞：“真知魏王肺腑也”时，杨修的才高过人得到夸赞的洋洋得意暴露无遗。朗读杨修这段话时，要读出他的洋洋得意，读夏侯惇这句话时要读出他由衷的赞叹，</a:t>
            </a:r>
            <a:endParaRPr lang="zh-CN" altLang="en-US" sz="2800" dirty="0">
              <a:solidFill>
                <a:schemeClr val="bg1"/>
              </a:solidFill>
            </a:endParaRPr>
          </a:p>
          <a:p>
            <a:pPr>
              <a:lnSpc>
                <a:spcPct val="80000"/>
              </a:lnSpc>
            </a:pPr>
            <a:r>
              <a:rPr lang="zh-CN" altLang="en-US" sz="2800" dirty="0">
                <a:solidFill>
                  <a:schemeClr val="bg1"/>
                </a:solidFill>
              </a:rPr>
              <a:t>而“大惊”，反映出杨修惹出的祸事性质的严重性。</a:t>
            </a:r>
            <a:endParaRPr lang="zh-CN" altLang="en-US" sz="2800" dirty="0">
              <a:solidFill>
                <a:schemeClr val="bg1"/>
              </a:solidFill>
            </a:endParaRPr>
          </a:p>
          <a:p>
            <a:pPr>
              <a:lnSpc>
                <a:spcPct val="80000"/>
              </a:lnSpc>
            </a:pPr>
            <a:r>
              <a:rPr lang="zh-CN" altLang="en-US" sz="2800" dirty="0">
                <a:solidFill>
                  <a:schemeClr val="bg1"/>
                </a:solidFill>
              </a:rPr>
              <a:t>同时可以从“鸡肋”事件看出，夏侯惇作为大将，犯下了与杨修一样的错误，而最终他并未被杀？为什么？</a:t>
            </a:r>
            <a:endParaRPr lang="zh-CN" altLang="en-US" sz="2800" dirty="0">
              <a:solidFill>
                <a:schemeClr val="bg1"/>
              </a:solidFill>
            </a:endParaRPr>
          </a:p>
        </p:txBody>
      </p:sp>
    </p:spTree>
  </p:cSld>
  <p:clrMapOvr>
    <a:masterClrMapping/>
  </p:clrMapOvr>
  <p:transition spd="slow">
    <p:check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5234" name="图片 95233"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95237" name="标题 95236"/>
          <p:cNvSpPr>
            <a:spLocks noGrp="1"/>
          </p:cNvSpPr>
          <p:nvPr>
            <p:ph type="title"/>
          </p:nvPr>
        </p:nvSpPr>
        <p:spPr>
          <a:ln/>
        </p:spPr>
        <p:txBody>
          <a:bodyPr lIns="88900" tIns="38100" rIns="88900" bIns="38100" anchor="ctr"/>
          <a:p>
            <a:r>
              <a:rPr lang="zh-CN" altLang="en-US" dirty="0">
                <a:solidFill>
                  <a:schemeClr val="bg1"/>
                </a:solidFill>
              </a:rPr>
              <a:t>人物性格分析</a:t>
            </a:r>
            <a:endParaRPr lang="zh-CN" altLang="en-US" dirty="0">
              <a:solidFill>
                <a:schemeClr val="bg1"/>
              </a:solidFill>
            </a:endParaRPr>
          </a:p>
        </p:txBody>
      </p:sp>
      <p:sp>
        <p:nvSpPr>
          <p:cNvPr id="95238" name="文本占位符 95237"/>
          <p:cNvSpPr>
            <a:spLocks noGrp="1"/>
          </p:cNvSpPr>
          <p:nvPr>
            <p:ph type="body" idx="1"/>
          </p:nvPr>
        </p:nvSpPr>
        <p:spPr>
          <a:ln/>
        </p:spPr>
        <p:txBody>
          <a:bodyPr lIns="88900" tIns="38100" rIns="88900" bIns="38100"/>
          <a:p>
            <a:r>
              <a:rPr lang="zh-CN" altLang="en-US" dirty="0">
                <a:solidFill>
                  <a:schemeClr val="bg1"/>
                </a:solidFill>
              </a:rPr>
              <a:t>由鸡肋事件，可见杨修胸无城府，一介书生，卖弄聪明而不知死活，不知收敛，不懂政治。</a:t>
            </a:r>
            <a:endParaRPr lang="zh-CN" altLang="en-US" dirty="0">
              <a:solidFill>
                <a:schemeClr val="bg1"/>
              </a:solidFill>
            </a:endParaRPr>
          </a:p>
          <a:p>
            <a:r>
              <a:rPr lang="zh-CN" altLang="en-US" dirty="0">
                <a:solidFill>
                  <a:schemeClr val="bg1"/>
                </a:solidFill>
              </a:rPr>
              <a:t>曹操，被杨修识破心思后恼羞成怒，心胸狭小，惩罚不公。</a:t>
            </a:r>
            <a:endParaRPr lang="zh-CN" altLang="en-US" dirty="0">
              <a:solidFill>
                <a:schemeClr val="bg1"/>
              </a:solidFill>
            </a:endParaRPr>
          </a:p>
        </p:txBody>
      </p:sp>
    </p:spTree>
  </p:cSld>
  <p:clrMapOvr>
    <a:masterClrMapping/>
  </p:clrMapOvr>
  <p:transition spd="slow">
    <p:check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1922" name="图片 81921"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81923" name="标题 81922"/>
          <p:cNvSpPr>
            <a:spLocks noGrp="1"/>
          </p:cNvSpPr>
          <p:nvPr>
            <p:ph type="title"/>
          </p:nvPr>
        </p:nvSpPr>
        <p:spPr>
          <a:ln/>
        </p:spPr>
        <p:txBody>
          <a:bodyPr lIns="88900" tIns="38100" rIns="88900" bIns="38100" anchor="ctr"/>
          <a:p>
            <a:r>
              <a:rPr lang="zh-CN" altLang="en-US" dirty="0">
                <a:solidFill>
                  <a:schemeClr val="bg1"/>
                </a:solidFill>
              </a:rPr>
              <a:t>“门内活字”关键词和话语</a:t>
            </a:r>
            <a:endParaRPr lang="zh-CN" altLang="en-US" dirty="0">
              <a:solidFill>
                <a:schemeClr val="bg1"/>
              </a:solidFill>
            </a:endParaRPr>
          </a:p>
        </p:txBody>
      </p:sp>
      <p:sp>
        <p:nvSpPr>
          <p:cNvPr id="81924" name="文本占位符 81923"/>
          <p:cNvSpPr>
            <a:spLocks noGrp="1"/>
          </p:cNvSpPr>
          <p:nvPr>
            <p:ph type="body" idx="1"/>
          </p:nvPr>
        </p:nvSpPr>
        <p:spPr>
          <a:ln/>
        </p:spPr>
        <p:txBody>
          <a:bodyPr lIns="88900" tIns="38100" rIns="88900" bIns="38100"/>
          <a:p>
            <a:r>
              <a:rPr lang="zh-CN" altLang="en-US" dirty="0">
                <a:solidFill>
                  <a:schemeClr val="bg1"/>
                </a:solidFill>
              </a:rPr>
              <a:t>人</a:t>
            </a:r>
            <a:r>
              <a:rPr lang="zh-CN" altLang="en-US" dirty="0">
                <a:solidFill>
                  <a:srgbClr val="FF3300"/>
                </a:solidFill>
              </a:rPr>
              <a:t>皆不晓</a:t>
            </a:r>
            <a:r>
              <a:rPr lang="zh-CN" altLang="en-US" dirty="0">
                <a:solidFill>
                  <a:schemeClr val="bg1"/>
                </a:solidFill>
              </a:rPr>
              <a:t>其意。修曰：“门内添活字，乃阔字也。丞相嫌园门阔耳。” </a:t>
            </a:r>
            <a:endParaRPr lang="zh-CN" altLang="en-US" dirty="0">
              <a:solidFill>
                <a:schemeClr val="bg1"/>
              </a:solidFill>
            </a:endParaRPr>
          </a:p>
          <a:p>
            <a:r>
              <a:rPr lang="zh-CN" altLang="en-US" dirty="0">
                <a:solidFill>
                  <a:schemeClr val="bg1"/>
                </a:solidFill>
              </a:rPr>
              <a:t>操虽</a:t>
            </a:r>
            <a:r>
              <a:rPr lang="zh-CN" altLang="en-US" dirty="0">
                <a:solidFill>
                  <a:srgbClr val="FF3300"/>
                </a:solidFill>
              </a:rPr>
              <a:t>喜笑</a:t>
            </a:r>
            <a:r>
              <a:rPr lang="zh-CN" altLang="en-US" dirty="0">
                <a:solidFill>
                  <a:schemeClr val="bg1"/>
                </a:solidFill>
              </a:rPr>
              <a:t>，而</a:t>
            </a:r>
            <a:r>
              <a:rPr lang="zh-CN" altLang="en-US" dirty="0">
                <a:solidFill>
                  <a:srgbClr val="FF3300"/>
                </a:solidFill>
              </a:rPr>
              <a:t>心恶</a:t>
            </a:r>
            <a:r>
              <a:rPr lang="zh-CN" altLang="en-US" dirty="0">
                <a:solidFill>
                  <a:schemeClr val="bg1"/>
                </a:solidFill>
              </a:rPr>
              <a:t>之。 </a:t>
            </a:r>
            <a:endParaRPr lang="zh-CN" altLang="en-US" dirty="0">
              <a:solidFill>
                <a:schemeClr val="bg1"/>
              </a:solidFill>
            </a:endParaRPr>
          </a:p>
          <a:p>
            <a:r>
              <a:rPr lang="zh-CN" altLang="en-US" dirty="0">
                <a:solidFill>
                  <a:schemeClr val="bg1"/>
                </a:solidFill>
              </a:rPr>
              <a:t>杨修：卖弄才情　　曹操：不露声色，老奸巨猾</a:t>
            </a:r>
            <a:endParaRPr lang="zh-CN" altLang="en-US" dirty="0">
              <a:solidFill>
                <a:schemeClr val="bg1"/>
              </a:solidFill>
            </a:endParaRPr>
          </a:p>
          <a:p>
            <a:endParaRPr lang="zh-CN" altLang="en-US" dirty="0">
              <a:solidFill>
                <a:schemeClr val="bg1"/>
              </a:solidFill>
            </a:endParaRPr>
          </a:p>
          <a:p>
            <a:r>
              <a:rPr lang="zh-CN" altLang="en-US" dirty="0">
                <a:solidFill>
                  <a:schemeClr val="bg1"/>
                </a:solidFill>
              </a:rPr>
              <a:t>另外事件由学生自己找出分析。</a:t>
            </a:r>
            <a:endParaRPr lang="zh-CN" altLang="en-US" dirty="0">
              <a:solidFill>
                <a:schemeClr val="bg1"/>
              </a:solidFill>
            </a:endParaRPr>
          </a:p>
        </p:txBody>
      </p:sp>
    </p:spTree>
  </p:cSld>
  <p:clrMapOvr>
    <a:masterClrMapping/>
  </p:clrMapOvr>
  <p:transition spd="slow">
    <p:check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8142" name="图片 48141" descr="蓝色背景"/>
          <p:cNvPicPr>
            <a:picLocks noChangeAspect="1"/>
          </p:cNvPicPr>
          <p:nvPr/>
        </p:nvPicPr>
        <p:blipFill>
          <a:blip r:embed="rId1"/>
          <a:stretch>
            <a:fillRect/>
          </a:stretch>
        </p:blipFill>
        <p:spPr>
          <a:xfrm>
            <a:off x="0" y="0"/>
            <a:ext cx="9144000" cy="6856413"/>
          </a:xfrm>
          <a:prstGeom prst="rect">
            <a:avLst/>
          </a:prstGeom>
          <a:noFill/>
          <a:ln w="9525">
            <a:noFill/>
          </a:ln>
        </p:spPr>
      </p:pic>
      <p:pic>
        <p:nvPicPr>
          <p:cNvPr id="48130" name="内容占位符 48129" descr="cao tu"/>
          <p:cNvPicPr>
            <a:picLocks noGrp="1" noChangeAspect="1"/>
          </p:cNvPicPr>
          <p:nvPr>
            <p:ph sz="half" idx="1"/>
          </p:nvPr>
        </p:nvPicPr>
        <p:blipFill>
          <a:blip r:embed="rId2"/>
          <a:stretch>
            <a:fillRect/>
          </a:stretch>
        </p:blipFill>
        <p:spPr>
          <a:xfrm>
            <a:off x="2076450" y="485775"/>
            <a:ext cx="2957513" cy="3067050"/>
          </a:xfrm>
          <a:ln/>
        </p:spPr>
      </p:pic>
      <p:pic>
        <p:nvPicPr>
          <p:cNvPr id="48131" name="内容占位符 48130" descr="yangxiu3"/>
          <p:cNvPicPr>
            <a:picLocks noGrp="1" noChangeAspect="1"/>
          </p:cNvPicPr>
          <p:nvPr>
            <p:ph sz="half" idx="2"/>
          </p:nvPr>
        </p:nvPicPr>
        <p:blipFill>
          <a:blip r:embed="rId3"/>
          <a:stretch>
            <a:fillRect/>
          </a:stretch>
        </p:blipFill>
        <p:spPr>
          <a:xfrm>
            <a:off x="5495925" y="492125"/>
            <a:ext cx="2941638" cy="3052763"/>
          </a:xfrm>
          <a:ln/>
        </p:spPr>
      </p:pic>
      <p:sp>
        <p:nvSpPr>
          <p:cNvPr id="48132" name="矩形 48131"/>
          <p:cNvSpPr/>
          <p:nvPr/>
        </p:nvSpPr>
        <p:spPr>
          <a:xfrm>
            <a:off x="1016000" y="7280275"/>
            <a:ext cx="2598738" cy="914400"/>
          </a:xfrm>
          <a:prstGeom prst="rect">
            <a:avLst/>
          </a:prstGeom>
          <a:noFill/>
          <a:ln w="9525">
            <a:noFill/>
          </a:ln>
        </p:spPr>
        <p:txBody>
          <a:bodyPr lIns="88900" tIns="38100" rIns="88900" bIns="38100"/>
          <a:p>
            <a:pPr/>
            <a:endParaRPr lang="en-GB" altLang="x-none" sz="4400">
              <a:latin typeface="Arial" panose="020B0604020202020204" pitchFamily="34" charset="0"/>
              <a:ea typeface="华文琥珀" panose="02010800040101010101" pitchFamily="2" charset="-122"/>
            </a:endParaRPr>
          </a:p>
        </p:txBody>
      </p:sp>
      <p:sp>
        <p:nvSpPr>
          <p:cNvPr id="48133" name="矩形 48132"/>
          <p:cNvSpPr/>
          <p:nvPr/>
        </p:nvSpPr>
        <p:spPr>
          <a:xfrm>
            <a:off x="2771775" y="4291013"/>
            <a:ext cx="2890838" cy="650875"/>
          </a:xfrm>
          <a:prstGeom prst="rect">
            <a:avLst/>
          </a:prstGeom>
          <a:noFill/>
          <a:ln w="9525">
            <a:noFill/>
          </a:ln>
        </p:spPr>
        <p:txBody>
          <a:bodyPr lIns="88900" tIns="38100" rIns="88900" bIns="38100"/>
          <a:p>
            <a:pPr>
              <a:buClr>
                <a:schemeClr val="bg2"/>
              </a:buClr>
            </a:pPr>
            <a:r>
              <a:rPr lang="en-GB" altLang="x-none" sz="3600" err="1">
                <a:solidFill>
                  <a:schemeClr val="bg1"/>
                </a:solidFill>
                <a:latin typeface="华文琥珀" panose="02010800040101010101" pitchFamily="2" charset="-122"/>
                <a:ea typeface="黑体" panose="02010600030101010101" pitchFamily="2" charset="-122"/>
              </a:rPr>
              <a:t>阴险残忍</a:t>
            </a:r>
            <a:endParaRPr lang="en-GB" altLang="x-none" sz="3600">
              <a:solidFill>
                <a:schemeClr val="bg1"/>
              </a:solidFill>
              <a:latin typeface="华文琥珀" panose="02010800040101010101" pitchFamily="2" charset="-122"/>
              <a:ea typeface="黑体" panose="02010600030101010101" pitchFamily="2" charset="-122"/>
            </a:endParaRPr>
          </a:p>
        </p:txBody>
      </p:sp>
      <p:sp>
        <p:nvSpPr>
          <p:cNvPr id="48134" name="矩形 48133"/>
          <p:cNvSpPr/>
          <p:nvPr/>
        </p:nvSpPr>
        <p:spPr>
          <a:xfrm>
            <a:off x="2771775" y="3571875"/>
            <a:ext cx="2011363" cy="639763"/>
          </a:xfrm>
          <a:prstGeom prst="rect">
            <a:avLst/>
          </a:prstGeom>
          <a:noFill/>
          <a:ln w="9525">
            <a:noFill/>
          </a:ln>
        </p:spPr>
        <p:txBody>
          <a:bodyPr wrap="none" anchor="t">
            <a:spAutoFit/>
          </a:bodyPr>
          <a:p>
            <a:pPr>
              <a:buClr>
                <a:schemeClr val="bg2"/>
              </a:buClr>
            </a:pPr>
            <a:r>
              <a:rPr lang="en-GB" altLang="x-none" sz="3600" err="1">
                <a:solidFill>
                  <a:schemeClr val="bg1"/>
                </a:solidFill>
                <a:latin typeface="华文琥珀" panose="02010800040101010101" pitchFamily="2" charset="-122"/>
                <a:ea typeface="黑体" panose="02010600030101010101" pitchFamily="2" charset="-122"/>
                <a:sym typeface="Arial" panose="020B0604020202020204" pitchFamily="34" charset="0"/>
              </a:rPr>
              <a:t>虚伪</a:t>
            </a:r>
            <a:r>
              <a:rPr lang="zh-CN" altLang="en-US" sz="3600" dirty="0">
                <a:solidFill>
                  <a:schemeClr val="bg1"/>
                </a:solidFill>
                <a:latin typeface="华文琥珀" panose="02010800040101010101" pitchFamily="2" charset="-122"/>
                <a:ea typeface="黑体" panose="02010600030101010101" pitchFamily="2" charset="-122"/>
                <a:sym typeface="Arial" panose="020B0604020202020204" pitchFamily="34" charset="0"/>
              </a:rPr>
              <a:t>奸诈</a:t>
            </a:r>
            <a:endParaRPr lang="zh-CN" altLang="en-US" sz="3600" dirty="0">
              <a:solidFill>
                <a:schemeClr val="bg1"/>
              </a:solidFill>
              <a:latin typeface="华文琥珀" panose="02010800040101010101" pitchFamily="2" charset="-122"/>
              <a:ea typeface="黑体" panose="02010600030101010101" pitchFamily="2" charset="-122"/>
              <a:sym typeface="Arial" panose="020B0604020202020204" pitchFamily="34" charset="0"/>
            </a:endParaRPr>
          </a:p>
        </p:txBody>
      </p:sp>
      <p:sp>
        <p:nvSpPr>
          <p:cNvPr id="48135" name="矩形 48134"/>
          <p:cNvSpPr/>
          <p:nvPr/>
        </p:nvSpPr>
        <p:spPr>
          <a:xfrm>
            <a:off x="2771775" y="5011738"/>
            <a:ext cx="2012950" cy="641350"/>
          </a:xfrm>
          <a:prstGeom prst="rect">
            <a:avLst/>
          </a:prstGeom>
          <a:noFill/>
          <a:ln w="9525">
            <a:noFill/>
          </a:ln>
        </p:spPr>
        <p:txBody>
          <a:bodyPr wrap="none" anchor="t">
            <a:spAutoFit/>
          </a:bodyPr>
          <a:p>
            <a:pPr/>
            <a:r>
              <a:rPr lang="zh-CN" altLang="en-US" sz="3600" dirty="0">
                <a:solidFill>
                  <a:schemeClr val="bg1"/>
                </a:solidFill>
                <a:latin typeface="华文琥珀" panose="02010800040101010101" pitchFamily="2" charset="-122"/>
                <a:ea typeface="黑体" panose="02010600030101010101" pitchFamily="2" charset="-122"/>
                <a:sym typeface="Arial" panose="020B0604020202020204" pitchFamily="34" charset="0"/>
              </a:rPr>
              <a:t>嫉贤妒能</a:t>
            </a:r>
            <a:endParaRPr lang="zh-CN" altLang="en-US" sz="3600" dirty="0">
              <a:solidFill>
                <a:schemeClr val="bg1"/>
              </a:solidFill>
              <a:latin typeface="华文琥珀" panose="02010800040101010101" pitchFamily="2" charset="-122"/>
              <a:ea typeface="黑体" panose="02010600030101010101" pitchFamily="2" charset="-122"/>
              <a:sym typeface="Arial" panose="020B0604020202020204" pitchFamily="34" charset="0"/>
            </a:endParaRPr>
          </a:p>
        </p:txBody>
      </p:sp>
      <p:sp>
        <p:nvSpPr>
          <p:cNvPr id="48136" name="矩形 48135"/>
          <p:cNvSpPr/>
          <p:nvPr/>
        </p:nvSpPr>
        <p:spPr>
          <a:xfrm>
            <a:off x="2771775" y="5732463"/>
            <a:ext cx="2598738" cy="914400"/>
          </a:xfrm>
          <a:prstGeom prst="rect">
            <a:avLst/>
          </a:prstGeom>
          <a:noFill/>
          <a:ln w="9525">
            <a:noFill/>
          </a:ln>
        </p:spPr>
        <p:txBody>
          <a:bodyPr lIns="88900" tIns="38100" rIns="88900" bIns="38100"/>
          <a:p>
            <a:pPr/>
            <a:r>
              <a:rPr lang="zh-CN" altLang="en-US" sz="3600" dirty="0">
                <a:solidFill>
                  <a:schemeClr val="bg1"/>
                </a:solidFill>
                <a:latin typeface="华文琥珀" panose="02010800040101010101" pitchFamily="2" charset="-122"/>
                <a:ea typeface="黑体" panose="02010600030101010101" pitchFamily="2" charset="-122"/>
                <a:sym typeface="Arial" panose="020B0604020202020204" pitchFamily="34" charset="0"/>
              </a:rPr>
              <a:t>老谋深算</a:t>
            </a:r>
            <a:endParaRPr lang="en-GB" altLang="x-none" sz="3600">
              <a:solidFill>
                <a:schemeClr val="bg1"/>
              </a:solidFill>
              <a:latin typeface="华文琥珀" panose="02010800040101010101" pitchFamily="2" charset="-122"/>
              <a:ea typeface="黑体" panose="02010600030101010101" pitchFamily="2" charset="-122"/>
              <a:sym typeface="Arial" panose="020B0604020202020204" pitchFamily="34" charset="0"/>
            </a:endParaRPr>
          </a:p>
        </p:txBody>
      </p:sp>
      <p:sp>
        <p:nvSpPr>
          <p:cNvPr id="48137" name="矩形 48136"/>
          <p:cNvSpPr/>
          <p:nvPr/>
        </p:nvSpPr>
        <p:spPr>
          <a:xfrm>
            <a:off x="5940425" y="3571875"/>
            <a:ext cx="3657600" cy="1085850"/>
          </a:xfrm>
          <a:prstGeom prst="rect">
            <a:avLst/>
          </a:prstGeom>
          <a:noFill/>
          <a:ln w="9525">
            <a:noFill/>
          </a:ln>
        </p:spPr>
        <p:txBody>
          <a:bodyPr lIns="88900" tIns="38100" rIns="88900" bIns="38100"/>
          <a:p>
            <a:pPr>
              <a:buClr>
                <a:schemeClr val="bg2"/>
              </a:buClr>
            </a:pPr>
            <a:r>
              <a:rPr lang="en-GB" altLang="x-none" sz="3600" err="1">
                <a:solidFill>
                  <a:schemeClr val="bg1"/>
                </a:solidFill>
                <a:latin typeface="华文琥珀" panose="02010800040101010101" pitchFamily="2" charset="-122"/>
                <a:ea typeface="黑体" panose="02010600030101010101" pitchFamily="2" charset="-122"/>
                <a:sym typeface="Arial" panose="020B0604020202020204" pitchFamily="34" charset="0"/>
              </a:rPr>
              <a:t>恃才放旷</a:t>
            </a:r>
            <a:endParaRPr lang="en-GB" altLang="x-none" sz="3600">
              <a:solidFill>
                <a:schemeClr val="bg1"/>
              </a:solidFill>
              <a:latin typeface="华文琥珀" panose="02010800040101010101" pitchFamily="2" charset="-122"/>
              <a:ea typeface="黑体" panose="02010600030101010101" pitchFamily="2" charset="-122"/>
              <a:sym typeface="Arial" panose="020B0604020202020204" pitchFamily="34" charset="0"/>
            </a:endParaRPr>
          </a:p>
        </p:txBody>
      </p:sp>
      <p:sp>
        <p:nvSpPr>
          <p:cNvPr id="48138" name="矩形 48137"/>
          <p:cNvSpPr/>
          <p:nvPr/>
        </p:nvSpPr>
        <p:spPr>
          <a:xfrm>
            <a:off x="5940425" y="5803900"/>
            <a:ext cx="2011363" cy="639763"/>
          </a:xfrm>
          <a:prstGeom prst="rect">
            <a:avLst/>
          </a:prstGeom>
          <a:noFill/>
          <a:ln w="9525">
            <a:noFill/>
          </a:ln>
        </p:spPr>
        <p:txBody>
          <a:bodyPr wrap="none" anchor="t">
            <a:spAutoFit/>
          </a:bodyPr>
          <a:p>
            <a:pPr>
              <a:buClr>
                <a:schemeClr val="bg2"/>
              </a:buClr>
            </a:pPr>
            <a:r>
              <a:rPr lang="zh-CN" altLang="en-US" sz="3600" dirty="0">
                <a:solidFill>
                  <a:schemeClr val="bg1"/>
                </a:solidFill>
                <a:latin typeface="华文琥珀" panose="02010800040101010101" pitchFamily="2" charset="-122"/>
                <a:ea typeface="黑体" panose="02010600030101010101" pitchFamily="2" charset="-122"/>
                <a:sym typeface="Arial" panose="020B0604020202020204" pitchFamily="34" charset="0"/>
              </a:rPr>
              <a:t>耍小聪明</a:t>
            </a:r>
            <a:endParaRPr lang="zh-CN" altLang="en-US" sz="3600" dirty="0">
              <a:solidFill>
                <a:schemeClr val="bg1"/>
              </a:solidFill>
              <a:latin typeface="华文琥珀" panose="02010800040101010101" pitchFamily="2" charset="-122"/>
              <a:ea typeface="黑体" panose="02010600030101010101" pitchFamily="2" charset="-122"/>
              <a:sym typeface="Arial" panose="020B0604020202020204" pitchFamily="34" charset="0"/>
            </a:endParaRPr>
          </a:p>
        </p:txBody>
      </p:sp>
      <p:sp>
        <p:nvSpPr>
          <p:cNvPr id="48139" name="矩形 48138"/>
          <p:cNvSpPr/>
          <p:nvPr/>
        </p:nvSpPr>
        <p:spPr>
          <a:xfrm>
            <a:off x="5940425" y="5083175"/>
            <a:ext cx="2011363" cy="639763"/>
          </a:xfrm>
          <a:prstGeom prst="rect">
            <a:avLst/>
          </a:prstGeom>
          <a:noFill/>
          <a:ln w="9525">
            <a:noFill/>
          </a:ln>
        </p:spPr>
        <p:txBody>
          <a:bodyPr wrap="none" anchor="t">
            <a:spAutoFit/>
          </a:bodyPr>
          <a:p>
            <a:pPr>
              <a:buClr>
                <a:schemeClr val="bg2"/>
              </a:buClr>
            </a:pPr>
            <a:r>
              <a:rPr lang="zh-CN" altLang="en-US" sz="3600" dirty="0">
                <a:solidFill>
                  <a:schemeClr val="bg1"/>
                </a:solidFill>
                <a:latin typeface="华文琥珀" panose="02010800040101010101" pitchFamily="2" charset="-122"/>
                <a:ea typeface="黑体" panose="02010600030101010101" pitchFamily="2" charset="-122"/>
                <a:sym typeface="Arial" panose="020B0604020202020204" pitchFamily="34" charset="0"/>
              </a:rPr>
              <a:t>目中无人</a:t>
            </a:r>
            <a:endParaRPr lang="zh-CN" altLang="en-US" sz="3600" dirty="0">
              <a:solidFill>
                <a:schemeClr val="bg1"/>
              </a:solidFill>
              <a:latin typeface="华文琥珀" panose="02010800040101010101" pitchFamily="2" charset="-122"/>
              <a:ea typeface="黑体" panose="02010600030101010101" pitchFamily="2" charset="-122"/>
              <a:sym typeface="Arial" panose="020B0604020202020204" pitchFamily="34" charset="0"/>
            </a:endParaRPr>
          </a:p>
        </p:txBody>
      </p:sp>
      <p:sp>
        <p:nvSpPr>
          <p:cNvPr id="48140" name="矩形 48139"/>
          <p:cNvSpPr/>
          <p:nvPr/>
        </p:nvSpPr>
        <p:spPr>
          <a:xfrm>
            <a:off x="5940425" y="4291013"/>
            <a:ext cx="2011363" cy="641350"/>
          </a:xfrm>
          <a:prstGeom prst="rect">
            <a:avLst/>
          </a:prstGeom>
          <a:noFill/>
          <a:ln w="9525">
            <a:noFill/>
          </a:ln>
        </p:spPr>
        <p:txBody>
          <a:bodyPr wrap="none" anchor="t">
            <a:spAutoFit/>
          </a:bodyPr>
          <a:p>
            <a:pPr>
              <a:buClr>
                <a:schemeClr val="bg2"/>
              </a:buClr>
            </a:pPr>
            <a:r>
              <a:rPr lang="zh-CN" altLang="en-US" sz="3600" dirty="0">
                <a:solidFill>
                  <a:schemeClr val="bg1"/>
                </a:solidFill>
                <a:latin typeface="华文琥珀" panose="02010800040101010101" pitchFamily="2" charset="-122"/>
                <a:ea typeface="黑体" panose="02010600030101010101" pitchFamily="2" charset="-122"/>
                <a:sym typeface="Arial" panose="020B0604020202020204" pitchFamily="34" charset="0"/>
              </a:rPr>
              <a:t>狂妄轻率</a:t>
            </a:r>
            <a:endParaRPr lang="zh-CN" altLang="en-US" sz="3600" dirty="0">
              <a:solidFill>
                <a:schemeClr val="bg1"/>
              </a:solidFill>
              <a:latin typeface="华文琥珀" panose="02010800040101010101" pitchFamily="2" charset="-122"/>
              <a:ea typeface="黑体" panose="02010600030101010101" pitchFamily="2" charset="-122"/>
              <a:sym typeface="Arial" panose="020B0604020202020204" pitchFamily="34" charset="0"/>
            </a:endParaRPr>
          </a:p>
        </p:txBody>
      </p:sp>
      <p:sp>
        <p:nvSpPr>
          <p:cNvPr id="48141" name="矩形 48140"/>
          <p:cNvSpPr/>
          <p:nvPr/>
        </p:nvSpPr>
        <p:spPr>
          <a:xfrm>
            <a:off x="971550" y="981075"/>
            <a:ext cx="796925" cy="4481513"/>
          </a:xfrm>
          <a:prstGeom prst="rect">
            <a:avLst/>
          </a:prstGeom>
          <a:noFill/>
          <a:ln w="9525">
            <a:noFill/>
          </a:ln>
        </p:spPr>
        <p:txBody>
          <a:bodyPr wrap="none" anchor="t">
            <a:spAutoFit/>
          </a:bodyPr>
          <a:p>
            <a:pPr eaLnBrk="0" hangingPunct="0"/>
            <a:r>
              <a:rPr lang="zh-CN" altLang="en-US" sz="4800" b="1" dirty="0">
                <a:solidFill>
                  <a:schemeClr val="bg1"/>
                </a:solidFill>
                <a:latin typeface="Arial" panose="020B0604020202020204" pitchFamily="34" charset="0"/>
                <a:sym typeface="Arial" panose="020B0604020202020204" pitchFamily="34" charset="0"/>
              </a:rPr>
              <a:t>归</a:t>
            </a:r>
            <a:endParaRPr lang="zh-CN" altLang="en-US" sz="4800" b="1" dirty="0">
              <a:solidFill>
                <a:schemeClr val="bg1"/>
              </a:solidFill>
              <a:latin typeface="Arial" panose="020B0604020202020204" pitchFamily="34" charset="0"/>
              <a:sym typeface="Arial" panose="020B0604020202020204" pitchFamily="34" charset="0"/>
            </a:endParaRPr>
          </a:p>
          <a:p>
            <a:pPr eaLnBrk="0" hangingPunct="0"/>
            <a:r>
              <a:rPr lang="zh-CN" altLang="en-US" sz="4800" b="1" dirty="0">
                <a:solidFill>
                  <a:schemeClr val="bg1"/>
                </a:solidFill>
                <a:latin typeface="Arial" panose="020B0604020202020204" pitchFamily="34" charset="0"/>
                <a:sym typeface="Arial" panose="020B0604020202020204" pitchFamily="34" charset="0"/>
              </a:rPr>
              <a:t>纳</a:t>
            </a:r>
            <a:endParaRPr lang="zh-CN" altLang="en-US" sz="4800" b="1" dirty="0">
              <a:solidFill>
                <a:schemeClr val="bg1"/>
              </a:solidFill>
              <a:latin typeface="Arial" panose="020B0604020202020204" pitchFamily="34" charset="0"/>
              <a:sym typeface="Arial" panose="020B0604020202020204" pitchFamily="34" charset="0"/>
            </a:endParaRPr>
          </a:p>
          <a:p>
            <a:pPr eaLnBrk="0" hangingPunct="0"/>
            <a:r>
              <a:rPr lang="zh-CN" altLang="en-US" sz="4800" b="1" dirty="0">
                <a:solidFill>
                  <a:schemeClr val="bg1"/>
                </a:solidFill>
                <a:latin typeface="Arial" panose="020B0604020202020204" pitchFamily="34" charset="0"/>
                <a:sym typeface="Arial" panose="020B0604020202020204" pitchFamily="34" charset="0"/>
              </a:rPr>
              <a:t>性</a:t>
            </a:r>
            <a:endParaRPr lang="zh-CN" altLang="en-US" sz="4800" b="1" dirty="0">
              <a:solidFill>
                <a:schemeClr val="bg1"/>
              </a:solidFill>
              <a:latin typeface="Arial" panose="020B0604020202020204" pitchFamily="34" charset="0"/>
              <a:sym typeface="Arial" panose="020B0604020202020204" pitchFamily="34" charset="0"/>
            </a:endParaRPr>
          </a:p>
          <a:p>
            <a:pPr eaLnBrk="0" hangingPunct="0"/>
            <a:r>
              <a:rPr lang="zh-CN" altLang="en-US" sz="4800" b="1" dirty="0">
                <a:solidFill>
                  <a:schemeClr val="bg1"/>
                </a:solidFill>
                <a:latin typeface="Arial" panose="020B0604020202020204" pitchFamily="34" charset="0"/>
                <a:sym typeface="Arial" panose="020B0604020202020204" pitchFamily="34" charset="0"/>
              </a:rPr>
              <a:t>格</a:t>
            </a:r>
            <a:endParaRPr lang="zh-CN" altLang="en-US" sz="4800" b="1" dirty="0">
              <a:solidFill>
                <a:schemeClr val="bg1"/>
              </a:solidFill>
              <a:latin typeface="Arial" panose="020B0604020202020204" pitchFamily="34" charset="0"/>
              <a:sym typeface="Arial" panose="020B0604020202020204" pitchFamily="34" charset="0"/>
            </a:endParaRPr>
          </a:p>
          <a:p>
            <a:pPr eaLnBrk="0" hangingPunct="0"/>
            <a:r>
              <a:rPr lang="zh-CN" altLang="en-US" sz="4800" b="1" dirty="0">
                <a:solidFill>
                  <a:schemeClr val="bg1"/>
                </a:solidFill>
                <a:latin typeface="Arial" panose="020B0604020202020204" pitchFamily="34" charset="0"/>
                <a:sym typeface="Arial" panose="020B0604020202020204" pitchFamily="34" charset="0"/>
              </a:rPr>
              <a:t>特</a:t>
            </a:r>
            <a:endParaRPr lang="zh-CN" altLang="en-US" sz="4800" b="1" dirty="0">
              <a:solidFill>
                <a:schemeClr val="bg1"/>
              </a:solidFill>
              <a:latin typeface="Arial" panose="020B0604020202020204" pitchFamily="34" charset="0"/>
              <a:sym typeface="Arial" panose="020B0604020202020204" pitchFamily="34" charset="0"/>
            </a:endParaRPr>
          </a:p>
          <a:p>
            <a:pPr eaLnBrk="0" hangingPunct="0"/>
            <a:r>
              <a:rPr lang="zh-CN" altLang="en-US" sz="4800" b="1" dirty="0">
                <a:solidFill>
                  <a:schemeClr val="bg1"/>
                </a:solidFill>
                <a:latin typeface="Arial" panose="020B0604020202020204" pitchFamily="34" charset="0"/>
                <a:sym typeface="Arial" panose="020B0604020202020204" pitchFamily="34" charset="0"/>
              </a:rPr>
              <a:t>点</a:t>
            </a:r>
            <a:endParaRPr lang="zh-CN" altLang="en-US" sz="4800" b="1" dirty="0">
              <a:solidFill>
                <a:schemeClr val="bg1"/>
              </a:solidFill>
              <a:latin typeface="Arial" panose="020B0604020202020204" pitchFamily="34" charset="0"/>
              <a:sym typeface="Arial" panose="020B0604020202020204"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8131"/>
                                        </p:tgtEl>
                                        <p:attrNameLst>
                                          <p:attrName>style.visibility</p:attrName>
                                        </p:attrNameLst>
                                      </p:cBhvr>
                                      <p:to>
                                        <p:strVal val="visible"/>
                                      </p:to>
                                    </p:set>
                                    <p:anim calcmode="lin" valueType="num">
                                      <p:cBhvr additive="base">
                                        <p:cTn id="7" dur="500" fill="hold"/>
                                        <p:tgtEl>
                                          <p:spTgt spid="48131"/>
                                        </p:tgtEl>
                                        <p:attrNameLst>
                                          <p:attrName>ppt_x</p:attrName>
                                        </p:attrNameLst>
                                      </p:cBhvr>
                                      <p:tavLst>
                                        <p:tav tm="0">
                                          <p:val>
                                            <p:strVal val="1+#ppt_w/2"/>
                                          </p:val>
                                        </p:tav>
                                        <p:tav tm="100000">
                                          <p:val>
                                            <p:strVal val="#ppt_x"/>
                                          </p:val>
                                        </p:tav>
                                      </p:tavLst>
                                    </p:anim>
                                    <p:anim calcmode="lin" valueType="num">
                                      <p:cBhvr additive="base">
                                        <p:cTn id="8" dur="500" fill="hold"/>
                                        <p:tgtEl>
                                          <p:spTgt spid="4813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9" presetClass="entr" presetSubtype="0" fill="hold" grpId="0" nodeType="clickEffect">
                                  <p:stCondLst>
                                    <p:cond delay="0"/>
                                  </p:stCondLst>
                                  <p:childTnLst>
                                    <p:set>
                                      <p:cBhvr>
                                        <p:cTn id="12" dur="1" fill="hold">
                                          <p:stCondLst>
                                            <p:cond delay="0"/>
                                          </p:stCondLst>
                                        </p:cTn>
                                        <p:tgtEl>
                                          <p:spTgt spid="48134"/>
                                        </p:tgtEl>
                                        <p:attrNameLst>
                                          <p:attrName>style.visibility</p:attrName>
                                        </p:attrNameLst>
                                      </p:cBhvr>
                                      <p:to>
                                        <p:strVal val="visible"/>
                                      </p:to>
                                    </p:set>
                                    <p:anim calcmode="lin" valueType="num">
                                      <p:cBhvr>
                                        <p:cTn id="13" dur="1000" fill="hold"/>
                                        <p:tgtEl>
                                          <p:spTgt spid="48134"/>
                                        </p:tgtEl>
                                        <p:attrNameLst>
                                          <p:attrName>ppt_x</p:attrName>
                                        </p:attrNameLst>
                                      </p:cBhvr>
                                      <p:tavLst>
                                        <p:tav tm="0">
                                          <p:val>
                                            <p:strVal val="#ppt_x-.2"/>
                                          </p:val>
                                        </p:tav>
                                        <p:tav tm="100000">
                                          <p:val>
                                            <p:strVal val="#ppt_x"/>
                                          </p:val>
                                        </p:tav>
                                      </p:tavLst>
                                    </p:anim>
                                    <p:anim calcmode="lin" valueType="num">
                                      <p:cBhvr>
                                        <p:cTn id="14" dur="1000" fill="hold"/>
                                        <p:tgtEl>
                                          <p:spTgt spid="4813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8134"/>
                                        </p:tgtEl>
                                      </p:cBhvr>
                                    </p:animEffect>
                                  </p:childTnLst>
                                </p:cTn>
                              </p:par>
                            </p:childTnLst>
                          </p:cTn>
                        </p:par>
                      </p:childTnLst>
                    </p:cTn>
                  </p:par>
                  <p:par>
                    <p:cTn id="16" fill="hold">
                      <p:stCondLst>
                        <p:cond delay="indefinite"/>
                      </p:stCondLst>
                      <p:childTnLst>
                        <p:par>
                          <p:cTn id="17" fill="hold">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48133"/>
                                        </p:tgtEl>
                                        <p:attrNameLst>
                                          <p:attrName>style.visibility</p:attrName>
                                        </p:attrNameLst>
                                      </p:cBhvr>
                                      <p:to>
                                        <p:strVal val="visible"/>
                                      </p:to>
                                    </p:set>
                                    <p:anim calcmode="discrete" valueType="clr">
                                      <p:cBhvr override="childStyle">
                                        <p:cTn id="20" dur="80"/>
                                        <p:tgtEl>
                                          <p:spTgt spid="48133"/>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48133"/>
                                        </p:tgtEl>
                                        <p:attrNameLst>
                                          <p:attrName>fillcolor</p:attrName>
                                        </p:attrNameLst>
                                      </p:cBhvr>
                                      <p:tavLst>
                                        <p:tav tm="0">
                                          <p:val>
                                            <p:clrVal>
                                              <a:schemeClr val="accent2"/>
                                            </p:clrVal>
                                          </p:val>
                                        </p:tav>
                                        <p:tav tm="50000">
                                          <p:val>
                                            <p:clrVal>
                                              <a:schemeClr val="hlink"/>
                                            </p:clrVal>
                                          </p:val>
                                        </p:tav>
                                      </p:tavLst>
                                    </p:anim>
                                    <p:set>
                                      <p:cBhvr>
                                        <p:cTn id="22" dur="80"/>
                                        <p:tgtEl>
                                          <p:spTgt spid="48133"/>
                                        </p:tgtEl>
                                        <p:attrNameLst>
                                          <p:attrName>fill.type</p:attrName>
                                        </p:attrNameLst>
                                      </p:cBhvr>
                                      <p:to>
                                        <p:strVal val="solid"/>
                                      </p:to>
                                    </p:set>
                                  </p:childTnLst>
                                </p:cTn>
                              </p:par>
                            </p:childTnLst>
                          </p:cTn>
                        </p:par>
                      </p:childTnLst>
                    </p:cTn>
                  </p:par>
                  <p:par>
                    <p:cTn id="23" fill="hold">
                      <p:stCondLst>
                        <p:cond delay="indefinite"/>
                      </p:stCondLst>
                      <p:childTnLst>
                        <p:par>
                          <p:cTn id="24" fill="hold">
                            <p:stCondLst>
                              <p:cond delay="0"/>
                            </p:stCondLst>
                            <p:childTnLst>
                              <p:par>
                                <p:cTn id="25" presetID="29" presetClass="entr" presetSubtype="0" fill="hold" grpId="0" nodeType="clickEffect">
                                  <p:stCondLst>
                                    <p:cond delay="0"/>
                                  </p:stCondLst>
                                  <p:childTnLst>
                                    <p:set>
                                      <p:cBhvr>
                                        <p:cTn id="26" dur="1" fill="hold">
                                          <p:stCondLst>
                                            <p:cond delay="0"/>
                                          </p:stCondLst>
                                        </p:cTn>
                                        <p:tgtEl>
                                          <p:spTgt spid="48135"/>
                                        </p:tgtEl>
                                        <p:attrNameLst>
                                          <p:attrName>style.visibility</p:attrName>
                                        </p:attrNameLst>
                                      </p:cBhvr>
                                      <p:to>
                                        <p:strVal val="visible"/>
                                      </p:to>
                                    </p:set>
                                    <p:anim calcmode="lin" valueType="num">
                                      <p:cBhvr>
                                        <p:cTn id="27" dur="1000" fill="hold"/>
                                        <p:tgtEl>
                                          <p:spTgt spid="48135"/>
                                        </p:tgtEl>
                                        <p:attrNameLst>
                                          <p:attrName>ppt_x</p:attrName>
                                        </p:attrNameLst>
                                      </p:cBhvr>
                                      <p:tavLst>
                                        <p:tav tm="0">
                                          <p:val>
                                            <p:strVal val="#ppt_x-.2"/>
                                          </p:val>
                                        </p:tav>
                                        <p:tav tm="100000">
                                          <p:val>
                                            <p:strVal val="#ppt_x"/>
                                          </p:val>
                                        </p:tav>
                                      </p:tavLst>
                                    </p:anim>
                                    <p:anim calcmode="lin" valueType="num">
                                      <p:cBhvr>
                                        <p:cTn id="28" dur="1000" fill="hold"/>
                                        <p:tgtEl>
                                          <p:spTgt spid="48135"/>
                                        </p:tgtEl>
                                        <p:attrNameLst>
                                          <p:attrName>ppt_y</p:attrName>
                                        </p:attrNameLst>
                                      </p:cBhvr>
                                      <p:tavLst>
                                        <p:tav tm="0">
                                          <p:val>
                                            <p:strVal val="#ppt_y"/>
                                          </p:val>
                                        </p:tav>
                                        <p:tav tm="100000">
                                          <p:val>
                                            <p:strVal val="#ppt_y"/>
                                          </p:val>
                                        </p:tav>
                                      </p:tavLst>
                                    </p:anim>
                                    <p:animEffect transition="in" filter="wipe(right)" prLst="gradientSize: 0.1">
                                      <p:cBhvr>
                                        <p:cTn id="29" dur="1000"/>
                                        <p:tgtEl>
                                          <p:spTgt spid="48135"/>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48136"/>
                                        </p:tgtEl>
                                        <p:attrNameLst>
                                          <p:attrName>style.visibility</p:attrName>
                                        </p:attrNameLst>
                                      </p:cBhvr>
                                      <p:to>
                                        <p:strVal val="visible"/>
                                      </p:to>
                                    </p:set>
                                    <p:anim calcmode="lin" valueType="num">
                                      <p:cBhvr additive="base">
                                        <p:cTn id="34" dur="500" fill="hold"/>
                                        <p:tgtEl>
                                          <p:spTgt spid="48136"/>
                                        </p:tgtEl>
                                        <p:attrNameLst>
                                          <p:attrName>ppt_x</p:attrName>
                                        </p:attrNameLst>
                                      </p:cBhvr>
                                      <p:tavLst>
                                        <p:tav tm="0">
                                          <p:val>
                                            <p:strVal val="0-#ppt_w/2"/>
                                          </p:val>
                                        </p:tav>
                                        <p:tav tm="100000">
                                          <p:val>
                                            <p:strVal val="#ppt_x"/>
                                          </p:val>
                                        </p:tav>
                                      </p:tavLst>
                                    </p:anim>
                                    <p:anim calcmode="lin" valueType="num">
                                      <p:cBhvr additive="base">
                                        <p:cTn id="35" dur="500" fill="hold"/>
                                        <p:tgtEl>
                                          <p:spTgt spid="48136"/>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grpId="0" nodeType="clickEffect">
                                  <p:stCondLst>
                                    <p:cond delay="0"/>
                                  </p:stCondLst>
                                  <p:childTnLst>
                                    <p:set>
                                      <p:cBhvr>
                                        <p:cTn id="39" dur="1" fill="hold">
                                          <p:stCondLst>
                                            <p:cond delay="0"/>
                                          </p:stCondLst>
                                        </p:cTn>
                                        <p:tgtEl>
                                          <p:spTgt spid="48137"/>
                                        </p:tgtEl>
                                        <p:attrNameLst>
                                          <p:attrName>style.visibility</p:attrName>
                                        </p:attrNameLst>
                                      </p:cBhvr>
                                      <p:to>
                                        <p:strVal val="visible"/>
                                      </p:to>
                                    </p:set>
                                    <p:anim calcmode="lin" valueType="num">
                                      <p:cBhvr>
                                        <p:cTn id="40" dur="1000" fill="hold"/>
                                        <p:tgtEl>
                                          <p:spTgt spid="48137"/>
                                        </p:tgtEl>
                                        <p:attrNameLst>
                                          <p:attrName>ppt_x</p:attrName>
                                        </p:attrNameLst>
                                      </p:cBhvr>
                                      <p:tavLst>
                                        <p:tav tm="0">
                                          <p:val>
                                            <p:strVal val="#ppt_x-.2"/>
                                          </p:val>
                                        </p:tav>
                                        <p:tav tm="100000">
                                          <p:val>
                                            <p:strVal val="#ppt_x"/>
                                          </p:val>
                                        </p:tav>
                                      </p:tavLst>
                                    </p:anim>
                                    <p:anim calcmode="lin" valueType="num">
                                      <p:cBhvr>
                                        <p:cTn id="41" dur="1000" fill="hold"/>
                                        <p:tgtEl>
                                          <p:spTgt spid="48137"/>
                                        </p:tgtEl>
                                        <p:attrNameLst>
                                          <p:attrName>ppt_y</p:attrName>
                                        </p:attrNameLst>
                                      </p:cBhvr>
                                      <p:tavLst>
                                        <p:tav tm="0">
                                          <p:val>
                                            <p:strVal val="#ppt_y"/>
                                          </p:val>
                                        </p:tav>
                                        <p:tav tm="100000">
                                          <p:val>
                                            <p:strVal val="#ppt_y"/>
                                          </p:val>
                                        </p:tav>
                                      </p:tavLst>
                                    </p:anim>
                                    <p:animEffect transition="in" filter="wipe(right)" prLst="gradientSize: 0.1">
                                      <p:cBhvr>
                                        <p:cTn id="42" dur="1000"/>
                                        <p:tgtEl>
                                          <p:spTgt spid="48137"/>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grpId="0" nodeType="clickEffect">
                                  <p:stCondLst>
                                    <p:cond delay="0"/>
                                  </p:stCondLst>
                                  <p:childTnLst>
                                    <p:set>
                                      <p:cBhvr>
                                        <p:cTn id="46" dur="1" fill="hold">
                                          <p:stCondLst>
                                            <p:cond delay="0"/>
                                          </p:stCondLst>
                                        </p:cTn>
                                        <p:tgtEl>
                                          <p:spTgt spid="48140"/>
                                        </p:tgtEl>
                                        <p:attrNameLst>
                                          <p:attrName>style.visibility</p:attrName>
                                        </p:attrNameLst>
                                      </p:cBhvr>
                                      <p:to>
                                        <p:strVal val="visible"/>
                                      </p:to>
                                    </p:set>
                                    <p:anim calcmode="lin" valueType="num">
                                      <p:cBhvr>
                                        <p:cTn id="47" dur="1000" fill="hold"/>
                                        <p:tgtEl>
                                          <p:spTgt spid="48140"/>
                                        </p:tgtEl>
                                        <p:attrNameLst>
                                          <p:attrName>ppt_x</p:attrName>
                                        </p:attrNameLst>
                                      </p:cBhvr>
                                      <p:tavLst>
                                        <p:tav tm="0">
                                          <p:val>
                                            <p:strVal val="#ppt_x-.2"/>
                                          </p:val>
                                        </p:tav>
                                        <p:tav tm="100000">
                                          <p:val>
                                            <p:strVal val="#ppt_x"/>
                                          </p:val>
                                        </p:tav>
                                      </p:tavLst>
                                    </p:anim>
                                    <p:anim calcmode="lin" valueType="num">
                                      <p:cBhvr>
                                        <p:cTn id="48" dur="1000" fill="hold"/>
                                        <p:tgtEl>
                                          <p:spTgt spid="48140"/>
                                        </p:tgtEl>
                                        <p:attrNameLst>
                                          <p:attrName>ppt_y</p:attrName>
                                        </p:attrNameLst>
                                      </p:cBhvr>
                                      <p:tavLst>
                                        <p:tav tm="0">
                                          <p:val>
                                            <p:strVal val="#ppt_y"/>
                                          </p:val>
                                        </p:tav>
                                        <p:tav tm="100000">
                                          <p:val>
                                            <p:strVal val="#ppt_y"/>
                                          </p:val>
                                        </p:tav>
                                      </p:tavLst>
                                    </p:anim>
                                    <p:animEffect transition="in" filter="wipe(right)" prLst="gradientSize: 0.1">
                                      <p:cBhvr>
                                        <p:cTn id="49" dur="1000"/>
                                        <p:tgtEl>
                                          <p:spTgt spid="48140"/>
                                        </p:tgtEl>
                                      </p:cBhvr>
                                    </p:animEffect>
                                  </p:childTnLst>
                                </p:cTn>
                              </p:par>
                            </p:childTnLst>
                          </p:cTn>
                        </p:par>
                      </p:childTnLst>
                    </p:cTn>
                  </p:par>
                  <p:par>
                    <p:cTn id="50" fill="hold">
                      <p:stCondLst>
                        <p:cond delay="indefinite"/>
                      </p:stCondLst>
                      <p:childTnLst>
                        <p:par>
                          <p:cTn id="51" fill="hold">
                            <p:stCondLst>
                              <p:cond delay="0"/>
                            </p:stCondLst>
                            <p:childTnLst>
                              <p:par>
                                <p:cTn id="52" presetID="29" presetClass="entr" presetSubtype="0" fill="hold" grpId="0" nodeType="clickEffect">
                                  <p:stCondLst>
                                    <p:cond delay="0"/>
                                  </p:stCondLst>
                                  <p:childTnLst>
                                    <p:set>
                                      <p:cBhvr>
                                        <p:cTn id="53" dur="1" fill="hold">
                                          <p:stCondLst>
                                            <p:cond delay="0"/>
                                          </p:stCondLst>
                                        </p:cTn>
                                        <p:tgtEl>
                                          <p:spTgt spid="48139"/>
                                        </p:tgtEl>
                                        <p:attrNameLst>
                                          <p:attrName>style.visibility</p:attrName>
                                        </p:attrNameLst>
                                      </p:cBhvr>
                                      <p:to>
                                        <p:strVal val="visible"/>
                                      </p:to>
                                    </p:set>
                                    <p:anim calcmode="lin" valueType="num">
                                      <p:cBhvr>
                                        <p:cTn id="54" dur="1000" fill="hold"/>
                                        <p:tgtEl>
                                          <p:spTgt spid="48139"/>
                                        </p:tgtEl>
                                        <p:attrNameLst>
                                          <p:attrName>ppt_x</p:attrName>
                                        </p:attrNameLst>
                                      </p:cBhvr>
                                      <p:tavLst>
                                        <p:tav tm="0">
                                          <p:val>
                                            <p:strVal val="#ppt_x-.2"/>
                                          </p:val>
                                        </p:tav>
                                        <p:tav tm="100000">
                                          <p:val>
                                            <p:strVal val="#ppt_x"/>
                                          </p:val>
                                        </p:tav>
                                      </p:tavLst>
                                    </p:anim>
                                    <p:anim calcmode="lin" valueType="num">
                                      <p:cBhvr>
                                        <p:cTn id="55" dur="1000" fill="hold"/>
                                        <p:tgtEl>
                                          <p:spTgt spid="48139"/>
                                        </p:tgtEl>
                                        <p:attrNameLst>
                                          <p:attrName>ppt_y</p:attrName>
                                        </p:attrNameLst>
                                      </p:cBhvr>
                                      <p:tavLst>
                                        <p:tav tm="0">
                                          <p:val>
                                            <p:strVal val="#ppt_y"/>
                                          </p:val>
                                        </p:tav>
                                        <p:tav tm="100000">
                                          <p:val>
                                            <p:strVal val="#ppt_y"/>
                                          </p:val>
                                        </p:tav>
                                      </p:tavLst>
                                    </p:anim>
                                    <p:animEffect transition="in" filter="wipe(right)" prLst="gradientSize: 0.1">
                                      <p:cBhvr>
                                        <p:cTn id="56" dur="1000"/>
                                        <p:tgtEl>
                                          <p:spTgt spid="48139"/>
                                        </p:tgtEl>
                                      </p:cBhvr>
                                    </p:animEffect>
                                  </p:childTnLst>
                                </p:cTn>
                              </p:par>
                            </p:childTnLst>
                          </p:cTn>
                        </p:par>
                      </p:childTnLst>
                    </p:cTn>
                  </p:par>
                  <p:par>
                    <p:cTn id="57" fill="hold">
                      <p:stCondLst>
                        <p:cond delay="indefinite"/>
                      </p:stCondLst>
                      <p:childTnLst>
                        <p:par>
                          <p:cTn id="58" fill="hold">
                            <p:stCondLst>
                              <p:cond delay="0"/>
                            </p:stCondLst>
                            <p:childTnLst>
                              <p:par>
                                <p:cTn id="59" presetID="29" presetClass="entr" presetSubtype="0" fill="hold" grpId="0" nodeType="clickEffect">
                                  <p:stCondLst>
                                    <p:cond delay="0"/>
                                  </p:stCondLst>
                                  <p:childTnLst>
                                    <p:set>
                                      <p:cBhvr>
                                        <p:cTn id="60" dur="1" fill="hold">
                                          <p:stCondLst>
                                            <p:cond delay="0"/>
                                          </p:stCondLst>
                                        </p:cTn>
                                        <p:tgtEl>
                                          <p:spTgt spid="48138"/>
                                        </p:tgtEl>
                                        <p:attrNameLst>
                                          <p:attrName>style.visibility</p:attrName>
                                        </p:attrNameLst>
                                      </p:cBhvr>
                                      <p:to>
                                        <p:strVal val="visible"/>
                                      </p:to>
                                    </p:set>
                                    <p:anim calcmode="lin" valueType="num">
                                      <p:cBhvr>
                                        <p:cTn id="61" dur="1000" fill="hold"/>
                                        <p:tgtEl>
                                          <p:spTgt spid="48138"/>
                                        </p:tgtEl>
                                        <p:attrNameLst>
                                          <p:attrName>ppt_x</p:attrName>
                                        </p:attrNameLst>
                                      </p:cBhvr>
                                      <p:tavLst>
                                        <p:tav tm="0">
                                          <p:val>
                                            <p:strVal val="#ppt_x-.2"/>
                                          </p:val>
                                        </p:tav>
                                        <p:tav tm="100000">
                                          <p:val>
                                            <p:strVal val="#ppt_x"/>
                                          </p:val>
                                        </p:tav>
                                      </p:tavLst>
                                    </p:anim>
                                    <p:anim calcmode="lin" valueType="num">
                                      <p:cBhvr>
                                        <p:cTn id="62" dur="1000" fill="hold"/>
                                        <p:tgtEl>
                                          <p:spTgt spid="48138"/>
                                        </p:tgtEl>
                                        <p:attrNameLst>
                                          <p:attrName>ppt_y</p:attrName>
                                        </p:attrNameLst>
                                      </p:cBhvr>
                                      <p:tavLst>
                                        <p:tav tm="0">
                                          <p:val>
                                            <p:strVal val="#ppt_y"/>
                                          </p:val>
                                        </p:tav>
                                        <p:tav tm="100000">
                                          <p:val>
                                            <p:strVal val="#ppt_y"/>
                                          </p:val>
                                        </p:tav>
                                      </p:tavLst>
                                    </p:anim>
                                    <p:animEffect transition="in" filter="wipe(right)" prLst="gradientSize: 0.1">
                                      <p:cBhvr>
                                        <p:cTn id="63" dur="1000"/>
                                        <p:tgtEl>
                                          <p:spTgt spid="48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3" grpId="0"/>
      <p:bldP spid="48134" grpId="0"/>
      <p:bldP spid="48135" grpId="0"/>
      <p:bldP spid="48136" grpId="0" bldLvl="0"/>
      <p:bldP spid="48137" grpId="0"/>
      <p:bldP spid="48138" grpId="0"/>
      <p:bldP spid="48139" grpId="0"/>
      <p:bldP spid="481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2226" name="图片 52225"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52227" name="标题 52226"/>
          <p:cNvSpPr>
            <a:spLocks noGrp="1"/>
          </p:cNvSpPr>
          <p:nvPr>
            <p:ph type="title"/>
          </p:nvPr>
        </p:nvSpPr>
        <p:spPr>
          <a:ln/>
        </p:spPr>
        <p:txBody>
          <a:bodyPr lIns="88900" tIns="38100" rIns="88900" bIns="38100" anchor="ctr"/>
          <a:p>
            <a:pPr algn="l"/>
            <a:r>
              <a:rPr lang="zh-CN" altLang="en-US" b="1" dirty="0">
                <a:solidFill>
                  <a:schemeClr val="bg1"/>
                </a:solidFill>
              </a:rPr>
              <a:t>学习目标</a:t>
            </a:r>
            <a:endParaRPr lang="zh-CN" altLang="en-US" b="1" dirty="0">
              <a:solidFill>
                <a:schemeClr val="bg1"/>
              </a:solidFill>
            </a:endParaRPr>
          </a:p>
        </p:txBody>
      </p:sp>
      <p:sp>
        <p:nvSpPr>
          <p:cNvPr id="52228" name="文本占位符 52227"/>
          <p:cNvSpPr>
            <a:spLocks noGrp="1"/>
          </p:cNvSpPr>
          <p:nvPr>
            <p:ph type="body" idx="1"/>
          </p:nvPr>
        </p:nvSpPr>
        <p:spPr>
          <a:ln/>
        </p:spPr>
        <p:txBody>
          <a:bodyPr lIns="88900" tIns="38100" rIns="88900" bIns="38100"/>
          <a:p>
            <a:r>
              <a:rPr lang="zh-CN" altLang="en-US" sz="4400" dirty="0">
                <a:solidFill>
                  <a:schemeClr val="bg1"/>
                </a:solidFill>
                <a:ea typeface="微软雅黑" panose="020B0503020204020204" pitchFamily="34" charset="-122"/>
              </a:rPr>
              <a:t>１、理清文章脉络，概括七个故事。</a:t>
            </a:r>
            <a:endParaRPr lang="zh-CN" altLang="en-US" sz="4400" dirty="0">
              <a:solidFill>
                <a:schemeClr val="bg1"/>
              </a:solidFill>
              <a:ea typeface="微软雅黑" panose="020B0503020204020204" pitchFamily="34" charset="-122"/>
            </a:endParaRPr>
          </a:p>
          <a:p>
            <a:r>
              <a:rPr lang="zh-CN" altLang="en-US" sz="4400" dirty="0">
                <a:solidFill>
                  <a:schemeClr val="bg1"/>
                </a:solidFill>
                <a:ea typeface="微软雅黑" panose="020B0503020204020204" pitchFamily="34" charset="-122"/>
              </a:rPr>
              <a:t>２、抓住关键词、体会人物语气，分析杨修和曹操的性格特征。</a:t>
            </a:r>
            <a:endParaRPr lang="zh-CN" altLang="en-US" sz="4400" dirty="0">
              <a:solidFill>
                <a:schemeClr val="bg1"/>
              </a:solidFill>
              <a:ea typeface="微软雅黑" panose="020B0503020204020204" pitchFamily="34" charset="-122"/>
            </a:endParaRPr>
          </a:p>
          <a:p>
            <a:r>
              <a:rPr lang="zh-CN" altLang="en-US" sz="4400" dirty="0">
                <a:solidFill>
                  <a:schemeClr val="bg1"/>
                </a:solidFill>
                <a:ea typeface="微软雅黑" panose="020B0503020204020204" pitchFamily="34" charset="-122"/>
              </a:rPr>
              <a:t>３、探究杨修的死因。</a:t>
            </a:r>
            <a:endParaRPr lang="zh-CN" altLang="en-US" sz="4400" dirty="0">
              <a:solidFill>
                <a:schemeClr val="bg1"/>
              </a:solidFill>
              <a:ea typeface="微软雅黑" panose="020B0503020204020204" pitchFamily="34" charset="-122"/>
            </a:endParaRPr>
          </a:p>
        </p:txBody>
      </p:sp>
    </p:spTree>
  </p:cSld>
  <p:clrMapOvr>
    <a:masterClrMapping/>
  </p:clrMapOvr>
  <p:transition spd="slow">
    <p:check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0354" name="图片 100353"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100355" name="标题 100354"/>
          <p:cNvSpPr>
            <a:spLocks noGrp="1"/>
          </p:cNvSpPr>
          <p:nvPr>
            <p:ph type="ctrTitle"/>
          </p:nvPr>
        </p:nvSpPr>
        <p:spPr>
          <a:ln/>
        </p:spPr>
        <p:txBody>
          <a:bodyPr lIns="88900" tIns="38100" rIns="88900" bIns="38100" anchor="ctr"/>
          <a:p>
            <a:pPr/>
            <a:r>
              <a:rPr lang="zh-CN" altLang="en-US" sz="6000" dirty="0">
                <a:solidFill>
                  <a:schemeClr val="bg1"/>
                </a:solidFill>
              </a:rPr>
              <a:t>板块三　究死因</a:t>
            </a:r>
            <a:endParaRPr lang="zh-CN" altLang="en-US" sz="6000" dirty="0">
              <a:solidFill>
                <a:schemeClr val="bg1"/>
              </a:solidFill>
            </a:endParaRPr>
          </a:p>
        </p:txBody>
      </p:sp>
    </p:spTree>
  </p:cSld>
  <p:clrMapOvr>
    <a:masterClrMapping/>
  </p:clrMapOvr>
  <p:transition spd="slow">
    <p:check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9394" name="图片 59393"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59395" name="标题 59394"/>
          <p:cNvSpPr>
            <a:spLocks noGrp="1"/>
          </p:cNvSpPr>
          <p:nvPr>
            <p:ph type="title"/>
          </p:nvPr>
        </p:nvSpPr>
        <p:spPr>
          <a:ln/>
        </p:spPr>
        <p:txBody>
          <a:bodyPr lIns="88900" tIns="38100" rIns="88900" bIns="38100" anchor="ctr"/>
          <a:p>
            <a:r>
              <a:rPr lang="zh-CN" altLang="en-US" dirty="0">
                <a:solidFill>
                  <a:schemeClr val="bg1"/>
                </a:solidFill>
              </a:rPr>
              <a:t>活动２：辩论赛</a:t>
            </a:r>
            <a:endParaRPr lang="zh-CN" altLang="en-US" dirty="0">
              <a:solidFill>
                <a:schemeClr val="bg1"/>
              </a:solidFill>
            </a:endParaRPr>
          </a:p>
        </p:txBody>
      </p:sp>
      <p:sp>
        <p:nvSpPr>
          <p:cNvPr id="59396" name="文本占位符 59395"/>
          <p:cNvSpPr>
            <a:spLocks noGrp="1"/>
          </p:cNvSpPr>
          <p:nvPr>
            <p:ph type="body" idx="1"/>
          </p:nvPr>
        </p:nvSpPr>
        <p:spPr>
          <a:ln/>
        </p:spPr>
        <p:txBody>
          <a:bodyPr lIns="88900" tIns="38100" rIns="88900" bIns="38100"/>
          <a:p>
            <a:r>
              <a:rPr lang="zh-CN" altLang="en-US" b="1" dirty="0">
                <a:solidFill>
                  <a:schemeClr val="bg1"/>
                </a:solidFill>
              </a:rPr>
              <a:t>甲方：杨修之死，过在自己。</a:t>
            </a:r>
            <a:endParaRPr lang="zh-CN" altLang="en-US" b="1" dirty="0">
              <a:solidFill>
                <a:schemeClr val="bg1"/>
              </a:solidFill>
            </a:endParaRPr>
          </a:p>
          <a:p>
            <a:r>
              <a:rPr lang="zh-CN" altLang="en-US" b="1" dirty="0">
                <a:solidFill>
                  <a:schemeClr val="bg1"/>
                </a:solidFill>
              </a:rPr>
              <a:t>乙方：杨修之死，罪在别人。</a:t>
            </a:r>
            <a:endParaRPr lang="zh-CN" altLang="en-US" b="1" dirty="0">
              <a:solidFill>
                <a:schemeClr val="bg1"/>
              </a:solidFill>
            </a:endParaRPr>
          </a:p>
          <a:p>
            <a:endParaRPr lang="zh-CN" altLang="en-US" b="1" dirty="0">
              <a:solidFill>
                <a:schemeClr val="bg1"/>
              </a:solidFill>
            </a:endParaRPr>
          </a:p>
          <a:p>
            <a:r>
              <a:rPr lang="zh-CN" altLang="en-US" b="1" dirty="0">
                <a:solidFill>
                  <a:schemeClr val="bg1"/>
                </a:solidFill>
              </a:rPr>
              <a:t>全班分成两组，赞同甲观点的，主动举手起来陈述。赞同乙观点的，主动起来反驳甲观点的同学，可以双方各推举一个代表，也可以即席发言。</a:t>
            </a:r>
            <a:r>
              <a:rPr lang="zh-CN" altLang="en-US" dirty="0"/>
              <a:t> </a:t>
            </a:r>
            <a:endParaRPr lang="zh-CN" altLang="en-US" b="1" dirty="0"/>
          </a:p>
          <a:p>
            <a:endParaRPr lang="zh-CN" altLang="en-US" dirty="0"/>
          </a:p>
        </p:txBody>
      </p:sp>
    </p:spTree>
  </p:cSld>
  <p:clrMapOvr>
    <a:masterClrMapping/>
  </p:clrMapOvr>
  <p:transition spd="slow">
    <p:check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9330" name="图片 99329"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99331" name="标题 99330"/>
          <p:cNvSpPr>
            <a:spLocks noGrp="1"/>
          </p:cNvSpPr>
          <p:nvPr>
            <p:ph type="title"/>
          </p:nvPr>
        </p:nvSpPr>
        <p:spPr>
          <a:ln/>
        </p:spPr>
        <p:txBody>
          <a:bodyPr lIns="88900" tIns="38100" rIns="88900" bIns="38100" anchor="ctr"/>
          <a:p>
            <a:r>
              <a:rPr lang="zh-CN" altLang="en-US" sz="6000" dirty="0">
                <a:solidFill>
                  <a:schemeClr val="bg1"/>
                </a:solidFill>
              </a:rPr>
              <a:t>杨修之死因归纳</a:t>
            </a:r>
            <a:endParaRPr lang="zh-CN" altLang="en-US" sz="6000" dirty="0">
              <a:solidFill>
                <a:schemeClr val="bg1"/>
              </a:solidFill>
            </a:endParaRPr>
          </a:p>
        </p:txBody>
      </p:sp>
      <p:sp>
        <p:nvSpPr>
          <p:cNvPr id="99332" name="文本占位符 99331"/>
          <p:cNvSpPr>
            <a:spLocks noGrp="1"/>
          </p:cNvSpPr>
          <p:nvPr>
            <p:ph type="body" idx="1"/>
          </p:nvPr>
        </p:nvSpPr>
        <p:spPr>
          <a:ln/>
        </p:spPr>
        <p:txBody>
          <a:bodyPr lIns="88900" tIns="38100" rIns="88900" bIns="38100"/>
          <a:p>
            <a:pPr>
              <a:lnSpc>
                <a:spcPct val="90000"/>
              </a:lnSpc>
            </a:pPr>
            <a:r>
              <a:rPr lang="zh-CN" altLang="en-US" dirty="0">
                <a:solidFill>
                  <a:schemeClr val="bg1"/>
                </a:solidFill>
              </a:rPr>
              <a:t>一、学生从故事中作者的倾向里读出的死因是杨修之死原因在己。</a:t>
            </a:r>
            <a:endParaRPr lang="zh-CN" altLang="en-US" dirty="0">
              <a:solidFill>
                <a:schemeClr val="bg1"/>
              </a:solidFill>
            </a:endParaRPr>
          </a:p>
          <a:p>
            <a:pPr>
              <a:lnSpc>
                <a:spcPct val="90000"/>
              </a:lnSpc>
            </a:pPr>
            <a:r>
              <a:rPr lang="zh-CN" altLang="en-US" dirty="0">
                <a:solidFill>
                  <a:schemeClr val="bg1"/>
                </a:solidFill>
              </a:rPr>
              <a:t>二、学生分析每个故事曹操的表里不一虚伪狡诈的反应，认为死因在曹操狡诈凶残。</a:t>
            </a:r>
            <a:endParaRPr lang="zh-CN" altLang="en-US" dirty="0">
              <a:solidFill>
                <a:schemeClr val="bg1"/>
              </a:solidFill>
            </a:endParaRPr>
          </a:p>
          <a:p>
            <a:pPr>
              <a:lnSpc>
                <a:spcPct val="90000"/>
              </a:lnSpc>
            </a:pPr>
            <a:r>
              <a:rPr lang="zh-CN" altLang="en-US" dirty="0">
                <a:solidFill>
                  <a:schemeClr val="bg1"/>
                </a:solidFill>
              </a:rPr>
              <a:t>三、老师补充材料，辅助学生真正理解杨修之死的根本原因是他卷入曹操立世子的政治斗争。</a:t>
            </a:r>
            <a:endParaRPr lang="zh-CN" altLang="en-US" dirty="0">
              <a:solidFill>
                <a:schemeClr val="bg1"/>
              </a:solidFill>
            </a:endParaRPr>
          </a:p>
        </p:txBody>
      </p:sp>
    </p:spTree>
  </p:cSld>
  <p:clrMapOvr>
    <a:masterClrMapping/>
  </p:clrMapOvr>
  <p:transition spd="slow">
    <p:check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6501" name="图片 106500" descr="蓝色背景"/>
          <p:cNvPicPr>
            <a:picLocks noChangeAspect="1"/>
          </p:cNvPicPr>
          <p:nvPr/>
        </p:nvPicPr>
        <p:blipFill>
          <a:blip r:embed="rId1"/>
          <a:stretch>
            <a:fillRect/>
          </a:stretch>
        </p:blipFill>
        <p:spPr>
          <a:xfrm>
            <a:off x="0" y="0"/>
            <a:ext cx="9144000" cy="6856413"/>
          </a:xfrm>
          <a:prstGeom prst="rect">
            <a:avLst/>
          </a:prstGeom>
          <a:noFill/>
          <a:ln w="9525">
            <a:noFill/>
          </a:ln>
        </p:spPr>
      </p:pic>
      <p:sp>
        <p:nvSpPr>
          <p:cNvPr id="106498" name="文本框 106497"/>
          <p:cNvSpPr txBox="1"/>
          <p:nvPr/>
        </p:nvSpPr>
        <p:spPr>
          <a:xfrm>
            <a:off x="304800" y="304800"/>
            <a:ext cx="8394700" cy="2498725"/>
          </a:xfrm>
          <a:prstGeom prst="rect">
            <a:avLst/>
          </a:prstGeom>
          <a:noFill/>
          <a:ln w="9525">
            <a:noFill/>
          </a:ln>
        </p:spPr>
        <p:txBody>
          <a:bodyPr>
            <a:spAutoFit/>
          </a:bodyPr>
          <a:p>
            <a:pPr>
              <a:spcBef>
                <a:spcPct val="50000"/>
              </a:spcBef>
            </a:pPr>
            <a:r>
              <a:rPr lang="zh-CN" altLang="en-US" sz="4400" b="1" dirty="0">
                <a:solidFill>
                  <a:schemeClr val="bg1"/>
                </a:solidFill>
                <a:latin typeface="Times New Roman" panose="02020603050405020304" pitchFamily="18" charset="0"/>
                <a:ea typeface="隶书" panose="02010509060101010101" pitchFamily="49" charset="-122"/>
              </a:rPr>
              <a:t>杨修之死，过在自己。</a:t>
            </a:r>
            <a:endParaRPr lang="zh-CN" altLang="en-US" sz="4400" b="1" dirty="0">
              <a:solidFill>
                <a:schemeClr val="bg1"/>
              </a:solidFill>
              <a:latin typeface="Times New Roman" panose="02020603050405020304" pitchFamily="18" charset="0"/>
              <a:ea typeface="隶书" panose="02010509060101010101" pitchFamily="49" charset="-122"/>
            </a:endParaRPr>
          </a:p>
          <a:p>
            <a:pPr>
              <a:spcBef>
                <a:spcPct val="50000"/>
              </a:spcBef>
            </a:pPr>
            <a:r>
              <a:rPr lang="zh-CN" altLang="en-US" sz="4400" b="1" dirty="0">
                <a:solidFill>
                  <a:schemeClr val="bg1"/>
                </a:solidFill>
                <a:latin typeface="Times New Roman" panose="02020603050405020304" pitchFamily="18" charset="0"/>
                <a:ea typeface="隶书" panose="02010509060101010101" pitchFamily="49" charset="-122"/>
              </a:rPr>
              <a:t>学生理由：</a:t>
            </a:r>
            <a:endParaRPr lang="zh-CN" altLang="en-US" sz="4400" b="1" dirty="0">
              <a:solidFill>
                <a:schemeClr val="bg1"/>
              </a:solidFill>
              <a:latin typeface="Times New Roman" panose="02020603050405020304" pitchFamily="18" charset="0"/>
              <a:ea typeface="隶书" panose="02010509060101010101" pitchFamily="49" charset="-122"/>
            </a:endParaRPr>
          </a:p>
          <a:p>
            <a:pPr>
              <a:spcBef>
                <a:spcPct val="50000"/>
              </a:spcBef>
            </a:pPr>
            <a:endParaRPr lang="zh-CN" altLang="en-US" sz="3200" b="1" dirty="0">
              <a:solidFill>
                <a:schemeClr val="tx2"/>
              </a:solidFill>
              <a:latin typeface="Times New Roman" panose="02020603050405020304" pitchFamily="18" charset="0"/>
              <a:ea typeface="隶书" panose="02010509060101010101" pitchFamily="49" charset="-122"/>
            </a:endParaRPr>
          </a:p>
        </p:txBody>
      </p:sp>
      <p:sp>
        <p:nvSpPr>
          <p:cNvPr id="106500" name="文本框 106499"/>
          <p:cNvSpPr txBox="1"/>
          <p:nvPr/>
        </p:nvSpPr>
        <p:spPr>
          <a:xfrm>
            <a:off x="0" y="2320925"/>
            <a:ext cx="8839200" cy="3989388"/>
          </a:xfrm>
          <a:prstGeom prst="rect">
            <a:avLst/>
          </a:prstGeom>
          <a:noFill/>
          <a:ln w="9525">
            <a:noFill/>
          </a:ln>
        </p:spPr>
        <p:txBody>
          <a:bodyPr>
            <a:spAutoFit/>
          </a:bodyPr>
          <a:p>
            <a:pPr>
              <a:spcBef>
                <a:spcPct val="50000"/>
              </a:spcBef>
            </a:pPr>
            <a:r>
              <a:rPr lang="en-US" altLang="zh-CN" sz="3200" b="1">
                <a:solidFill>
                  <a:schemeClr val="bg1"/>
                </a:solidFill>
                <a:latin typeface="Times New Roman" panose="02020603050405020304" pitchFamily="18" charset="0"/>
              </a:rPr>
              <a:t>1</a:t>
            </a:r>
            <a:r>
              <a:rPr lang="zh-CN" altLang="en-US" sz="3200" b="1" dirty="0">
                <a:solidFill>
                  <a:schemeClr val="bg1"/>
                </a:solidFill>
                <a:latin typeface="Times New Roman" panose="02020603050405020304" pitchFamily="18" charset="0"/>
              </a:rPr>
              <a:t>、读了园门改阔，我认为杨修有才能却又有些狂妄，恃才放旷。</a:t>
            </a:r>
            <a:r>
              <a:rPr lang="en-US" altLang="zh-CN" sz="3200" b="1">
                <a:solidFill>
                  <a:schemeClr val="bg1"/>
                </a:solidFill>
                <a:latin typeface="Times New Roman" panose="02020603050405020304" pitchFamily="18" charset="0"/>
              </a:rPr>
              <a:t>2</a:t>
            </a:r>
            <a:r>
              <a:rPr lang="zh-CN" altLang="en-US" sz="3200" b="1" dirty="0">
                <a:solidFill>
                  <a:schemeClr val="bg1"/>
                </a:solidFill>
                <a:latin typeface="Times New Roman" panose="02020603050405020304" pitchFamily="18" charset="0"/>
              </a:rPr>
              <a:t>、读了众人分酥，我认为杨修目中无主，过于自恃卖弄聪明。</a:t>
            </a:r>
            <a:r>
              <a:rPr lang="en-US" altLang="zh-CN" sz="3200" b="1">
                <a:solidFill>
                  <a:schemeClr val="bg1"/>
                </a:solidFill>
                <a:latin typeface="Times New Roman" panose="02020603050405020304" pitchFamily="18" charset="0"/>
              </a:rPr>
              <a:t>3</a:t>
            </a:r>
            <a:r>
              <a:rPr lang="zh-CN" altLang="en-US" sz="3200" b="1" dirty="0">
                <a:solidFill>
                  <a:schemeClr val="bg1"/>
                </a:solidFill>
                <a:latin typeface="Times New Roman" panose="02020603050405020304" pitchFamily="18" charset="0"/>
              </a:rPr>
              <a:t>、读了梦中杀人，我认为杨修点破曹操佯睡杀近侍的真正心思，招致曹操的厌恶</a:t>
            </a:r>
            <a:r>
              <a:rPr lang="en-US" altLang="zh-CN" sz="3200" b="1">
                <a:solidFill>
                  <a:schemeClr val="bg1"/>
                </a:solidFill>
                <a:latin typeface="Times New Roman" panose="02020603050405020304" pitchFamily="18" charset="0"/>
              </a:rPr>
              <a:t>,</a:t>
            </a:r>
            <a:r>
              <a:rPr lang="zh-CN" altLang="en-US" sz="3200" b="1" dirty="0">
                <a:solidFill>
                  <a:schemeClr val="bg1"/>
                </a:solidFill>
                <a:latin typeface="Times New Roman" panose="02020603050405020304" pitchFamily="18" charset="0"/>
              </a:rPr>
              <a:t>心直口快、轻率。</a:t>
            </a:r>
            <a:r>
              <a:rPr lang="en-US" altLang="zh-CN" sz="3200" b="1">
                <a:solidFill>
                  <a:schemeClr val="bg1"/>
                </a:solidFill>
                <a:latin typeface="Times New Roman" panose="02020603050405020304" pitchFamily="18" charset="0"/>
              </a:rPr>
              <a:t>4</a:t>
            </a:r>
            <a:r>
              <a:rPr lang="zh-CN" altLang="en-US" sz="3200" b="1" dirty="0">
                <a:solidFill>
                  <a:schemeClr val="bg1"/>
                </a:solidFill>
                <a:latin typeface="Times New Roman" panose="02020603050405020304" pitchFamily="18" charset="0"/>
              </a:rPr>
              <a:t>、读了吴质事件，我认为杨修行动过于轻率，缺乏心机。</a:t>
            </a:r>
            <a:r>
              <a:rPr lang="en-US" altLang="zh-CN" sz="3200" b="1">
                <a:solidFill>
                  <a:schemeClr val="bg1"/>
                </a:solidFill>
                <a:latin typeface="Times New Roman" panose="02020603050405020304" pitchFamily="18" charset="0"/>
              </a:rPr>
              <a:t>5</a:t>
            </a:r>
            <a:r>
              <a:rPr lang="zh-CN" altLang="en-US" sz="3200" b="1" dirty="0">
                <a:solidFill>
                  <a:schemeClr val="bg1"/>
                </a:solidFill>
                <a:latin typeface="Times New Roman" panose="02020603050405020304" pitchFamily="18" charset="0"/>
              </a:rPr>
              <a:t>、读了计出邺城和为植答教，我认为杨修卷入曹室争斗之中，自惹其祸。</a:t>
            </a:r>
            <a:endParaRPr lang="zh-CN" altLang="en-US" sz="3200" b="1" dirty="0">
              <a:solidFill>
                <a:schemeClr val="bg1"/>
              </a:solidFill>
              <a:latin typeface="Times New Roman" panose="02020603050405020304" pitchFamily="18"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6500">
                                            <p:txEl>
                                              <p:charRg st="0" end="162"/>
                                            </p:txEl>
                                          </p:spTgt>
                                        </p:tgtEl>
                                        <p:attrNameLst>
                                          <p:attrName>style.visibility</p:attrName>
                                        </p:attrNameLst>
                                      </p:cBhvr>
                                      <p:to>
                                        <p:strVal val="visible"/>
                                      </p:to>
                                    </p:set>
                                    <p:animEffect transition="in" filter="blinds(horizontal)">
                                      <p:cBhvr>
                                        <p:cTn id="7" dur="500"/>
                                        <p:tgtEl>
                                          <p:spTgt spid="106500">
                                            <p:txEl>
                                              <p:charRg st="0" end="16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0"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7528" name="图片 107527" descr="蓝色背景"/>
          <p:cNvPicPr>
            <a:picLocks noChangeAspect="1"/>
          </p:cNvPicPr>
          <p:nvPr/>
        </p:nvPicPr>
        <p:blipFill>
          <a:blip r:embed="rId1"/>
          <a:stretch>
            <a:fillRect/>
          </a:stretch>
        </p:blipFill>
        <p:spPr>
          <a:xfrm>
            <a:off x="0" y="0"/>
            <a:ext cx="9144000" cy="6856413"/>
          </a:xfrm>
          <a:prstGeom prst="rect">
            <a:avLst/>
          </a:prstGeom>
          <a:noFill/>
          <a:ln w="9525">
            <a:noFill/>
          </a:ln>
        </p:spPr>
      </p:pic>
      <p:sp>
        <p:nvSpPr>
          <p:cNvPr id="107522" name="文本框 107521"/>
          <p:cNvSpPr txBox="1"/>
          <p:nvPr/>
        </p:nvSpPr>
        <p:spPr>
          <a:xfrm>
            <a:off x="-63500" y="404813"/>
            <a:ext cx="7070725" cy="1433512"/>
          </a:xfrm>
          <a:prstGeom prst="rect">
            <a:avLst/>
          </a:prstGeom>
          <a:noFill/>
          <a:ln w="9525">
            <a:noFill/>
          </a:ln>
        </p:spPr>
        <p:txBody>
          <a:bodyPr wrap="none" anchor="t">
            <a:spAutoFit/>
          </a:bodyPr>
          <a:p>
            <a:pPr/>
            <a:r>
              <a:rPr lang="zh-CN" altLang="en-US" sz="2800" dirty="0">
                <a:latin typeface="Times New Roman" panose="02020603050405020304" pitchFamily="18" charset="0"/>
              </a:rPr>
              <a:t>　　　　　　</a:t>
            </a:r>
            <a:endParaRPr lang="zh-CN" altLang="en-US" sz="2800" b="1" dirty="0">
              <a:latin typeface="Times New Roman" panose="02020603050405020304" pitchFamily="18" charset="0"/>
            </a:endParaRPr>
          </a:p>
          <a:p>
            <a:pPr/>
            <a:r>
              <a:rPr lang="zh-CN" altLang="en-US" sz="6000" b="1" dirty="0">
                <a:solidFill>
                  <a:schemeClr val="bg1"/>
                </a:solidFill>
                <a:latin typeface="Arial" panose="020B0604020202020204" pitchFamily="34" charset="0"/>
              </a:rPr>
              <a:t>杨修之死，罪在曹操</a:t>
            </a:r>
            <a:endParaRPr lang="zh-CN" altLang="en-US" sz="6000" b="1" dirty="0">
              <a:solidFill>
                <a:schemeClr val="bg1"/>
              </a:solidFill>
              <a:latin typeface="Arial" panose="020B0604020202020204" pitchFamily="34" charset="0"/>
            </a:endParaRPr>
          </a:p>
        </p:txBody>
      </p:sp>
      <p:sp>
        <p:nvSpPr>
          <p:cNvPr id="107523" name="文本框 107522"/>
          <p:cNvSpPr txBox="1"/>
          <p:nvPr/>
        </p:nvSpPr>
        <p:spPr>
          <a:xfrm>
            <a:off x="395288" y="2276475"/>
            <a:ext cx="5678487" cy="2770188"/>
          </a:xfrm>
          <a:prstGeom prst="rect">
            <a:avLst/>
          </a:prstGeom>
          <a:noFill/>
          <a:ln w="9525">
            <a:noFill/>
          </a:ln>
        </p:spPr>
        <p:txBody>
          <a:bodyPr>
            <a:spAutoFit/>
          </a:bodyPr>
          <a:p>
            <a:pPr/>
            <a:r>
              <a:rPr lang="zh-CN" altLang="en-US" sz="4400" b="1" dirty="0">
                <a:solidFill>
                  <a:schemeClr val="bg1"/>
                </a:solidFill>
                <a:latin typeface="Times New Roman" panose="02020603050405020304" pitchFamily="18" charset="0"/>
              </a:rPr>
              <a:t>忌贤妒能  心胸狭窄、生性多疑  虚伪奸诈</a:t>
            </a:r>
            <a:endParaRPr lang="zh-CN" altLang="en-US" sz="4400" b="1" dirty="0">
              <a:solidFill>
                <a:schemeClr val="bg1"/>
              </a:solidFill>
              <a:latin typeface="Times New Roman" panose="02020603050405020304" pitchFamily="18" charset="0"/>
            </a:endParaRPr>
          </a:p>
          <a:p>
            <a:pPr/>
            <a:r>
              <a:rPr lang="zh-CN" altLang="en-US" sz="4400" b="1" dirty="0">
                <a:solidFill>
                  <a:schemeClr val="bg1"/>
                </a:solidFill>
                <a:latin typeface="Times New Roman" panose="02020603050405020304" pitchFamily="18" charset="0"/>
              </a:rPr>
              <a:t>老谋深算</a:t>
            </a:r>
            <a:endParaRPr lang="zh-CN" altLang="en-US" sz="4400" b="1" dirty="0">
              <a:solidFill>
                <a:schemeClr val="bg1"/>
              </a:solidFill>
              <a:latin typeface="Times New Roman" panose="02020603050405020304" pitchFamily="18" charset="0"/>
            </a:endParaRPr>
          </a:p>
          <a:p>
            <a:pPr/>
            <a:endParaRPr lang="zh-CN" altLang="en-US" sz="4400" b="1" dirty="0">
              <a:solidFill>
                <a:schemeClr val="bg1"/>
              </a:solidFill>
              <a:latin typeface="Times New Roman" panose="02020603050405020304" pitchFamily="18" charset="0"/>
            </a:endParaRPr>
          </a:p>
        </p:txBody>
      </p:sp>
      <p:sp>
        <p:nvSpPr>
          <p:cNvPr id="107524" name="文本框 107523"/>
          <p:cNvSpPr txBox="1"/>
          <p:nvPr/>
        </p:nvSpPr>
        <p:spPr>
          <a:xfrm>
            <a:off x="5851525" y="3981450"/>
            <a:ext cx="184150" cy="457200"/>
          </a:xfrm>
          <a:prstGeom prst="rect">
            <a:avLst/>
          </a:prstGeom>
          <a:noFill/>
          <a:ln w="9525">
            <a:noFill/>
          </a:ln>
        </p:spPr>
        <p:txBody>
          <a:bodyPr/>
          <a:p>
            <a:endParaRPr lang="zh-CN" altLang="en-US"/>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1" nodeType="clickEffect">
                                  <p:stCondLst>
                                    <p:cond delay="0"/>
                                  </p:stCondLst>
                                  <p:childTnLst>
                                    <p:set>
                                      <p:cBhvr>
                                        <p:cTn id="6" dur="1" fill="hold">
                                          <p:stCondLst>
                                            <p:cond delay="0"/>
                                          </p:stCondLst>
                                        </p:cTn>
                                        <p:tgtEl>
                                          <p:spTgt spid="107523"/>
                                        </p:tgtEl>
                                        <p:attrNameLst>
                                          <p:attrName>style.visibility</p:attrName>
                                        </p:attrNameLst>
                                      </p:cBhvr>
                                      <p:to>
                                        <p:strVal val="visible"/>
                                      </p:to>
                                    </p:set>
                                    <p:animEffect transition="in" filter="wipe(down)">
                                      <p:cBhvr>
                                        <p:cTn id="7" dur="500"/>
                                        <p:tgtEl>
                                          <p:spTgt spid="10752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7523"/>
                                        </p:tgtEl>
                                        <p:attrNameLst>
                                          <p:attrName>style.visibility</p:attrName>
                                        </p:attrNameLst>
                                      </p:cBhvr>
                                      <p:to>
                                        <p:strVal val="visible"/>
                                      </p:to>
                                    </p:set>
                                    <p:animEffect transition="in" filter="blinds(horizontal)">
                                      <p:cBhvr>
                                        <p:cTn id="10" dur="500"/>
                                        <p:tgtEl>
                                          <p:spTgt spid="10752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07522"/>
                                        </p:tgtEl>
                                        <p:attrNameLst>
                                          <p:attrName>style.visibility</p:attrName>
                                        </p:attrNameLst>
                                      </p:cBhvr>
                                      <p:to>
                                        <p:strVal val="visible"/>
                                      </p:to>
                                    </p:set>
                                    <p:animEffect transition="in" filter="wipe(down)">
                                      <p:cBhvr>
                                        <p:cTn id="15" dur="500"/>
                                        <p:tgtEl>
                                          <p:spTgt spid="1075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p:bldP spid="107523" grpId="0"/>
      <p:bldP spid="107523"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21858" name="图片 121857" descr="QQ图片20161209094306">
            <a:hlinkClick r:id="rId1" action="ppaction://hlinkfile"/>
          </p:cNvPr>
          <p:cNvPicPr>
            <a:picLocks noChangeAspect="1"/>
          </p:cNvPicPr>
          <p:nvPr/>
        </p:nvPicPr>
        <p:blipFill>
          <a:blip r:embed="rId2"/>
          <a:stretch>
            <a:fillRect/>
          </a:stretch>
        </p:blipFill>
        <p:spPr>
          <a:xfrm>
            <a:off x="0" y="0"/>
            <a:ext cx="9144000" cy="6856413"/>
          </a:xfrm>
          <a:prstGeom prst="rect">
            <a:avLst/>
          </a:prstGeom>
          <a:noFill/>
          <a:ln w="9525">
            <a:noFill/>
          </a:ln>
        </p:spPr>
      </p:pic>
      <p:sp>
        <p:nvSpPr>
          <p:cNvPr id="121859" name="矩形 121858"/>
          <p:cNvSpPr/>
          <p:nvPr/>
        </p:nvSpPr>
        <p:spPr>
          <a:xfrm>
            <a:off x="0" y="461963"/>
            <a:ext cx="7827963" cy="701675"/>
          </a:xfrm>
          <a:prstGeom prst="rect">
            <a:avLst/>
          </a:prstGeom>
          <a:noFill/>
          <a:ln w="9525">
            <a:noFill/>
          </a:ln>
        </p:spPr>
        <p:txBody>
          <a:bodyPr wrap="none" anchor="t">
            <a:spAutoFit/>
          </a:bodyPr>
          <a:p>
            <a:pPr/>
            <a:r>
              <a:rPr lang="zh-CN" altLang="en-US" sz="4000" b="1" dirty="0">
                <a:solidFill>
                  <a:schemeClr val="bg1"/>
                </a:solidFill>
                <a:latin typeface="Times New Roman" panose="02020603050405020304" pitchFamily="18" charset="0"/>
              </a:rPr>
              <a:t>杨修的死，还有没有别的原因呢？</a:t>
            </a:r>
            <a:endParaRPr lang="zh-CN" altLang="en-US" sz="4000" b="1" dirty="0">
              <a:solidFill>
                <a:schemeClr val="bg1"/>
              </a:solidFill>
              <a:latin typeface="Times New Roman" panose="02020603050405020304" pitchFamily="18" charset="0"/>
            </a:endParaRPr>
          </a:p>
        </p:txBody>
      </p:sp>
      <p:sp>
        <p:nvSpPr>
          <p:cNvPr id="121860" name="矩形 121859"/>
          <p:cNvSpPr/>
          <p:nvPr/>
        </p:nvSpPr>
        <p:spPr>
          <a:xfrm>
            <a:off x="1879600" y="1522413"/>
            <a:ext cx="6046788" cy="3387725"/>
          </a:xfrm>
          <a:prstGeom prst="rect">
            <a:avLst/>
          </a:prstGeom>
          <a:noFill/>
          <a:ln w="9525">
            <a:noFill/>
          </a:ln>
        </p:spPr>
        <p:txBody>
          <a:bodyPr>
            <a:spAutoFit/>
          </a:bodyPr>
          <a:p>
            <a:pPr/>
            <a:r>
              <a:rPr lang="zh-CN" altLang="en-US" sz="3600" b="1" dirty="0">
                <a:solidFill>
                  <a:schemeClr val="bg1"/>
                </a:solidFill>
                <a:effectLst>
                  <a:outerShdw blurRad="38100" dist="38100" dir="2700000">
                    <a:srgbClr val="C0C0C0"/>
                  </a:outerShdw>
                </a:effectLst>
                <a:latin typeface="Times New Roman" panose="02020603050405020304" pitchFamily="18" charset="0"/>
                <a:ea typeface="楷体_GB2312" panose="02010609030101010101" pitchFamily="49" charset="-122"/>
              </a:rPr>
              <a:t>让我们来读读</a:t>
            </a:r>
            <a:r>
              <a:rPr lang="zh-CN" altLang="en-GB" sz="3600" b="1" dirty="0">
                <a:solidFill>
                  <a:schemeClr val="bg1"/>
                </a:solidFill>
                <a:effectLst>
                  <a:outerShdw blurRad="38100" dist="38100" dir="2700000">
                    <a:srgbClr val="C0C0C0"/>
                  </a:outerShdw>
                </a:effectLst>
                <a:latin typeface="Times New Roman" panose="02020603050405020304" pitchFamily="18" charset="0"/>
                <a:ea typeface="楷体_GB2312" panose="02010609030101010101" pitchFamily="49" charset="-122"/>
              </a:rPr>
              <a:t>“告发曹丕密谋、教曹植斩门吏、为曹植作答教”等事。这些事都告诉我们杨修参与了曹丕和曹植争夺接班人的斗争。</a:t>
            </a:r>
            <a:endParaRPr lang="zh-CN" altLang="en-US" sz="3600" b="1" dirty="0">
              <a:solidFill>
                <a:schemeClr val="bg1"/>
              </a:solidFill>
              <a:effectLst>
                <a:outerShdw blurRad="38100" dist="38100" dir="2700000">
                  <a:srgbClr val="C0C0C0"/>
                </a:outerShdw>
              </a:effectLst>
              <a:latin typeface="Times New Roman" panose="02020603050405020304" pitchFamily="18" charset="0"/>
              <a:ea typeface="楷体_GB2312" panose="02010609030101010101" pitchFamily="49" charset="-122"/>
            </a:endParaRPr>
          </a:p>
          <a:p>
            <a:pPr/>
            <a:endParaRPr lang="zh-CN" altLang="en-GB" sz="3600" b="1" dirty="0">
              <a:solidFill>
                <a:schemeClr val="bg1"/>
              </a:solidFill>
              <a:effectLst>
                <a:outerShdw blurRad="38100" dist="38100" dir="2700000">
                  <a:srgbClr val="C0C0C0"/>
                </a:outerShdw>
              </a:effectLst>
              <a:latin typeface="Times New Roman" panose="02020603050405020304" pitchFamily="18" charset="0"/>
              <a:ea typeface="楷体_GB2312" panose="02010609030101010101" pitchFamily="49" charset="-122"/>
            </a:endParaRPr>
          </a:p>
        </p:txBody>
      </p:sp>
      <p:sp>
        <p:nvSpPr>
          <p:cNvPr id="121861" name="矩形 121860">
            <a:hlinkClick r:id="rId1" action="ppaction://hlinkfile"/>
          </p:cNvPr>
          <p:cNvSpPr/>
          <p:nvPr/>
        </p:nvSpPr>
        <p:spPr>
          <a:xfrm>
            <a:off x="787400" y="4957763"/>
            <a:ext cx="5789613" cy="701675"/>
          </a:xfrm>
          <a:prstGeom prst="rect">
            <a:avLst/>
          </a:prstGeom>
          <a:noFill/>
          <a:ln w="9525">
            <a:noFill/>
          </a:ln>
        </p:spPr>
        <p:txBody>
          <a:bodyPr wrap="none" anchor="t">
            <a:spAutoFit/>
          </a:bodyPr>
          <a:p>
            <a:r>
              <a:rPr lang="zh-CN" altLang="en-US" sz="4000" b="1" dirty="0">
                <a:solidFill>
                  <a:schemeClr val="bg1"/>
                </a:solidFill>
                <a:effectLst>
                  <a:outerShdw blurRad="38100" dist="38100" dir="2700000">
                    <a:srgbClr val="C0C0C0"/>
                  </a:outerShdw>
                </a:effectLst>
                <a:latin typeface="Times New Roman" panose="02020603050405020304" pitchFamily="18" charset="0"/>
              </a:rPr>
              <a:t>让我们来看看旁证材料：</a:t>
            </a:r>
            <a:endParaRPr lang="zh-CN" altLang="en-US" sz="4000" b="1" dirty="0">
              <a:solidFill>
                <a:schemeClr val="bg1"/>
              </a:solidFill>
              <a:effectLst>
                <a:outerShdw blurRad="38100" dist="38100" dir="2700000">
                  <a:srgbClr val="C0C0C0"/>
                </a:outerShdw>
              </a:effectLst>
              <a:latin typeface="Times New Roman" panose="02020603050405020304" pitchFamily="18" charset="0"/>
            </a:endParaRPr>
          </a:p>
        </p:txBody>
      </p:sp>
    </p:spTree>
  </p:cSld>
  <p:clrMapOvr>
    <a:masterClrMapping/>
  </p:clrMapOvr>
  <p:transition spd="slow">
    <p:check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7762" name="图片 6" descr="3.png"/>
          <p:cNvPicPr>
            <a:picLocks noChangeAspect="1"/>
          </p:cNvPicPr>
          <p:nvPr/>
        </p:nvPicPr>
        <p:blipFill>
          <a:blip r:embed="rId1"/>
          <a:stretch>
            <a:fillRect/>
          </a:stretch>
        </p:blipFill>
        <p:spPr>
          <a:xfrm>
            <a:off x="0" y="0"/>
            <a:ext cx="9144000" cy="6856413"/>
          </a:xfrm>
          <a:prstGeom prst="rect">
            <a:avLst/>
          </a:prstGeom>
          <a:noFill/>
          <a:ln w="9525">
            <a:noFill/>
          </a:ln>
        </p:spPr>
      </p:pic>
      <p:pic>
        <p:nvPicPr>
          <p:cNvPr id="117772" name="图片 117771" descr="蓝色背景"/>
          <p:cNvPicPr>
            <a:picLocks noChangeAspect="1"/>
          </p:cNvPicPr>
          <p:nvPr/>
        </p:nvPicPr>
        <p:blipFill>
          <a:blip r:embed="rId2"/>
          <a:stretch>
            <a:fillRect/>
          </a:stretch>
        </p:blipFill>
        <p:spPr>
          <a:xfrm>
            <a:off x="0" y="0"/>
            <a:ext cx="9144000" cy="6856413"/>
          </a:xfrm>
          <a:prstGeom prst="rect">
            <a:avLst/>
          </a:prstGeom>
          <a:noFill/>
          <a:ln w="9525">
            <a:noFill/>
          </a:ln>
        </p:spPr>
      </p:pic>
      <p:pic>
        <p:nvPicPr>
          <p:cNvPr id="117763" name="图片 1" descr="32.png"/>
          <p:cNvPicPr>
            <a:picLocks noChangeAspect="1"/>
          </p:cNvPicPr>
          <p:nvPr/>
        </p:nvPicPr>
        <p:blipFill>
          <a:blip r:embed="rId3"/>
          <a:stretch>
            <a:fillRect/>
          </a:stretch>
        </p:blipFill>
        <p:spPr>
          <a:xfrm>
            <a:off x="8077200" y="3200400"/>
            <a:ext cx="1255713" cy="3338513"/>
          </a:xfrm>
          <a:prstGeom prst="rect">
            <a:avLst/>
          </a:prstGeom>
          <a:noFill/>
          <a:ln w="9525">
            <a:noFill/>
          </a:ln>
        </p:spPr>
      </p:pic>
      <p:pic>
        <p:nvPicPr>
          <p:cNvPr id="16388" name="图片 10" descr="8.png"/>
          <p:cNvPicPr>
            <a:picLocks noChangeAspect="1"/>
          </p:cNvPicPr>
          <p:nvPr/>
        </p:nvPicPr>
        <p:blipFill>
          <a:blip r:embed="rId4"/>
          <a:stretch>
            <a:fillRect/>
          </a:stretch>
        </p:blipFill>
        <p:spPr>
          <a:xfrm>
            <a:off x="0" y="5540375"/>
            <a:ext cx="596900" cy="863600"/>
          </a:xfrm>
          <a:prstGeom prst="rect">
            <a:avLst/>
          </a:prstGeom>
          <a:noFill/>
          <a:ln w="9525">
            <a:noFill/>
          </a:ln>
        </p:spPr>
      </p:pic>
      <p:pic>
        <p:nvPicPr>
          <p:cNvPr id="16389" name="图片 11" descr="9.png"/>
          <p:cNvPicPr>
            <a:picLocks noChangeAspect="1"/>
          </p:cNvPicPr>
          <p:nvPr/>
        </p:nvPicPr>
        <p:blipFill>
          <a:blip r:embed="rId5"/>
          <a:stretch>
            <a:fillRect/>
          </a:stretch>
        </p:blipFill>
        <p:spPr>
          <a:xfrm>
            <a:off x="0" y="3579813"/>
            <a:ext cx="542925" cy="714375"/>
          </a:xfrm>
          <a:prstGeom prst="rect">
            <a:avLst/>
          </a:prstGeom>
          <a:noFill/>
          <a:ln w="9525">
            <a:noFill/>
          </a:ln>
        </p:spPr>
      </p:pic>
      <p:sp>
        <p:nvSpPr>
          <p:cNvPr id="117769" name="文本框 16392"/>
          <p:cNvSpPr txBox="1"/>
          <p:nvPr/>
        </p:nvSpPr>
        <p:spPr>
          <a:xfrm>
            <a:off x="1524000" y="1219200"/>
            <a:ext cx="5867400" cy="701675"/>
          </a:xfrm>
          <a:prstGeom prst="rect">
            <a:avLst/>
          </a:prstGeom>
          <a:noFill/>
          <a:ln w="9525">
            <a:noFill/>
          </a:ln>
        </p:spPr>
        <p:txBody>
          <a:bodyPr>
            <a:spAutoFit/>
          </a:bodyPr>
          <a:p>
            <a:pPr>
              <a:buFont typeface="Arial" panose="020B0604020202020204" pitchFamily="34" charset="0"/>
            </a:pPr>
            <a:endParaRPr lang="zh-CN" altLang="en-US" sz="4000" b="1" dirty="0">
              <a:latin typeface="Arial" panose="020B0604020202020204" pitchFamily="34" charset="0"/>
            </a:endParaRPr>
          </a:p>
        </p:txBody>
      </p:sp>
      <p:sp>
        <p:nvSpPr>
          <p:cNvPr id="16394" name="文本框 16393"/>
          <p:cNvSpPr txBox="1"/>
          <p:nvPr/>
        </p:nvSpPr>
        <p:spPr>
          <a:xfrm>
            <a:off x="1193800" y="876300"/>
            <a:ext cx="7086600" cy="3751263"/>
          </a:xfrm>
          <a:prstGeom prst="rect">
            <a:avLst/>
          </a:prstGeom>
          <a:noFill/>
          <a:ln w="9525">
            <a:noFill/>
          </a:ln>
        </p:spPr>
        <p:txBody>
          <a:bodyPr>
            <a:spAutoFit/>
          </a:bodyPr>
          <a:p>
            <a:pPr>
              <a:buFont typeface="Arial" panose="020B0604020202020204" pitchFamily="34" charset="0"/>
            </a:pPr>
            <a:r>
              <a:rPr lang="zh-CN" altLang="en-US" sz="4800" b="1" dirty="0">
                <a:solidFill>
                  <a:srgbClr val="0033CC"/>
                </a:solidFill>
                <a:latin typeface="Arial" panose="020B0604020202020204" pitchFamily="34" charset="0"/>
              </a:rPr>
              <a:t>      </a:t>
            </a:r>
            <a:r>
              <a:rPr lang="zh-CN" altLang="en-US" sz="4800" b="1" dirty="0">
                <a:solidFill>
                  <a:schemeClr val="bg1"/>
                </a:solidFill>
                <a:latin typeface="楷体_GB2312" panose="02010609030101010101" pitchFamily="49" charset="-122"/>
                <a:ea typeface="楷体_GB2312" panose="02010609030101010101" pitchFamily="49" charset="-122"/>
              </a:rPr>
              <a:t>杨修之死是因为他太了解人，却不了解自己，更不了解人与人之间究竟应如何相处。        </a:t>
            </a:r>
            <a:endParaRPr lang="zh-CN" altLang="en-US" sz="4800" b="1" dirty="0">
              <a:solidFill>
                <a:schemeClr val="bg1"/>
              </a:solidFill>
              <a:latin typeface="楷体_GB2312" panose="02010609030101010101" pitchFamily="49" charset="-122"/>
              <a:ea typeface="楷体_GB2312" panose="02010609030101010101" pitchFamily="49" charset="-122"/>
            </a:endParaRPr>
          </a:p>
          <a:p>
            <a:pPr>
              <a:buFont typeface="Arial" panose="020B0604020202020204" pitchFamily="34" charset="0"/>
            </a:pPr>
            <a:r>
              <a:rPr lang="zh-CN" altLang="en-US" sz="4800" b="1" dirty="0">
                <a:solidFill>
                  <a:schemeClr val="bg1"/>
                </a:solidFill>
                <a:latin typeface="楷体_GB2312" panose="02010609030101010101" pitchFamily="49" charset="-122"/>
                <a:ea typeface="楷体_GB2312" panose="02010609030101010101" pitchFamily="49" charset="-122"/>
              </a:rPr>
              <a:t>            </a:t>
            </a:r>
            <a:r>
              <a:rPr lang="en-US" altLang="zh-CN" sz="4800" b="1">
                <a:solidFill>
                  <a:schemeClr val="bg1"/>
                </a:solidFill>
                <a:latin typeface="微软雅黑" panose="020B0503020204020204" pitchFamily="34" charset="-122"/>
                <a:ea typeface="楷体_GB2312" panose="02010609030101010101" pitchFamily="49" charset="-122"/>
              </a:rPr>
              <a:t>——</a:t>
            </a:r>
            <a:r>
              <a:rPr lang="zh-CN" altLang="en-US" sz="4800" b="1" dirty="0">
                <a:solidFill>
                  <a:schemeClr val="bg1"/>
                </a:solidFill>
                <a:latin typeface="楷体_GB2312" panose="02010609030101010101" pitchFamily="49" charset="-122"/>
                <a:ea typeface="楷体_GB2312" panose="02010609030101010101" pitchFamily="49" charset="-122"/>
              </a:rPr>
              <a:t>易中天</a:t>
            </a:r>
            <a:endParaRPr lang="zh-CN" altLang="en-US" sz="4800" b="1" dirty="0">
              <a:solidFill>
                <a:schemeClr val="bg1"/>
              </a:solidFill>
              <a:latin typeface="楷体_GB2312" panose="02010609030101010101" pitchFamily="49" charset="-122"/>
              <a:ea typeface="楷体_GB2312" panose="02010609030101010101" pitchFamily="49" charset="-122"/>
            </a:endParaRPr>
          </a:p>
        </p:txBody>
      </p:sp>
      <p:pic>
        <p:nvPicPr>
          <p:cNvPr id="16395" name="图片 16394" descr="7.png"/>
          <p:cNvPicPr>
            <a:picLocks noChangeAspect="1"/>
          </p:cNvPicPr>
          <p:nvPr/>
        </p:nvPicPr>
        <p:blipFill>
          <a:blip r:embed="rId6"/>
          <a:stretch>
            <a:fillRect/>
          </a:stretch>
        </p:blipFill>
        <p:spPr>
          <a:xfrm>
            <a:off x="0" y="3276600"/>
            <a:ext cx="2005013" cy="3232150"/>
          </a:xfrm>
          <a:prstGeom prst="rect">
            <a:avLst/>
          </a:prstGeom>
          <a:noFill/>
          <a:ln w="9525">
            <a:noFill/>
          </a:ln>
        </p:spPr>
      </p:pic>
      <p:sp>
        <p:nvSpPr>
          <p:cNvPr id="117774" name="矩形 117773"/>
          <p:cNvSpPr/>
          <p:nvPr/>
        </p:nvSpPr>
        <p:spPr>
          <a:xfrm>
            <a:off x="1978025" y="4567238"/>
            <a:ext cx="5289550" cy="2289175"/>
          </a:xfrm>
          <a:prstGeom prst="rect">
            <a:avLst/>
          </a:prstGeom>
          <a:noFill/>
          <a:ln w="9525">
            <a:noFill/>
          </a:ln>
        </p:spPr>
        <p:txBody>
          <a:bodyPr>
            <a:spAutoFit/>
          </a:bodyPr>
          <a:p>
            <a:r>
              <a:rPr lang="zh-CN" altLang="en-US" sz="3600" b="1" dirty="0">
                <a:solidFill>
                  <a:schemeClr val="bg1"/>
                </a:solidFill>
                <a:effectLst>
                  <a:outerShdw blurRad="38100" dist="38100" dir="2700000">
                    <a:srgbClr val="C0C0C0"/>
                  </a:outerShdw>
                </a:effectLst>
                <a:latin typeface="Times New Roman" panose="02020603050405020304" pitchFamily="18" charset="0"/>
              </a:rPr>
              <a:t>我认为：杨修缺乏政治上的敏感性和处理政治斗争的能力</a:t>
            </a:r>
            <a:r>
              <a:rPr lang="en-US" altLang="zh-CN" sz="3600" b="1">
                <a:solidFill>
                  <a:schemeClr val="bg1"/>
                </a:solidFill>
                <a:effectLst>
                  <a:outerShdw blurRad="38100" dist="38100" dir="2700000">
                    <a:srgbClr val="C0C0C0"/>
                  </a:outerShdw>
                </a:effectLst>
                <a:latin typeface="Times New Roman" panose="02020603050405020304" pitchFamily="18" charset="0"/>
              </a:rPr>
              <a:t>,</a:t>
            </a:r>
            <a:r>
              <a:rPr lang="zh-CN" altLang="en-US" sz="3600" b="1" dirty="0">
                <a:solidFill>
                  <a:schemeClr val="bg1"/>
                </a:solidFill>
                <a:effectLst>
                  <a:outerShdw blurRad="38100" dist="38100" dir="2700000">
                    <a:srgbClr val="C0C0C0"/>
                  </a:outerShdw>
                </a:effectLst>
                <a:latin typeface="Times New Roman" panose="02020603050405020304" pitchFamily="18" charset="0"/>
              </a:rPr>
              <a:t>在政治思想上与曹操不同。</a:t>
            </a:r>
            <a:endParaRPr lang="zh-CN" altLang="en-US" sz="3600" b="1" dirty="0">
              <a:solidFill>
                <a:schemeClr val="bg1"/>
              </a:solidFill>
              <a:effectLst>
                <a:outerShdw blurRad="38100" dist="38100" dir="2700000">
                  <a:srgbClr val="C0C0C0"/>
                </a:outerShdw>
              </a:effectLst>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withEffect">
                                  <p:stCondLst>
                                    <p:cond delay="0"/>
                                  </p:stCondLst>
                                  <p:childTnLst>
                                    <p:animMotion origin="layout" path="M 0.05191 0.02067 C 0.03333 -0.02715 0.01493 -0.07498 0.04184 -0.11509 C 0.06892 -0.1552 0.11823 -0.249 0.21458 -0.2203 C 0.31094 -0.1913 0.54635 0.10367 0.61979 0.05677 C 0.69323 0.01018 0.63333 -0.38198 0.65538 -0.50046 C 0.67743 -0.61864 0.72899 -0.65443 0.75191 -0.65412 C 0.77483 -0.6535 0.78368 -0.57544 0.79253 -0.49738 " pathEditMode="relative" ptsTypes="aaaaaaA">
                                      <p:cBhvr>
                                        <p:cTn id="6" dur="2000" fill="hold"/>
                                        <p:tgtEl>
                                          <p:spTgt spid="16388"/>
                                        </p:tgtEl>
                                        <p:attrNameLst>
                                          <p:attrName>ppt_x</p:attrName>
                                          <p:attrName>ppt_y</p:attrName>
                                        </p:attrNameLst>
                                      </p:cBhvr>
                                    </p:animMotion>
                                  </p:childTnLst>
                                </p:cTn>
                              </p:par>
                              <p:par>
                                <p:cTn id="7" presetID="0" presetClass="path" presetSubtype="0" accel="50000" decel="50000" fill="hold" nodeType="withEffect">
                                  <p:stCondLst>
                                    <p:cond delay="0"/>
                                  </p:stCondLst>
                                  <p:childTnLst>
                                    <p:animMotion origin="layout" path="M 0.0533 -0.10429 C 0.12673 0.08176 0.20034 0.26782 0.22291 0.23912 C 0.24548 0.21043 0.13958 -0.23357 0.18889 -0.27584 C 0.23819 -0.31811 0.4092 -0.03147 0.51944 -0.01419 C 0.62969 0.00339 0.73975 -0.08362 0.85 -0.17063 " pathEditMode="relative" ptsTypes="aaaaA">
                                      <p:cBhvr>
                                        <p:cTn id="8" dur="2000" fill="hold"/>
                                        <p:tgtEl>
                                          <p:spTgt spid="16389"/>
                                        </p:tgtEl>
                                        <p:attrNameLst>
                                          <p:attrName>ppt_x</p:attrName>
                                          <p:attrName>ppt_y</p:attrName>
                                        </p:attrNameLst>
                                      </p:cBhvr>
                                    </p:animMotion>
                                  </p:childTnLst>
                                </p:cTn>
                              </p:par>
                              <p:par>
                                <p:cTn id="9" presetID="40" presetClass="entr" presetSubtype="0" fill="hold" grpId="0" nodeType="withEffect">
                                  <p:stCondLst>
                                    <p:cond delay="0"/>
                                  </p:stCondLst>
                                  <p:iterate type="lt">
                                    <p:tmPct val="10000"/>
                                  </p:iterate>
                                  <p:childTnLst>
                                    <p:set>
                                      <p:cBhvr>
                                        <p:cTn id="10" dur="1" fill="hold">
                                          <p:stCondLst>
                                            <p:cond delay="0"/>
                                          </p:stCondLst>
                                        </p:cTn>
                                        <p:tgtEl>
                                          <p:spTgt spid="16394"/>
                                        </p:tgtEl>
                                        <p:attrNameLst>
                                          <p:attrName>style.visibility</p:attrName>
                                        </p:attrNameLst>
                                      </p:cBhvr>
                                      <p:to>
                                        <p:strVal val="visible"/>
                                      </p:to>
                                    </p:set>
                                    <p:animEffect transition="in" filter="fade">
                                      <p:cBhvr>
                                        <p:cTn id="11" dur="1000"/>
                                        <p:tgtEl>
                                          <p:spTgt spid="16394"/>
                                        </p:tgtEl>
                                      </p:cBhvr>
                                    </p:animEffect>
                                    <p:anim calcmode="lin" valueType="num">
                                      <p:cBhvr>
                                        <p:cTn id="12" dur="1000" fill="hold"/>
                                        <p:tgtEl>
                                          <p:spTgt spid="16394"/>
                                        </p:tgtEl>
                                        <p:attrNameLst>
                                          <p:attrName>ppt_x</p:attrName>
                                        </p:attrNameLst>
                                      </p:cBhvr>
                                      <p:tavLst>
                                        <p:tav tm="0">
                                          <p:val>
                                            <p:strVal val="#ppt_x-.1"/>
                                          </p:val>
                                        </p:tav>
                                        <p:tav tm="100000">
                                          <p:val>
                                            <p:strVal val="#ppt_x"/>
                                          </p:val>
                                        </p:tav>
                                      </p:tavLst>
                                    </p:anim>
                                    <p:anim calcmode="lin" valueType="num">
                                      <p:cBhvr>
                                        <p:cTn id="13" dur="1000" fill="hold"/>
                                        <p:tgtEl>
                                          <p:spTgt spid="16394"/>
                                        </p:tgtEl>
                                        <p:attrNameLst>
                                          <p:attrName>ppt_y</p:attrName>
                                        </p:attrNameLst>
                                      </p:cBhvr>
                                      <p:tavLst>
                                        <p:tav tm="0">
                                          <p:val>
                                            <p:strVal val="#ppt_y"/>
                                          </p:val>
                                        </p:tav>
                                        <p:tav tm="100000">
                                          <p:val>
                                            <p:strVal val="#ppt_y"/>
                                          </p:val>
                                        </p:tav>
                                      </p:tavLst>
                                    </p:anim>
                                  </p:childTnLst>
                                </p:cTn>
                              </p:par>
                            </p:childTnLst>
                          </p:cTn>
                        </p:par>
                        <p:par>
                          <p:cTn id="14" fill="hold">
                            <p:stCondLst>
                              <p:cond delay="0"/>
                            </p:stCondLst>
                            <p:childTnLst>
                              <p:par>
                                <p:cTn id="15" presetID="42" presetClass="entr" presetSubtype="0" fill="hold" nodeType="afterEffect">
                                  <p:stCondLst>
                                    <p:cond delay="0"/>
                                  </p:stCondLst>
                                  <p:childTnLst>
                                    <p:set>
                                      <p:cBhvr>
                                        <p:cTn id="16" dur="1" fill="hold">
                                          <p:stCondLst>
                                            <p:cond delay="0"/>
                                          </p:stCondLst>
                                        </p:cTn>
                                        <p:tgtEl>
                                          <p:spTgt spid="16395"/>
                                        </p:tgtEl>
                                        <p:attrNameLst>
                                          <p:attrName>style.visibility</p:attrName>
                                        </p:attrNameLst>
                                      </p:cBhvr>
                                      <p:to>
                                        <p:strVal val="visible"/>
                                      </p:to>
                                    </p:set>
                                    <p:animEffect transition="in" filter="fade">
                                      <p:cBhvr>
                                        <p:cTn id="17" dur="1000"/>
                                        <p:tgtEl>
                                          <p:spTgt spid="16395"/>
                                        </p:tgtEl>
                                      </p:cBhvr>
                                    </p:animEffect>
                                    <p:anim calcmode="lin" valueType="num">
                                      <p:cBhvr>
                                        <p:cTn id="18" dur="1000" fill="hold"/>
                                        <p:tgtEl>
                                          <p:spTgt spid="16395"/>
                                        </p:tgtEl>
                                        <p:attrNameLst>
                                          <p:attrName>ppt_x</p:attrName>
                                        </p:attrNameLst>
                                      </p:cBhvr>
                                      <p:tavLst>
                                        <p:tav tm="0">
                                          <p:val>
                                            <p:strVal val="#ppt_x"/>
                                          </p:val>
                                        </p:tav>
                                        <p:tav tm="100000">
                                          <p:val>
                                            <p:strVal val="#ppt_x"/>
                                          </p:val>
                                        </p:tav>
                                      </p:tavLst>
                                    </p:anim>
                                    <p:anim calcmode="lin" valueType="num">
                                      <p:cBhvr>
                                        <p:cTn id="19" dur="1000" fill="hold"/>
                                        <p:tgtEl>
                                          <p:spTgt spid="1639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20834" name="图片 120833"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120836" name="标题 120835"/>
          <p:cNvSpPr>
            <a:spLocks noGrp="1"/>
          </p:cNvSpPr>
          <p:nvPr>
            <p:ph type="title"/>
          </p:nvPr>
        </p:nvSpPr>
        <p:spPr>
          <a:ln/>
        </p:spPr>
        <p:txBody>
          <a:bodyPr lIns="88900" tIns="38100" rIns="88900" bIns="38100" anchor="ctr"/>
          <a:p>
            <a:r>
              <a:rPr lang="zh-CN" altLang="en-US" dirty="0">
                <a:solidFill>
                  <a:schemeClr val="bg1"/>
                </a:solidFill>
              </a:rPr>
              <a:t>小结</a:t>
            </a:r>
            <a:endParaRPr lang="zh-CN" altLang="en-US" dirty="0">
              <a:solidFill>
                <a:schemeClr val="bg1"/>
              </a:solidFill>
            </a:endParaRPr>
          </a:p>
        </p:txBody>
      </p:sp>
      <p:sp>
        <p:nvSpPr>
          <p:cNvPr id="120837" name="文本占位符 120836"/>
          <p:cNvSpPr>
            <a:spLocks noGrp="1"/>
          </p:cNvSpPr>
          <p:nvPr>
            <p:ph type="body" idx="1"/>
          </p:nvPr>
        </p:nvSpPr>
        <p:spPr>
          <a:ln/>
        </p:spPr>
        <p:txBody>
          <a:bodyPr lIns="88900" tIns="38100" rIns="88900" bIns="38100"/>
          <a:p>
            <a:r>
              <a:rPr lang="zh-CN" altLang="en-US" dirty="0"/>
              <a:t>　</a:t>
            </a:r>
            <a:r>
              <a:rPr lang="zh-CN" altLang="en-US" sz="4800" dirty="0">
                <a:solidFill>
                  <a:schemeClr val="bg1"/>
                </a:solidFill>
              </a:rPr>
              <a:t>从杨修之死，我们懂得了什么是真正的智慧那就是了解自己也要了解别人，学会正确与人相处。</a:t>
            </a:r>
            <a:endParaRPr lang="zh-CN" altLang="en-US" sz="4800" dirty="0">
              <a:solidFill>
                <a:schemeClr val="bg1"/>
              </a:solidFill>
            </a:endParaRPr>
          </a:p>
        </p:txBody>
      </p:sp>
    </p:spTree>
  </p:cSld>
  <p:clrMapOvr>
    <a:masterClrMapping/>
  </p:clrMapOvr>
  <p:transition spd="slow">
    <p:check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9810" name="图片 119809"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119811" name="矩形 119810"/>
          <p:cNvSpPr/>
          <p:nvPr/>
        </p:nvSpPr>
        <p:spPr>
          <a:xfrm>
            <a:off x="233363" y="427038"/>
            <a:ext cx="8910637" cy="5578475"/>
          </a:xfrm>
          <a:prstGeom prst="rect">
            <a:avLst/>
          </a:prstGeom>
          <a:noFill/>
          <a:ln w="9525">
            <a:noFill/>
          </a:ln>
        </p:spPr>
        <p:txBody>
          <a:bodyPr>
            <a:spAutoFit/>
          </a:bodyPr>
          <a:p>
            <a:r>
              <a:rPr lang="zh-CN" altLang="en-US" sz="4000" b="1" dirty="0">
                <a:solidFill>
                  <a:schemeClr val="bg1"/>
                </a:solidFill>
                <a:effectLst>
                  <a:outerShdw blurRad="38100" dist="38100" dir="2700000">
                    <a:srgbClr val="C0C0C0"/>
                  </a:outerShdw>
                </a:effectLst>
                <a:latin typeface="Times New Roman" panose="02020603050405020304" pitchFamily="18" charset="0"/>
              </a:rPr>
              <a:t>作业布置：（任选其一）</a:t>
            </a:r>
            <a:endParaRPr lang="zh-CN" altLang="en-US" sz="4000" b="1" dirty="0">
              <a:solidFill>
                <a:schemeClr val="bg1"/>
              </a:solidFill>
              <a:effectLst>
                <a:outerShdw blurRad="38100" dist="38100" dir="2700000">
                  <a:srgbClr val="C0C0C0"/>
                </a:outerShdw>
              </a:effectLst>
              <a:latin typeface="Times New Roman" panose="02020603050405020304" pitchFamily="18" charset="0"/>
            </a:endParaRPr>
          </a:p>
          <a:p>
            <a:endParaRPr lang="en-US" altLang="zh-CN" sz="4000" b="1">
              <a:solidFill>
                <a:schemeClr val="bg1"/>
              </a:solidFill>
              <a:effectLst>
                <a:outerShdw blurRad="38100" dist="38100" dir="2700000">
                  <a:srgbClr val="C0C0C0"/>
                </a:outerShdw>
              </a:effectLst>
              <a:latin typeface="Times New Roman" panose="02020603050405020304" pitchFamily="18" charset="0"/>
            </a:endParaRPr>
          </a:p>
          <a:p>
            <a:r>
              <a:rPr lang="en-US" altLang="zh-CN" sz="4000" b="1">
                <a:solidFill>
                  <a:schemeClr val="bg1"/>
                </a:solidFill>
                <a:effectLst>
                  <a:outerShdw blurRad="38100" dist="38100" dir="2700000">
                    <a:srgbClr val="C0C0C0"/>
                  </a:outerShdw>
                </a:effectLst>
                <a:latin typeface="Times New Roman" panose="02020603050405020304" pitchFamily="18" charset="0"/>
              </a:rPr>
              <a:t>1</a:t>
            </a:r>
            <a:r>
              <a:rPr lang="zh-CN" altLang="en-US" sz="4000" b="1" dirty="0">
                <a:solidFill>
                  <a:schemeClr val="bg1"/>
                </a:solidFill>
                <a:effectLst>
                  <a:outerShdw blurRad="38100" dist="38100" dir="2700000">
                    <a:srgbClr val="C0C0C0"/>
                  </a:outerShdw>
                </a:effectLst>
                <a:latin typeface="Times New Roman" panose="02020603050405020304" pitchFamily="18" charset="0"/>
              </a:rPr>
              <a:t>、</a:t>
            </a:r>
            <a:r>
              <a:rPr lang="zh-CN" altLang="en-US" sz="4000" b="1" dirty="0">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rPr>
              <a:t>以</a:t>
            </a:r>
            <a:r>
              <a:rPr lang="en-US" altLang="zh-CN" sz="4000" b="1">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rPr>
              <a:t>《</a:t>
            </a:r>
            <a:r>
              <a:rPr lang="zh-CN" altLang="en-US" sz="4000" b="1" dirty="0">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rPr>
              <a:t>从杨修之死想到</a:t>
            </a:r>
            <a:r>
              <a:rPr lang="en-US" altLang="zh-CN" sz="4000" b="1">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rPr>
              <a:t>》</a:t>
            </a:r>
            <a:r>
              <a:rPr lang="zh-CN" altLang="en-US" sz="4000" b="1" dirty="0">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rPr>
              <a:t>为题，写一段</a:t>
            </a:r>
            <a:r>
              <a:rPr lang="en-US" altLang="zh-CN" sz="4000" b="1">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rPr>
              <a:t>500</a:t>
            </a:r>
            <a:r>
              <a:rPr lang="zh-CN" altLang="en-US" sz="4000" b="1" dirty="0">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rPr>
              <a:t>字左右的短文，谈谈自己的认识。</a:t>
            </a:r>
            <a:endParaRPr lang="zh-CN" altLang="en-US" sz="4000" b="1" dirty="0">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endParaRPr>
          </a:p>
          <a:p>
            <a:endParaRPr lang="en-US" altLang="zh-CN" sz="4000" b="1">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endParaRPr>
          </a:p>
          <a:p>
            <a:r>
              <a:rPr lang="en-US" altLang="zh-CN" sz="4000" b="1">
                <a:solidFill>
                  <a:schemeClr val="bg1"/>
                </a:solidFill>
                <a:effectLst>
                  <a:outerShdw blurRad="38100" dist="38100" dir="2700000">
                    <a:srgbClr val="C0C0C0"/>
                  </a:outerShdw>
                </a:effectLst>
                <a:latin typeface="Times New Roman" panose="02020603050405020304" pitchFamily="18" charset="0"/>
              </a:rPr>
              <a:t>2</a:t>
            </a:r>
            <a:r>
              <a:rPr lang="zh-CN" altLang="en-US" sz="4000" b="1" dirty="0">
                <a:solidFill>
                  <a:schemeClr val="bg1"/>
                </a:solidFill>
                <a:effectLst>
                  <a:outerShdw blurRad="38100" dist="38100" dir="2700000">
                    <a:srgbClr val="C0C0C0"/>
                  </a:outerShdw>
                </a:effectLst>
                <a:latin typeface="Times New Roman" panose="02020603050405020304" pitchFamily="18" charset="0"/>
              </a:rPr>
              <a:t>、</a:t>
            </a:r>
            <a:r>
              <a:rPr lang="zh-CN" altLang="en-US" sz="4000" b="1" dirty="0">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rPr>
              <a:t>以</a:t>
            </a:r>
            <a:r>
              <a:rPr lang="en-US" altLang="zh-CN" sz="4000" b="1">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rPr>
              <a:t>《</a:t>
            </a:r>
            <a:r>
              <a:rPr lang="zh-CN" altLang="en-US" sz="4000" b="1" dirty="0">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rPr>
              <a:t>我眼中的曹操</a:t>
            </a:r>
            <a:r>
              <a:rPr lang="en-US" altLang="zh-CN" sz="4000" b="1">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rPr>
              <a:t>》</a:t>
            </a:r>
            <a:r>
              <a:rPr lang="zh-CN" altLang="en-US" sz="4000" b="1" dirty="0">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rPr>
              <a:t>为题，写一段</a:t>
            </a:r>
            <a:r>
              <a:rPr lang="en-US" altLang="zh-CN" sz="4000" b="1">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rPr>
              <a:t>500</a:t>
            </a:r>
            <a:r>
              <a:rPr lang="zh-CN" altLang="en-US" sz="4000" b="1" dirty="0">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rPr>
              <a:t>字左右的短文，写出你心目中的曹操形象。</a:t>
            </a:r>
            <a:endParaRPr lang="zh-CN" altLang="en-US" sz="4000" b="1" dirty="0">
              <a:solidFill>
                <a:schemeClr val="bg1"/>
              </a:solidFill>
              <a:effectLst>
                <a:outerShdw blurRad="38100" dist="38100" dir="2700000">
                  <a:srgbClr val="C0C0C0"/>
                </a:outerShdw>
              </a:effectLst>
              <a:latin typeface="微软雅黑" panose="020B0503020204020204" pitchFamily="34" charset="-122"/>
              <a:ea typeface="微软雅黑" panose="020B0503020204020204" pitchFamily="34" charset="-122"/>
            </a:endParaRPr>
          </a:p>
        </p:txBody>
      </p:sp>
    </p:spTree>
  </p:cSld>
  <p:clrMapOvr>
    <a:masterClrMapping/>
  </p:clrMapOvr>
  <p:transition spd="slow">
    <p:check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3250" name="图片 53249"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53251" name="文本框 53250"/>
          <p:cNvSpPr txBox="1"/>
          <p:nvPr/>
        </p:nvSpPr>
        <p:spPr>
          <a:xfrm>
            <a:off x="1689100" y="1917700"/>
            <a:ext cx="5118100" cy="1311275"/>
          </a:xfrm>
          <a:prstGeom prst="rect">
            <a:avLst/>
          </a:prstGeom>
          <a:noFill/>
          <a:ln w="9525">
            <a:noFill/>
          </a:ln>
        </p:spPr>
        <p:txBody>
          <a:bodyPr>
            <a:spAutoFit/>
          </a:bodyPr>
          <a:p>
            <a:pPr>
              <a:spcBef>
                <a:spcPct val="50000"/>
              </a:spcBef>
            </a:pPr>
            <a:r>
              <a:rPr lang="zh-CN" altLang="en-US" sz="8000" dirty="0">
                <a:solidFill>
                  <a:schemeClr val="bg1"/>
                </a:solidFill>
                <a:latin typeface="Times New Roman" panose="02020603050405020304" pitchFamily="18" charset="0"/>
              </a:rPr>
              <a:t>检查预习</a:t>
            </a:r>
            <a:endParaRPr lang="zh-CN" altLang="en-US" sz="8000" dirty="0">
              <a:solidFill>
                <a:schemeClr val="bg1"/>
              </a:solidFill>
              <a:latin typeface="Times New Roman" panose="02020603050405020304" pitchFamily="18" charset="0"/>
            </a:endParaRPr>
          </a:p>
        </p:txBody>
      </p:sp>
    </p:spTree>
  </p:cSld>
  <p:clrMapOvr>
    <a:masterClrMapping/>
  </p:clrMapOvr>
  <p:transition spd="slow">
    <p:check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3020" name="图片 43019" descr="QQ图片20161209094306"/>
          <p:cNvPicPr>
            <a:picLocks noChangeAspect="1"/>
          </p:cNvPicPr>
          <p:nvPr/>
        </p:nvPicPr>
        <p:blipFill>
          <a:blip r:embed="rId1"/>
          <a:stretch>
            <a:fillRect/>
          </a:stretch>
        </p:blipFill>
        <p:spPr>
          <a:xfrm>
            <a:off x="0" y="0"/>
            <a:ext cx="9144000" cy="6634163"/>
          </a:xfrm>
          <a:prstGeom prst="rect">
            <a:avLst/>
          </a:prstGeom>
          <a:noFill/>
          <a:ln w="9525">
            <a:noFill/>
          </a:ln>
        </p:spPr>
      </p:pic>
      <p:sp>
        <p:nvSpPr>
          <p:cNvPr id="43010" name="标题 43009"/>
          <p:cNvSpPr>
            <a:spLocks noGrp="1"/>
          </p:cNvSpPr>
          <p:nvPr>
            <p:ph type="title"/>
          </p:nvPr>
        </p:nvSpPr>
        <p:spPr>
          <a:xfrm>
            <a:off x="495300" y="609600"/>
            <a:ext cx="7962900" cy="1143000"/>
          </a:xfrm>
          <a:ln/>
        </p:spPr>
        <p:txBody>
          <a:bodyPr lIns="88900" tIns="38100" rIns="88900" bIns="38100" anchor="ctr"/>
          <a:p>
            <a:pPr algn="l"/>
            <a:r>
              <a:rPr lang="zh-CN" altLang="en-US" sz="4800" b="1" i="1" dirty="0">
                <a:solidFill>
                  <a:schemeClr val="bg1"/>
                </a:solidFill>
                <a:ea typeface="华文中宋" panose="02010600040101010101" pitchFamily="2" charset="-122"/>
              </a:rPr>
              <a:t>给下列词语中红色的字注音 </a:t>
            </a:r>
            <a:endParaRPr lang="zh-CN" altLang="en-US" sz="4800" b="1" i="1" dirty="0">
              <a:solidFill>
                <a:schemeClr val="bg1"/>
              </a:solidFill>
              <a:ea typeface="华文中宋" panose="02010600040101010101" pitchFamily="2" charset="-122"/>
            </a:endParaRPr>
          </a:p>
        </p:txBody>
      </p:sp>
      <p:sp>
        <p:nvSpPr>
          <p:cNvPr id="43011" name="文本占位符 43010"/>
          <p:cNvSpPr>
            <a:spLocks noGrp="1"/>
          </p:cNvSpPr>
          <p:nvPr>
            <p:ph type="body" idx="1"/>
          </p:nvPr>
        </p:nvSpPr>
        <p:spPr>
          <a:xfrm>
            <a:off x="-323850" y="1989138"/>
            <a:ext cx="9674225" cy="3884612"/>
          </a:xfrm>
          <a:ln/>
        </p:spPr>
        <p:txBody>
          <a:bodyPr lIns="88900" tIns="38100" rIns="88900" bIns="38100"/>
          <a:p>
            <a:r>
              <a:rPr lang="zh-CN" altLang="en-US" sz="4000" b="1" dirty="0">
                <a:solidFill>
                  <a:schemeClr val="bg1"/>
                </a:solidFill>
              </a:rPr>
              <a:t>（</a:t>
            </a:r>
            <a:r>
              <a:rPr lang="en-US" altLang="zh-CN" sz="4000" b="1">
                <a:solidFill>
                  <a:schemeClr val="bg1"/>
                </a:solidFill>
              </a:rPr>
              <a:t>1</a:t>
            </a:r>
            <a:r>
              <a:rPr lang="zh-CN" altLang="en-US" sz="4000" b="1" dirty="0">
                <a:solidFill>
                  <a:schemeClr val="bg1"/>
                </a:solidFill>
              </a:rPr>
              <a:t>）</a:t>
            </a:r>
            <a:r>
              <a:rPr lang="zh-CN" altLang="en-US" sz="4000" b="1" dirty="0">
                <a:solidFill>
                  <a:srgbClr val="FF3300"/>
                </a:solidFill>
              </a:rPr>
              <a:t>庖</a:t>
            </a:r>
            <a:r>
              <a:rPr lang="zh-CN" altLang="en-US" sz="4000" b="1" dirty="0">
                <a:solidFill>
                  <a:schemeClr val="bg1"/>
                </a:solidFill>
              </a:rPr>
              <a:t>官（      ）   （</a:t>
            </a:r>
            <a:r>
              <a:rPr lang="en-US" altLang="zh-CN" sz="4000" b="1">
                <a:solidFill>
                  <a:schemeClr val="bg1"/>
                </a:solidFill>
              </a:rPr>
              <a:t>2</a:t>
            </a:r>
            <a:r>
              <a:rPr lang="zh-CN" altLang="en-US" sz="4000" b="1" dirty="0">
                <a:solidFill>
                  <a:schemeClr val="bg1"/>
                </a:solidFill>
              </a:rPr>
              <a:t>）食</a:t>
            </a:r>
            <a:r>
              <a:rPr lang="zh-CN" altLang="en-US" sz="4000" b="1" dirty="0">
                <a:solidFill>
                  <a:srgbClr val="FF3300"/>
                </a:solidFill>
              </a:rPr>
              <a:t>讫</a:t>
            </a:r>
            <a:r>
              <a:rPr lang="zh-CN" altLang="en-US" sz="4000" b="1" dirty="0">
                <a:solidFill>
                  <a:schemeClr val="bg1"/>
                </a:solidFill>
              </a:rPr>
              <a:t>（      ）  （</a:t>
            </a:r>
            <a:r>
              <a:rPr lang="en-US" altLang="zh-CN" sz="4000" b="1">
                <a:solidFill>
                  <a:schemeClr val="bg1"/>
                </a:solidFill>
              </a:rPr>
              <a:t>3</a:t>
            </a:r>
            <a:r>
              <a:rPr lang="zh-CN" altLang="en-US" sz="4000" b="1" dirty="0">
                <a:solidFill>
                  <a:schemeClr val="bg1"/>
                </a:solidFill>
              </a:rPr>
              <a:t>）</a:t>
            </a:r>
            <a:r>
              <a:rPr lang="zh-CN" altLang="en-US" sz="4000" b="1" dirty="0">
                <a:solidFill>
                  <a:srgbClr val="FF3300"/>
                </a:solidFill>
              </a:rPr>
              <a:t>佯</a:t>
            </a:r>
            <a:r>
              <a:rPr lang="zh-CN" altLang="en-US" sz="4000" b="1" dirty="0">
                <a:solidFill>
                  <a:schemeClr val="bg1"/>
                </a:solidFill>
              </a:rPr>
              <a:t>惊（      ）   （</a:t>
            </a:r>
            <a:r>
              <a:rPr lang="en-US" altLang="zh-CN" sz="4000" b="1">
                <a:solidFill>
                  <a:schemeClr val="bg1"/>
                </a:solidFill>
              </a:rPr>
              <a:t>4</a:t>
            </a:r>
            <a:r>
              <a:rPr lang="zh-CN" altLang="en-US" sz="4000" b="1" dirty="0">
                <a:solidFill>
                  <a:schemeClr val="bg1"/>
                </a:solidFill>
              </a:rPr>
              <a:t>）</a:t>
            </a:r>
            <a:r>
              <a:rPr lang="zh-CN" altLang="en-US" sz="4000" b="1" dirty="0">
                <a:solidFill>
                  <a:srgbClr val="FF3300"/>
                </a:solidFill>
              </a:rPr>
              <a:t>伺</a:t>
            </a:r>
            <a:r>
              <a:rPr lang="zh-CN" altLang="en-US" sz="4000" b="1" dirty="0">
                <a:solidFill>
                  <a:schemeClr val="bg1"/>
                </a:solidFill>
              </a:rPr>
              <a:t>查（      ） </a:t>
            </a:r>
            <a:endParaRPr lang="zh-CN" altLang="en-US" sz="4000" b="1" dirty="0">
              <a:solidFill>
                <a:schemeClr val="bg1"/>
              </a:solidFill>
            </a:endParaRPr>
          </a:p>
          <a:p>
            <a:r>
              <a:rPr lang="zh-CN" altLang="en-US" sz="4000" b="1" dirty="0">
                <a:solidFill>
                  <a:schemeClr val="bg1"/>
                </a:solidFill>
              </a:rPr>
              <a:t>（</a:t>
            </a:r>
            <a:r>
              <a:rPr lang="en-US" altLang="zh-CN" sz="4000" b="1">
                <a:solidFill>
                  <a:schemeClr val="bg1"/>
                </a:solidFill>
              </a:rPr>
              <a:t>5</a:t>
            </a:r>
            <a:r>
              <a:rPr lang="zh-CN" altLang="en-US" sz="4000" b="1" dirty="0">
                <a:solidFill>
                  <a:schemeClr val="bg1"/>
                </a:solidFill>
              </a:rPr>
              <a:t>）</a:t>
            </a:r>
            <a:r>
              <a:rPr lang="zh-CN" altLang="en-US" sz="4000" b="1" dirty="0">
                <a:solidFill>
                  <a:srgbClr val="FF3300"/>
                </a:solidFill>
              </a:rPr>
              <a:t>谮</a:t>
            </a:r>
            <a:r>
              <a:rPr lang="zh-CN" altLang="en-US" sz="4000" b="1" dirty="0">
                <a:solidFill>
                  <a:schemeClr val="bg1"/>
                </a:solidFill>
              </a:rPr>
              <a:t>害（      ）   （</a:t>
            </a:r>
            <a:r>
              <a:rPr lang="en-US" altLang="zh-CN" sz="4000" b="1">
                <a:solidFill>
                  <a:schemeClr val="bg1"/>
                </a:solidFill>
              </a:rPr>
              <a:t>6</a:t>
            </a:r>
            <a:r>
              <a:rPr lang="zh-CN" altLang="en-US" sz="4000" b="1" dirty="0">
                <a:solidFill>
                  <a:schemeClr val="bg1"/>
                </a:solidFill>
              </a:rPr>
              <a:t>）</a:t>
            </a:r>
            <a:r>
              <a:rPr lang="zh-CN" altLang="en-US" sz="4000" b="1" dirty="0">
                <a:solidFill>
                  <a:srgbClr val="FF3300"/>
                </a:solidFill>
              </a:rPr>
              <a:t>诈</a:t>
            </a:r>
            <a:r>
              <a:rPr lang="zh-CN" altLang="en-US" sz="4000" b="1" dirty="0">
                <a:solidFill>
                  <a:schemeClr val="bg1"/>
                </a:solidFill>
              </a:rPr>
              <a:t>败（      ） （</a:t>
            </a:r>
            <a:r>
              <a:rPr lang="en-US" altLang="zh-CN" sz="4000" b="1">
                <a:solidFill>
                  <a:schemeClr val="bg1"/>
                </a:solidFill>
              </a:rPr>
              <a:t>7</a:t>
            </a:r>
            <a:r>
              <a:rPr lang="zh-CN" altLang="en-US" sz="4000" b="1" dirty="0">
                <a:solidFill>
                  <a:schemeClr val="bg1"/>
                </a:solidFill>
              </a:rPr>
              <a:t>）</a:t>
            </a:r>
            <a:r>
              <a:rPr lang="zh-CN" altLang="en-US" sz="4000" b="1" dirty="0">
                <a:solidFill>
                  <a:srgbClr val="FF3300"/>
                </a:solidFill>
              </a:rPr>
              <a:t>麾</a:t>
            </a:r>
            <a:r>
              <a:rPr lang="zh-CN" altLang="en-US" sz="4000" b="1" dirty="0">
                <a:solidFill>
                  <a:schemeClr val="bg1"/>
                </a:solidFill>
              </a:rPr>
              <a:t>军（      ）   （</a:t>
            </a:r>
            <a:r>
              <a:rPr lang="en-US" altLang="zh-CN" sz="4000" b="1">
                <a:solidFill>
                  <a:schemeClr val="bg1"/>
                </a:solidFill>
              </a:rPr>
              <a:t>8</a:t>
            </a:r>
            <a:r>
              <a:rPr lang="zh-CN" altLang="en-US" sz="4000" b="1" dirty="0">
                <a:solidFill>
                  <a:schemeClr val="bg1"/>
                </a:solidFill>
              </a:rPr>
              <a:t>）</a:t>
            </a:r>
            <a:r>
              <a:rPr lang="zh-CN" altLang="en-US" sz="4000" b="1" dirty="0">
                <a:solidFill>
                  <a:srgbClr val="FF3300"/>
                </a:solidFill>
              </a:rPr>
              <a:t>绰</a:t>
            </a:r>
            <a:r>
              <a:rPr lang="zh-CN" altLang="en-US" sz="4000" b="1" dirty="0">
                <a:solidFill>
                  <a:schemeClr val="bg1"/>
                </a:solidFill>
              </a:rPr>
              <a:t>刀（      ）</a:t>
            </a:r>
            <a:endParaRPr lang="zh-CN" altLang="en-US" sz="4000" b="1" dirty="0">
              <a:solidFill>
                <a:schemeClr val="bg1"/>
              </a:solidFill>
            </a:endParaRPr>
          </a:p>
        </p:txBody>
      </p:sp>
      <p:sp>
        <p:nvSpPr>
          <p:cNvPr id="43012" name="矩形 43011"/>
          <p:cNvSpPr/>
          <p:nvPr/>
        </p:nvSpPr>
        <p:spPr>
          <a:xfrm>
            <a:off x="2987675" y="2133600"/>
            <a:ext cx="685800" cy="457200"/>
          </a:xfrm>
          <a:prstGeom prst="rect">
            <a:avLst/>
          </a:prstGeom>
        </p:spPr>
        <p:txBody>
          <a:bodyPr wrap="none" fromWordArt="1">
            <a:prstTxWarp prst="textPlain">
              <a:avLst>
                <a:gd name="adj" fmla="val 50000"/>
              </a:avLst>
            </a:prstTxWarp>
            <a:normAutofit/>
          </a:bodyPr>
          <a:p>
            <a:pPr algn="ctr" eaLnBrk="0" hangingPunct="0"/>
            <a:r>
              <a:rPr lang="zh-CN" altLang="en-US" sz="3600">
                <a:ln w="9525" cap="flat" cmpd="sng">
                  <a:solidFill>
                    <a:srgbClr val="FF00FF"/>
                  </a:solidFill>
                  <a:prstDash val="solid"/>
                  <a:headEnd type="none" w="med" len="med"/>
                  <a:tailEnd type="none" w="med" len="med"/>
                </a:ln>
                <a:solidFill>
                  <a:srgbClr val="FF00FF"/>
                </a:solidFill>
                <a:latin typeface="宋体" panose="02010600030101010101" pitchFamily="2" charset="-122"/>
                <a:ea typeface="宋体" panose="02010600030101010101" pitchFamily="2" charset="-122"/>
              </a:rPr>
              <a:t>páo</a:t>
            </a:r>
            <a:endParaRPr lang="zh-CN" altLang="en-US" sz="3600">
              <a:ln w="9525" cap="flat" cmpd="sng">
                <a:solidFill>
                  <a:srgbClr val="FF00FF"/>
                </a:solidFill>
                <a:prstDash val="solid"/>
                <a:headEnd type="none" w="med" len="med"/>
                <a:tailEnd type="none" w="med" len="med"/>
              </a:ln>
              <a:solidFill>
                <a:srgbClr val="FF00FF"/>
              </a:solidFill>
              <a:latin typeface="宋体" panose="02010600030101010101" pitchFamily="2" charset="-122"/>
              <a:ea typeface="宋体" panose="02010600030101010101" pitchFamily="2" charset="-122"/>
            </a:endParaRPr>
          </a:p>
        </p:txBody>
      </p:sp>
      <p:sp>
        <p:nvSpPr>
          <p:cNvPr id="43013" name="矩形 43012"/>
          <p:cNvSpPr/>
          <p:nvPr/>
        </p:nvSpPr>
        <p:spPr>
          <a:xfrm>
            <a:off x="7667625" y="2060575"/>
            <a:ext cx="457200" cy="457200"/>
          </a:xfrm>
          <a:prstGeom prst="rect">
            <a:avLst/>
          </a:prstGeom>
        </p:spPr>
        <p:txBody>
          <a:bodyPr wrap="none" fromWordArt="1">
            <a:prstTxWarp prst="textPlain">
              <a:avLst>
                <a:gd name="adj" fmla="val 50000"/>
              </a:avLst>
            </a:prstTxWarp>
            <a:normAutofit/>
          </a:bodyPr>
          <a:p>
            <a:pPr algn="ctr" eaLnBrk="0" hangingPunct="0"/>
            <a:r>
              <a:rPr lang="zh-CN" altLang="en-US" sz="3600">
                <a:ln w="9525" cap="flat" cmpd="sng">
                  <a:solidFill>
                    <a:srgbClr val="FF00FF"/>
                  </a:solidFill>
                  <a:prstDash val="solid"/>
                  <a:headEnd type="none" w="med" len="med"/>
                  <a:tailEnd type="none" w="med" len="med"/>
                </a:ln>
                <a:solidFill>
                  <a:srgbClr val="FF00FF"/>
                </a:solidFill>
                <a:latin typeface="宋体" panose="02010600030101010101" pitchFamily="2" charset="-122"/>
                <a:ea typeface="宋体" panose="02010600030101010101" pitchFamily="2" charset="-122"/>
              </a:rPr>
              <a:t>qì</a:t>
            </a:r>
            <a:endParaRPr lang="zh-CN" altLang="en-US" sz="3600">
              <a:ln w="9525" cap="flat" cmpd="sng">
                <a:solidFill>
                  <a:srgbClr val="FF00FF"/>
                </a:solidFill>
                <a:prstDash val="solid"/>
                <a:headEnd type="none" w="med" len="med"/>
                <a:tailEnd type="none" w="med" len="med"/>
              </a:ln>
              <a:solidFill>
                <a:srgbClr val="FF00FF"/>
              </a:solidFill>
              <a:latin typeface="宋体" panose="02010600030101010101" pitchFamily="2" charset="-122"/>
              <a:ea typeface="宋体" panose="02010600030101010101" pitchFamily="2" charset="-122"/>
            </a:endParaRPr>
          </a:p>
        </p:txBody>
      </p:sp>
      <p:sp>
        <p:nvSpPr>
          <p:cNvPr id="43014" name="矩形 43013"/>
          <p:cNvSpPr/>
          <p:nvPr/>
        </p:nvSpPr>
        <p:spPr>
          <a:xfrm>
            <a:off x="2916238" y="2708275"/>
            <a:ext cx="914400" cy="457200"/>
          </a:xfrm>
          <a:prstGeom prst="rect">
            <a:avLst/>
          </a:prstGeom>
        </p:spPr>
        <p:txBody>
          <a:bodyPr wrap="none" fromWordArt="1">
            <a:prstTxWarp prst="textPlain">
              <a:avLst>
                <a:gd name="adj" fmla="val 50000"/>
              </a:avLst>
            </a:prstTxWarp>
            <a:normAutofit/>
          </a:bodyPr>
          <a:p>
            <a:pPr algn="ctr" eaLnBrk="0" hangingPunct="0"/>
            <a:r>
              <a:rPr lang="zh-CN" altLang="en-US" sz="3600">
                <a:ln w="9525" cap="flat" cmpd="sng">
                  <a:solidFill>
                    <a:srgbClr val="FF00FF"/>
                  </a:solidFill>
                  <a:prstDash val="solid"/>
                  <a:headEnd type="none" w="med" len="med"/>
                  <a:tailEnd type="none" w="med" len="med"/>
                </a:ln>
                <a:solidFill>
                  <a:srgbClr val="FF00FF"/>
                </a:solidFill>
                <a:latin typeface="宋体" panose="02010600030101010101" pitchFamily="2" charset="-122"/>
                <a:ea typeface="宋体" panose="02010600030101010101" pitchFamily="2" charset="-122"/>
              </a:rPr>
              <a:t>yáng</a:t>
            </a:r>
            <a:endParaRPr lang="zh-CN" altLang="en-US" sz="3600">
              <a:ln w="9525" cap="flat" cmpd="sng">
                <a:solidFill>
                  <a:srgbClr val="FF00FF"/>
                </a:solidFill>
                <a:prstDash val="solid"/>
                <a:headEnd type="none" w="med" len="med"/>
                <a:tailEnd type="none" w="med" len="med"/>
              </a:ln>
              <a:solidFill>
                <a:srgbClr val="FF00FF"/>
              </a:solidFill>
              <a:latin typeface="宋体" panose="02010600030101010101" pitchFamily="2" charset="-122"/>
              <a:ea typeface="宋体" panose="02010600030101010101" pitchFamily="2" charset="-122"/>
            </a:endParaRPr>
          </a:p>
        </p:txBody>
      </p:sp>
      <p:sp>
        <p:nvSpPr>
          <p:cNvPr id="43015" name="矩形 43014"/>
          <p:cNvSpPr/>
          <p:nvPr/>
        </p:nvSpPr>
        <p:spPr>
          <a:xfrm>
            <a:off x="7740650" y="2708275"/>
            <a:ext cx="457200" cy="457200"/>
          </a:xfrm>
          <a:prstGeom prst="rect">
            <a:avLst/>
          </a:prstGeom>
        </p:spPr>
        <p:txBody>
          <a:bodyPr wrap="none" fromWordArt="1">
            <a:prstTxWarp prst="textPlain">
              <a:avLst>
                <a:gd name="adj" fmla="val 50000"/>
              </a:avLst>
            </a:prstTxWarp>
            <a:normAutofit/>
          </a:bodyPr>
          <a:p>
            <a:pPr algn="ctr" eaLnBrk="0" hangingPunct="0"/>
            <a:r>
              <a:rPr lang="zh-CN" altLang="en-US" sz="3600">
                <a:ln w="9525" cap="flat" cmpd="sng">
                  <a:solidFill>
                    <a:srgbClr val="FF00FF"/>
                  </a:solidFill>
                  <a:prstDash val="solid"/>
                  <a:headEnd type="none" w="med" len="med"/>
                  <a:tailEnd type="none" w="med" len="med"/>
                </a:ln>
                <a:solidFill>
                  <a:srgbClr val="FF00FF"/>
                </a:solidFill>
                <a:latin typeface="宋体" panose="02010600030101010101" pitchFamily="2" charset="-122"/>
                <a:ea typeface="宋体" panose="02010600030101010101" pitchFamily="2" charset="-122"/>
              </a:rPr>
              <a:t>sì</a:t>
            </a:r>
            <a:endParaRPr lang="zh-CN" altLang="en-US" sz="3600">
              <a:ln w="9525" cap="flat" cmpd="sng">
                <a:solidFill>
                  <a:srgbClr val="FF00FF"/>
                </a:solidFill>
                <a:prstDash val="solid"/>
                <a:headEnd type="none" w="med" len="med"/>
                <a:tailEnd type="none" w="med" len="med"/>
              </a:ln>
              <a:solidFill>
                <a:srgbClr val="FF00FF"/>
              </a:solidFill>
              <a:latin typeface="宋体" panose="02010600030101010101" pitchFamily="2" charset="-122"/>
              <a:ea typeface="宋体" panose="02010600030101010101" pitchFamily="2" charset="-122"/>
            </a:endParaRPr>
          </a:p>
        </p:txBody>
      </p:sp>
      <p:sp>
        <p:nvSpPr>
          <p:cNvPr id="43016" name="矩形 43015"/>
          <p:cNvSpPr/>
          <p:nvPr/>
        </p:nvSpPr>
        <p:spPr>
          <a:xfrm>
            <a:off x="3059113" y="3429000"/>
            <a:ext cx="685800" cy="455613"/>
          </a:xfrm>
          <a:prstGeom prst="rect">
            <a:avLst/>
          </a:prstGeom>
        </p:spPr>
        <p:txBody>
          <a:bodyPr wrap="none" fromWordArt="1">
            <a:prstTxWarp prst="textPlain">
              <a:avLst>
                <a:gd name="adj" fmla="val 50000"/>
              </a:avLst>
            </a:prstTxWarp>
            <a:normAutofit/>
          </a:bodyPr>
          <a:p>
            <a:pPr algn="ctr" eaLnBrk="0" hangingPunct="0"/>
            <a:r>
              <a:rPr lang="zh-CN" altLang="en-US" sz="3600">
                <a:ln w="9525" cap="flat" cmpd="sng">
                  <a:solidFill>
                    <a:srgbClr val="FF00FF"/>
                  </a:solidFill>
                  <a:prstDash val="solid"/>
                  <a:headEnd type="none" w="med" len="med"/>
                  <a:tailEnd type="none" w="med" len="med"/>
                </a:ln>
                <a:solidFill>
                  <a:srgbClr val="FF00FF"/>
                </a:solidFill>
                <a:latin typeface="宋体" panose="02010600030101010101" pitchFamily="2" charset="-122"/>
                <a:ea typeface="宋体" panose="02010600030101010101" pitchFamily="2" charset="-122"/>
              </a:rPr>
              <a:t>zèn</a:t>
            </a:r>
            <a:endParaRPr lang="zh-CN" altLang="en-US" sz="3600">
              <a:ln w="9525" cap="flat" cmpd="sng">
                <a:solidFill>
                  <a:srgbClr val="FF00FF"/>
                </a:solidFill>
                <a:prstDash val="solid"/>
                <a:headEnd type="none" w="med" len="med"/>
                <a:tailEnd type="none" w="med" len="med"/>
              </a:ln>
              <a:solidFill>
                <a:srgbClr val="FF00FF"/>
              </a:solidFill>
              <a:latin typeface="宋体" panose="02010600030101010101" pitchFamily="2" charset="-122"/>
              <a:ea typeface="宋体" panose="02010600030101010101" pitchFamily="2" charset="-122"/>
            </a:endParaRPr>
          </a:p>
        </p:txBody>
      </p:sp>
      <p:sp>
        <p:nvSpPr>
          <p:cNvPr id="43017" name="矩形 43016"/>
          <p:cNvSpPr/>
          <p:nvPr/>
        </p:nvSpPr>
        <p:spPr>
          <a:xfrm>
            <a:off x="7667625" y="3429000"/>
            <a:ext cx="685800" cy="455613"/>
          </a:xfrm>
          <a:prstGeom prst="rect">
            <a:avLst/>
          </a:prstGeom>
        </p:spPr>
        <p:txBody>
          <a:bodyPr wrap="none" fromWordArt="1">
            <a:prstTxWarp prst="textPlain">
              <a:avLst>
                <a:gd name="adj" fmla="val 50000"/>
              </a:avLst>
            </a:prstTxWarp>
            <a:normAutofit/>
          </a:bodyPr>
          <a:p>
            <a:pPr algn="ctr" eaLnBrk="0" hangingPunct="0"/>
            <a:r>
              <a:rPr lang="zh-CN" altLang="en-US" sz="3600">
                <a:ln w="9525" cap="flat" cmpd="sng">
                  <a:solidFill>
                    <a:srgbClr val="FF00FF"/>
                  </a:solidFill>
                  <a:prstDash val="solid"/>
                  <a:headEnd type="none" w="med" len="med"/>
                  <a:tailEnd type="none" w="med" len="med"/>
                </a:ln>
                <a:solidFill>
                  <a:srgbClr val="FF00FF"/>
                </a:solidFill>
                <a:latin typeface="宋体" panose="02010600030101010101" pitchFamily="2" charset="-122"/>
                <a:ea typeface="宋体" panose="02010600030101010101" pitchFamily="2" charset="-122"/>
              </a:rPr>
              <a:t>zhà</a:t>
            </a:r>
            <a:endParaRPr lang="zh-CN" altLang="en-US" sz="3600">
              <a:ln w="9525" cap="flat" cmpd="sng">
                <a:solidFill>
                  <a:srgbClr val="FF00FF"/>
                </a:solidFill>
                <a:prstDash val="solid"/>
                <a:headEnd type="none" w="med" len="med"/>
                <a:tailEnd type="none" w="med" len="med"/>
              </a:ln>
              <a:solidFill>
                <a:srgbClr val="FF00FF"/>
              </a:solidFill>
              <a:latin typeface="宋体" panose="02010600030101010101" pitchFamily="2" charset="-122"/>
              <a:ea typeface="宋体" panose="02010600030101010101" pitchFamily="2" charset="-122"/>
            </a:endParaRPr>
          </a:p>
        </p:txBody>
      </p:sp>
      <p:sp>
        <p:nvSpPr>
          <p:cNvPr id="43018" name="矩形 43017"/>
          <p:cNvSpPr/>
          <p:nvPr/>
        </p:nvSpPr>
        <p:spPr>
          <a:xfrm>
            <a:off x="2987675" y="4075113"/>
            <a:ext cx="685800" cy="457200"/>
          </a:xfrm>
          <a:prstGeom prst="rect">
            <a:avLst/>
          </a:prstGeom>
        </p:spPr>
        <p:txBody>
          <a:bodyPr wrap="none" fromWordArt="1">
            <a:prstTxWarp prst="textPlain">
              <a:avLst>
                <a:gd name="adj" fmla="val 50000"/>
              </a:avLst>
            </a:prstTxWarp>
            <a:normAutofit/>
          </a:bodyPr>
          <a:p>
            <a:pPr algn="ctr" eaLnBrk="0" hangingPunct="0"/>
            <a:r>
              <a:rPr lang="zh-CN" altLang="en-US" sz="3600">
                <a:ln w="9525" cap="flat" cmpd="sng">
                  <a:solidFill>
                    <a:srgbClr val="FF00FF"/>
                  </a:solidFill>
                  <a:prstDash val="solid"/>
                  <a:headEnd type="none" w="med" len="med"/>
                  <a:tailEnd type="none" w="med" len="med"/>
                </a:ln>
                <a:solidFill>
                  <a:srgbClr val="FF00FF"/>
                </a:solidFill>
                <a:latin typeface="宋体" panose="02010600030101010101" pitchFamily="2" charset="-122"/>
                <a:ea typeface="宋体" panose="02010600030101010101" pitchFamily="2" charset="-122"/>
              </a:rPr>
              <a:t>huī</a:t>
            </a:r>
            <a:endParaRPr lang="zh-CN" altLang="en-US" sz="3600">
              <a:ln w="9525" cap="flat" cmpd="sng">
                <a:solidFill>
                  <a:srgbClr val="FF00FF"/>
                </a:solidFill>
                <a:prstDash val="solid"/>
                <a:headEnd type="none" w="med" len="med"/>
                <a:tailEnd type="none" w="med" len="med"/>
              </a:ln>
              <a:solidFill>
                <a:srgbClr val="FF00FF"/>
              </a:solidFill>
              <a:latin typeface="宋体" panose="02010600030101010101" pitchFamily="2" charset="-122"/>
              <a:ea typeface="宋体" panose="02010600030101010101" pitchFamily="2" charset="-122"/>
            </a:endParaRPr>
          </a:p>
        </p:txBody>
      </p:sp>
      <p:sp>
        <p:nvSpPr>
          <p:cNvPr id="43019" name="矩形 43018"/>
          <p:cNvSpPr/>
          <p:nvPr/>
        </p:nvSpPr>
        <p:spPr>
          <a:xfrm>
            <a:off x="7524750" y="4003675"/>
            <a:ext cx="914400" cy="457200"/>
          </a:xfrm>
          <a:prstGeom prst="rect">
            <a:avLst/>
          </a:prstGeom>
        </p:spPr>
        <p:txBody>
          <a:bodyPr wrap="none" fromWordArt="1">
            <a:prstTxWarp prst="textPlain">
              <a:avLst>
                <a:gd name="adj" fmla="val 50000"/>
              </a:avLst>
            </a:prstTxWarp>
            <a:normAutofit/>
          </a:bodyPr>
          <a:p>
            <a:pPr algn="ctr" eaLnBrk="0" hangingPunct="0"/>
            <a:r>
              <a:rPr lang="zh-CN" altLang="en-US" sz="3600">
                <a:ln w="9525" cap="flat" cmpd="sng">
                  <a:solidFill>
                    <a:srgbClr val="FF66FF"/>
                  </a:solidFill>
                  <a:prstDash val="solid"/>
                  <a:headEnd type="none" w="med" len="med"/>
                  <a:tailEnd type="none" w="med" len="med"/>
                </a:ln>
                <a:solidFill>
                  <a:srgbClr val="FF00FF"/>
                </a:solidFill>
                <a:latin typeface="宋体" panose="02010600030101010101" pitchFamily="2" charset="-122"/>
                <a:ea typeface="宋体" panose="02010600030101010101" pitchFamily="2" charset="-122"/>
              </a:rPr>
              <a:t>chāo</a:t>
            </a:r>
            <a:endParaRPr lang="zh-CN" altLang="en-US" sz="3600">
              <a:ln w="9525" cap="flat" cmpd="sng">
                <a:solidFill>
                  <a:srgbClr val="FF66FF"/>
                </a:solidFill>
                <a:prstDash val="solid"/>
                <a:headEnd type="none" w="med" len="med"/>
                <a:tailEnd type="none" w="med" len="med"/>
              </a:ln>
              <a:solidFill>
                <a:srgbClr val="FF00FF"/>
              </a:solidFill>
              <a:latin typeface="宋体" panose="02010600030101010101" pitchFamily="2" charset="-122"/>
              <a:ea typeface="宋体" panose="02010600030101010101" pitchFamily="2" charset="-122"/>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additive="base">
                                        <p:cTn id="7" dur="2000" fill="hold"/>
                                        <p:tgtEl>
                                          <p:spTgt spid="43010"/>
                                        </p:tgtEl>
                                        <p:attrNameLst>
                                          <p:attrName>ppt_x</p:attrName>
                                        </p:attrNameLst>
                                      </p:cBhvr>
                                      <p:tavLst>
                                        <p:tav tm="0">
                                          <p:val>
                                            <p:strVal val="1+#ppt_w/2"/>
                                          </p:val>
                                        </p:tav>
                                        <p:tav tm="100000">
                                          <p:val>
                                            <p:strVal val="#ppt_x"/>
                                          </p:val>
                                        </p:tav>
                                      </p:tavLst>
                                    </p:anim>
                                    <p:anim calcmode="lin" valueType="num">
                                      <p:cBhvr additive="base">
                                        <p:cTn id="8" dur="2000" fill="hold"/>
                                        <p:tgtEl>
                                          <p:spTgt spid="4301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43011">
                                            <p:txEl>
                                              <p:charRg st="0" end="62"/>
                                            </p:txEl>
                                          </p:spTgt>
                                        </p:tgtEl>
                                        <p:attrNameLst>
                                          <p:attrName>style.visibility</p:attrName>
                                        </p:attrNameLst>
                                      </p:cBhvr>
                                      <p:to>
                                        <p:strVal val="visible"/>
                                      </p:to>
                                    </p:set>
                                    <p:anim calcmode="lin" valueType="num">
                                      <p:cBhvr additive="base">
                                        <p:cTn id="13" dur="5000" fill="hold"/>
                                        <p:tgtEl>
                                          <p:spTgt spid="43011">
                                            <p:txEl>
                                              <p:charRg st="0" end="62"/>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43011">
                                            <p:txEl>
                                              <p:charRg st="0" end="62"/>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43011">
                                            <p:txEl>
                                              <p:charRg st="62" end="122"/>
                                            </p:txEl>
                                          </p:spTgt>
                                        </p:tgtEl>
                                        <p:attrNameLst>
                                          <p:attrName>style.visibility</p:attrName>
                                        </p:attrNameLst>
                                      </p:cBhvr>
                                      <p:to>
                                        <p:strVal val="visible"/>
                                      </p:to>
                                    </p:set>
                                    <p:anim calcmode="lin" valueType="num">
                                      <p:cBhvr additive="base">
                                        <p:cTn id="19" dur="5000" fill="hold"/>
                                        <p:tgtEl>
                                          <p:spTgt spid="43011">
                                            <p:txEl>
                                              <p:charRg st="62" end="12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43011">
                                            <p:txEl>
                                              <p:charRg st="62" end="122"/>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chimes.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childTnLst>
                                    <p:set>
                                      <p:cBhvr>
                                        <p:cTn id="24" dur="1" fill="hold">
                                          <p:stCondLst>
                                            <p:cond delay="0"/>
                                          </p:stCondLst>
                                        </p:cTn>
                                        <p:tgtEl>
                                          <p:spTgt spid="43012"/>
                                        </p:tgtEl>
                                        <p:attrNameLst>
                                          <p:attrName>style.visibility</p:attrName>
                                        </p:attrNameLst>
                                      </p:cBhvr>
                                      <p:to>
                                        <p:strVal val="visible"/>
                                      </p:to>
                                    </p:set>
                                    <p:anim calcmode="lin" valueType="num">
                                      <p:cBhvr additive="base">
                                        <p:cTn id="25" dur="500" fill="hold"/>
                                        <p:tgtEl>
                                          <p:spTgt spid="43012"/>
                                        </p:tgtEl>
                                        <p:attrNameLst>
                                          <p:attrName>ppt_x</p:attrName>
                                        </p:attrNameLst>
                                      </p:cBhvr>
                                      <p:tavLst>
                                        <p:tav tm="0">
                                          <p:val>
                                            <p:strVal val="#ppt_x"/>
                                          </p:val>
                                        </p:tav>
                                        <p:tav tm="100000">
                                          <p:val>
                                            <p:strVal val="#ppt_x"/>
                                          </p:val>
                                        </p:tav>
                                      </p:tavLst>
                                    </p:anim>
                                    <p:anim calcmode="lin" valueType="num">
                                      <p:cBhvr additive="base">
                                        <p:cTn id="26" dur="500" fill="hold"/>
                                        <p:tgtEl>
                                          <p:spTgt spid="4301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camera.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1" fill="hold" nodeType="clickEffect">
                                  <p:stCondLst>
                                    <p:cond delay="0"/>
                                  </p:stCondLst>
                                  <p:childTnLst>
                                    <p:set>
                                      <p:cBhvr>
                                        <p:cTn id="30" dur="1" fill="hold">
                                          <p:stCondLst>
                                            <p:cond delay="0"/>
                                          </p:stCondLst>
                                        </p:cTn>
                                        <p:tgtEl>
                                          <p:spTgt spid="43013"/>
                                        </p:tgtEl>
                                        <p:attrNameLst>
                                          <p:attrName>style.visibility</p:attrName>
                                        </p:attrNameLst>
                                      </p:cBhvr>
                                      <p:to>
                                        <p:strVal val="visible"/>
                                      </p:to>
                                    </p:set>
                                    <p:anim calcmode="lin" valueType="num">
                                      <p:cBhvr additive="base">
                                        <p:cTn id="31" dur="500" fill="hold"/>
                                        <p:tgtEl>
                                          <p:spTgt spid="43013"/>
                                        </p:tgtEl>
                                        <p:attrNameLst>
                                          <p:attrName>ppt_x</p:attrName>
                                        </p:attrNameLst>
                                      </p:cBhvr>
                                      <p:tavLst>
                                        <p:tav tm="0">
                                          <p:val>
                                            <p:strVal val="#ppt_x"/>
                                          </p:val>
                                        </p:tav>
                                        <p:tav tm="100000">
                                          <p:val>
                                            <p:strVal val="#ppt_x"/>
                                          </p:val>
                                        </p:tav>
                                      </p:tavLst>
                                    </p:anim>
                                    <p:anim calcmode="lin" valueType="num">
                                      <p:cBhvr additive="base">
                                        <p:cTn id="32" dur="500" fill="hold"/>
                                        <p:tgtEl>
                                          <p:spTgt spid="43013"/>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camera.wav"/>
                                        </p:tgtEl>
                                      </p:cMediaNode>
                                    </p:audio>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43014"/>
                                        </p:tgtEl>
                                        <p:attrNameLst>
                                          <p:attrName>style.visibility</p:attrName>
                                        </p:attrNameLst>
                                      </p:cBhvr>
                                      <p:to>
                                        <p:strVal val="visible"/>
                                      </p:to>
                                    </p:set>
                                    <p:anim calcmode="lin" valueType="num">
                                      <p:cBhvr additive="base">
                                        <p:cTn id="37" dur="500" fill="hold"/>
                                        <p:tgtEl>
                                          <p:spTgt spid="43014"/>
                                        </p:tgtEl>
                                        <p:attrNameLst>
                                          <p:attrName>ppt_x</p:attrName>
                                        </p:attrNameLst>
                                      </p:cBhvr>
                                      <p:tavLst>
                                        <p:tav tm="0">
                                          <p:val>
                                            <p:strVal val="0-#ppt_w/2"/>
                                          </p:val>
                                        </p:tav>
                                        <p:tav tm="100000">
                                          <p:val>
                                            <p:strVal val="#ppt_x"/>
                                          </p:val>
                                        </p:tav>
                                      </p:tavLst>
                                    </p:anim>
                                    <p:anim calcmode="lin" valueType="num">
                                      <p:cBhvr additive="base">
                                        <p:cTn id="38" dur="500" fill="hold"/>
                                        <p:tgtEl>
                                          <p:spTgt spid="4301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4" name="laser.wav"/>
                                        </p:tgtEl>
                                      </p:cMediaNode>
                                    </p:audio>
                                  </p:subTnLst>
                                </p:cTn>
                              </p:par>
                            </p:childTnLst>
                          </p:cTn>
                        </p:par>
                      </p:childTnLst>
                    </p:cTn>
                  </p:par>
                  <p:par>
                    <p:cTn id="39" fill="hold">
                      <p:stCondLst>
                        <p:cond delay="indefinite"/>
                      </p:stCondLst>
                      <p:childTnLst>
                        <p:par>
                          <p:cTn id="40" fill="hold">
                            <p:stCondLst>
                              <p:cond delay="0"/>
                            </p:stCondLst>
                            <p:childTnLst>
                              <p:par>
                                <p:cTn id="41" presetID="7" presetClass="entr" presetSubtype="2" fill="hold" nodeType="clickEffect">
                                  <p:stCondLst>
                                    <p:cond delay="0"/>
                                  </p:stCondLst>
                                  <p:childTnLst>
                                    <p:set>
                                      <p:cBhvr>
                                        <p:cTn id="42" dur="1" fill="hold">
                                          <p:stCondLst>
                                            <p:cond delay="0"/>
                                          </p:stCondLst>
                                        </p:cTn>
                                        <p:tgtEl>
                                          <p:spTgt spid="43015"/>
                                        </p:tgtEl>
                                        <p:attrNameLst>
                                          <p:attrName>style.visibility</p:attrName>
                                        </p:attrNameLst>
                                      </p:cBhvr>
                                      <p:to>
                                        <p:strVal val="visible"/>
                                      </p:to>
                                    </p:set>
                                    <p:anim calcmode="lin" valueType="num">
                                      <p:cBhvr additive="base">
                                        <p:cTn id="43" dur="3000" fill="hold"/>
                                        <p:tgtEl>
                                          <p:spTgt spid="43015"/>
                                        </p:tgtEl>
                                        <p:attrNameLst>
                                          <p:attrName>ppt_x</p:attrName>
                                        </p:attrNameLst>
                                      </p:cBhvr>
                                      <p:tavLst>
                                        <p:tav tm="0">
                                          <p:val>
                                            <p:strVal val="1+#ppt_w/2"/>
                                          </p:val>
                                        </p:tav>
                                        <p:tav tm="100000">
                                          <p:val>
                                            <p:strVal val="#ppt_x"/>
                                          </p:val>
                                        </p:tav>
                                      </p:tavLst>
                                    </p:anim>
                                    <p:anim calcmode="lin" valueType="num">
                                      <p:cBhvr additive="base">
                                        <p:cTn id="44" dur="3000" fill="hold"/>
                                        <p:tgtEl>
                                          <p:spTgt spid="4301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chimes.wav"/>
                                        </p:tgtEl>
                                      </p:cMediaNode>
                                    </p:audio>
                                  </p:subTnLst>
                                </p:cTn>
                              </p:par>
                            </p:childTnLst>
                          </p:cTn>
                        </p:par>
                      </p:childTnLst>
                    </p:cTn>
                  </p:par>
                  <p:par>
                    <p:cTn id="45" fill="hold">
                      <p:stCondLst>
                        <p:cond delay="indefinite"/>
                      </p:stCondLst>
                      <p:childTnLst>
                        <p:par>
                          <p:cTn id="46" fill="hold">
                            <p:stCondLst>
                              <p:cond delay="0"/>
                            </p:stCondLst>
                            <p:childTnLst>
                              <p:par>
                                <p:cTn id="47" presetID="20" presetClass="entr" presetSubtype="0" fill="hold" nodeType="clickEffect">
                                  <p:stCondLst>
                                    <p:cond delay="0"/>
                                  </p:stCondLst>
                                  <p:childTnLst>
                                    <p:set>
                                      <p:cBhvr>
                                        <p:cTn id="48" dur="1" fill="hold">
                                          <p:stCondLst>
                                            <p:cond delay="0"/>
                                          </p:stCondLst>
                                        </p:cTn>
                                        <p:tgtEl>
                                          <p:spTgt spid="43016"/>
                                        </p:tgtEl>
                                        <p:attrNameLst>
                                          <p:attrName>style.visibility</p:attrName>
                                        </p:attrNameLst>
                                      </p:cBhvr>
                                      <p:to>
                                        <p:strVal val="visible"/>
                                      </p:to>
                                    </p:set>
                                    <p:animEffect transition="in" filter="wedge">
                                      <p:cBhvr>
                                        <p:cTn id="49" dur="2000"/>
                                        <p:tgtEl>
                                          <p:spTgt spid="43016"/>
                                        </p:tgtEl>
                                      </p:cBhvr>
                                    </p:animEffect>
                                  </p:childTnLst>
                                  <p:subTnLst>
                                    <p:audio>
                                      <p:cMediaNode>
                                        <p:cTn display="0" masterRel="sameClick">
                                          <p:stCondLst>
                                            <p:cond evt="begin" delay="0">
                                              <p:tn val="47"/>
                                            </p:cond>
                                          </p:stCondLst>
                                          <p:endCondLst>
                                            <p:cond evt="onStopAudio" delay="0">
                                              <p:tgtEl>
                                                <p:sldTgt/>
                                              </p:tgtEl>
                                            </p:cond>
                                          </p:endCondLst>
                                        </p:cTn>
                                        <p:tgtEl>
                                          <p:sndTgt r:embed="rId2" name="camera.wav"/>
                                        </p:tgtEl>
                                      </p:cMediaNode>
                                    </p:audio>
                                  </p:sub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43017"/>
                                        </p:tgtEl>
                                        <p:attrNameLst>
                                          <p:attrName>style.visibility</p:attrName>
                                        </p:attrNameLst>
                                      </p:cBhvr>
                                      <p:to>
                                        <p:strVal val="visible"/>
                                      </p:to>
                                    </p:set>
                                    <p:animEffect transition="in" filter="blinds(horizontal)">
                                      <p:cBhvr>
                                        <p:cTn id="54" dur="2000"/>
                                        <p:tgtEl>
                                          <p:spTgt spid="43017"/>
                                        </p:tgtEl>
                                      </p:cBhvr>
                                    </p:animEffect>
                                  </p:childTnLst>
                                  <p:subTnLst>
                                    <p:audio>
                                      <p:cMediaNode>
                                        <p:cTn display="0" masterRel="sameClick">
                                          <p:stCondLst>
                                            <p:cond evt="begin" delay="0">
                                              <p:tn val="52"/>
                                            </p:cond>
                                          </p:stCondLst>
                                          <p:endCondLst>
                                            <p:cond evt="onStopAudio" delay="0">
                                              <p:tgtEl>
                                                <p:sldTgt/>
                                              </p:tgtEl>
                                            </p:cond>
                                          </p:endCondLst>
                                        </p:cTn>
                                        <p:tgtEl>
                                          <p:sndTgt r:embed="rId3" name="chimes.wav"/>
                                        </p:tgtEl>
                                      </p:cMediaNode>
                                    </p:audio>
                                  </p:sub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43018"/>
                                        </p:tgtEl>
                                        <p:attrNameLst>
                                          <p:attrName>style.visibility</p:attrName>
                                        </p:attrNameLst>
                                      </p:cBhvr>
                                      <p:to>
                                        <p:strVal val="visible"/>
                                      </p:to>
                                    </p:set>
                                    <p:anim calcmode="lin" valueType="num">
                                      <p:cBhvr additive="base">
                                        <p:cTn id="59" dur="1000" fill="hold"/>
                                        <p:tgtEl>
                                          <p:spTgt spid="43018"/>
                                        </p:tgtEl>
                                        <p:attrNameLst>
                                          <p:attrName>ppt_x</p:attrName>
                                        </p:attrNameLst>
                                      </p:cBhvr>
                                      <p:tavLst>
                                        <p:tav tm="0">
                                          <p:val>
                                            <p:strVal val="#ppt_x"/>
                                          </p:val>
                                        </p:tav>
                                        <p:tav tm="100000">
                                          <p:val>
                                            <p:strVal val="#ppt_x"/>
                                          </p:val>
                                        </p:tav>
                                      </p:tavLst>
                                    </p:anim>
                                    <p:anim calcmode="lin" valueType="num">
                                      <p:cBhvr additive="base">
                                        <p:cTn id="60" dur="1000" fill="hold"/>
                                        <p:tgtEl>
                                          <p:spTgt spid="4301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7"/>
                                            </p:cond>
                                          </p:stCondLst>
                                          <p:endCondLst>
                                            <p:cond evt="onStopAudio" delay="0">
                                              <p:tgtEl>
                                                <p:sldTgt/>
                                              </p:tgtEl>
                                            </p:cond>
                                          </p:endCondLst>
                                        </p:cTn>
                                        <p:tgtEl>
                                          <p:sndTgt r:embed="rId2" name="camera.wav"/>
                                        </p:tgtEl>
                                      </p:cMediaNode>
                                    </p:audio>
                                  </p:sub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43019"/>
                                        </p:tgtEl>
                                        <p:attrNameLst>
                                          <p:attrName>style.visibility</p:attrName>
                                        </p:attrNameLst>
                                      </p:cBhvr>
                                      <p:to>
                                        <p:strVal val="visible"/>
                                      </p:to>
                                    </p:set>
                                    <p:anim calcmode="lin" valueType="num">
                                      <p:cBhvr additive="base">
                                        <p:cTn id="65" dur="1000" fill="hold"/>
                                        <p:tgtEl>
                                          <p:spTgt spid="43019"/>
                                        </p:tgtEl>
                                        <p:attrNameLst>
                                          <p:attrName>ppt_x</p:attrName>
                                        </p:attrNameLst>
                                      </p:cBhvr>
                                      <p:tavLst>
                                        <p:tav tm="0">
                                          <p:val>
                                            <p:strVal val="#ppt_x"/>
                                          </p:val>
                                        </p:tav>
                                        <p:tav tm="100000">
                                          <p:val>
                                            <p:strVal val="#ppt_x"/>
                                          </p:val>
                                        </p:tav>
                                      </p:tavLst>
                                    </p:anim>
                                    <p:anim calcmode="lin" valueType="num">
                                      <p:cBhvr additive="base">
                                        <p:cTn id="66" dur="1000" fill="hold"/>
                                        <p:tgtEl>
                                          <p:spTgt spid="43019"/>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63"/>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30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4045" name="图片 44044"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44034" name="文本占位符 44033"/>
          <p:cNvSpPr>
            <a:spLocks noGrp="1"/>
          </p:cNvSpPr>
          <p:nvPr>
            <p:ph type="body" idx="1"/>
          </p:nvPr>
        </p:nvSpPr>
        <p:spPr>
          <a:xfrm>
            <a:off x="323850" y="1773238"/>
            <a:ext cx="8054975" cy="4752975"/>
          </a:xfrm>
          <a:ln/>
        </p:spPr>
        <p:txBody>
          <a:bodyPr lIns="88900" tIns="38100" rIns="88900" bIns="38100"/>
          <a:p>
            <a:r>
              <a:rPr lang="zh-CN" altLang="en-US" sz="4000" b="1" u="sng" dirty="0">
                <a:solidFill>
                  <a:schemeClr val="bg1"/>
                </a:solidFill>
              </a:rPr>
              <a:t>数</a:t>
            </a:r>
            <a:r>
              <a:rPr lang="zh-CN" altLang="en-US" sz="4000" b="1" dirty="0">
                <a:solidFill>
                  <a:schemeClr val="bg1"/>
                </a:solidFill>
              </a:rPr>
              <a:t>犯曹操之</a:t>
            </a:r>
            <a:r>
              <a:rPr lang="zh-CN" altLang="en-US" sz="4000" b="1" u="sng" dirty="0">
                <a:solidFill>
                  <a:schemeClr val="bg1"/>
                </a:solidFill>
              </a:rPr>
              <a:t>忌</a:t>
            </a:r>
            <a:r>
              <a:rPr lang="zh-CN" altLang="en-US" sz="4000" b="1" dirty="0">
                <a:solidFill>
                  <a:schemeClr val="bg1"/>
                </a:solidFill>
              </a:rPr>
              <a:t>（      ）（      ）</a:t>
            </a:r>
            <a:endParaRPr lang="zh-CN" altLang="en-US" sz="4000" b="1" dirty="0">
              <a:solidFill>
                <a:schemeClr val="bg1"/>
              </a:solidFill>
            </a:endParaRPr>
          </a:p>
          <a:p>
            <a:r>
              <a:rPr lang="zh-CN" altLang="en-US" sz="4000" b="1" u="sng" dirty="0">
                <a:solidFill>
                  <a:schemeClr val="bg1"/>
                </a:solidFill>
              </a:rPr>
              <a:t>适</a:t>
            </a:r>
            <a:r>
              <a:rPr lang="zh-CN" altLang="en-US" sz="4000" b="1" dirty="0">
                <a:solidFill>
                  <a:schemeClr val="bg1"/>
                </a:solidFill>
              </a:rPr>
              <a:t>庖官进鸡汤（      ）</a:t>
            </a:r>
            <a:endParaRPr lang="zh-CN" altLang="en-US" sz="4000" b="1" u="sng" dirty="0">
              <a:solidFill>
                <a:schemeClr val="bg1"/>
              </a:solidFill>
            </a:endParaRPr>
          </a:p>
          <a:p>
            <a:r>
              <a:rPr lang="zh-CN" altLang="en-US" sz="4000" b="1" dirty="0">
                <a:solidFill>
                  <a:schemeClr val="bg1"/>
                </a:solidFill>
              </a:rPr>
              <a:t>人皆不</a:t>
            </a:r>
            <a:r>
              <a:rPr lang="zh-CN" altLang="en-US" sz="4000" b="1" u="sng" dirty="0">
                <a:solidFill>
                  <a:schemeClr val="bg1"/>
                </a:solidFill>
              </a:rPr>
              <a:t>晓</a:t>
            </a:r>
            <a:r>
              <a:rPr lang="zh-CN" altLang="en-US" sz="4000" b="1" dirty="0">
                <a:solidFill>
                  <a:schemeClr val="bg1"/>
                </a:solidFill>
              </a:rPr>
              <a:t>其意（      ）</a:t>
            </a:r>
            <a:endParaRPr lang="zh-CN" altLang="en-US" sz="4000" b="1" dirty="0">
              <a:solidFill>
                <a:schemeClr val="bg1"/>
              </a:solidFill>
            </a:endParaRPr>
          </a:p>
          <a:p>
            <a:r>
              <a:rPr lang="zh-CN" altLang="en-US" sz="4000" b="1" dirty="0">
                <a:solidFill>
                  <a:schemeClr val="bg1"/>
                </a:solidFill>
              </a:rPr>
              <a:t>丕</a:t>
            </a:r>
            <a:r>
              <a:rPr lang="zh-CN" altLang="en-US" sz="4000" b="1" u="sng" dirty="0">
                <a:solidFill>
                  <a:schemeClr val="bg1"/>
                </a:solidFill>
              </a:rPr>
              <a:t>如</a:t>
            </a:r>
            <a:r>
              <a:rPr lang="zh-CN" altLang="en-US" sz="4000" b="1" dirty="0">
                <a:solidFill>
                  <a:schemeClr val="bg1"/>
                </a:solidFill>
              </a:rPr>
              <a:t>其言（      ）</a:t>
            </a:r>
            <a:endParaRPr lang="zh-CN" altLang="en-US" sz="4000" b="1" dirty="0">
              <a:solidFill>
                <a:schemeClr val="bg1"/>
              </a:solidFill>
            </a:endParaRPr>
          </a:p>
          <a:p>
            <a:r>
              <a:rPr lang="zh-CN" altLang="en-US" sz="4000" b="1" dirty="0">
                <a:solidFill>
                  <a:schemeClr val="bg1"/>
                </a:solidFill>
              </a:rPr>
              <a:t>植</a:t>
            </a:r>
            <a:r>
              <a:rPr lang="zh-CN" altLang="en-US" sz="4000" b="1" u="sng" dirty="0">
                <a:solidFill>
                  <a:schemeClr val="bg1"/>
                </a:solidFill>
              </a:rPr>
              <a:t>然</a:t>
            </a:r>
            <a:r>
              <a:rPr lang="zh-CN" altLang="en-US" sz="4000" b="1" dirty="0">
                <a:solidFill>
                  <a:schemeClr val="bg1"/>
                </a:solidFill>
              </a:rPr>
              <a:t>其言（           ）</a:t>
            </a:r>
            <a:endParaRPr lang="zh-CN" altLang="en-US" sz="4000" b="1" u="sng" dirty="0">
              <a:solidFill>
                <a:schemeClr val="bg1"/>
              </a:solidFill>
            </a:endParaRPr>
          </a:p>
          <a:p>
            <a:r>
              <a:rPr lang="zh-CN" altLang="en-US" sz="4000" b="1" u="sng" dirty="0">
                <a:solidFill>
                  <a:schemeClr val="bg1"/>
                </a:solidFill>
              </a:rPr>
              <a:t>但</a:t>
            </a:r>
            <a:r>
              <a:rPr lang="zh-CN" altLang="en-US" sz="4000" b="1" dirty="0">
                <a:solidFill>
                  <a:schemeClr val="bg1"/>
                </a:solidFill>
              </a:rPr>
              <a:t>操有问，植</a:t>
            </a:r>
            <a:r>
              <a:rPr lang="zh-CN" altLang="en-US" sz="4000" b="1" u="sng" dirty="0">
                <a:solidFill>
                  <a:schemeClr val="bg1"/>
                </a:solidFill>
              </a:rPr>
              <a:t>即</a:t>
            </a:r>
            <a:r>
              <a:rPr lang="zh-CN" altLang="en-US" sz="4000" b="1" dirty="0">
                <a:solidFill>
                  <a:schemeClr val="bg1"/>
                </a:solidFill>
              </a:rPr>
              <a:t>依条答之（      ）（       ） </a:t>
            </a:r>
            <a:endParaRPr lang="zh-CN" altLang="en-US" sz="4000" b="1" dirty="0">
              <a:solidFill>
                <a:schemeClr val="bg1"/>
              </a:solidFill>
            </a:endParaRPr>
          </a:p>
        </p:txBody>
      </p:sp>
      <p:sp>
        <p:nvSpPr>
          <p:cNvPr id="44035" name="文本框 44034"/>
          <p:cNvSpPr txBox="1"/>
          <p:nvPr/>
        </p:nvSpPr>
        <p:spPr>
          <a:xfrm>
            <a:off x="3995738" y="2492375"/>
            <a:ext cx="1512887" cy="625475"/>
          </a:xfrm>
          <a:prstGeom prst="rect">
            <a:avLst/>
          </a:prstGeom>
          <a:noFill/>
          <a:ln w="9525">
            <a:noFill/>
          </a:ln>
        </p:spPr>
        <p:txBody>
          <a:bodyPr>
            <a:spAutoFit/>
          </a:bodyPr>
          <a:p>
            <a:pPr algn="ctr">
              <a:spcBef>
                <a:spcPct val="50000"/>
              </a:spcBef>
              <a:buClr>
                <a:schemeClr val="bg1"/>
              </a:buClr>
            </a:pPr>
            <a:r>
              <a:rPr lang="zh-CN" altLang="en-US" sz="3500" b="1" dirty="0">
                <a:solidFill>
                  <a:srgbClr val="FF0000"/>
                </a:solidFill>
                <a:latin typeface="Times New Roman" panose="02020603050405020304" pitchFamily="18" charset="0"/>
              </a:rPr>
              <a:t>正逢</a:t>
            </a:r>
            <a:endParaRPr lang="zh-CN" altLang="en-US" sz="3500" b="1" dirty="0">
              <a:solidFill>
                <a:srgbClr val="FF0000"/>
              </a:solidFill>
              <a:latin typeface="Times New Roman" panose="02020603050405020304" pitchFamily="18" charset="0"/>
            </a:endParaRPr>
          </a:p>
        </p:txBody>
      </p:sp>
      <p:sp>
        <p:nvSpPr>
          <p:cNvPr id="44036" name="文本框 44035"/>
          <p:cNvSpPr txBox="1"/>
          <p:nvPr/>
        </p:nvSpPr>
        <p:spPr>
          <a:xfrm>
            <a:off x="4067175" y="1773238"/>
            <a:ext cx="1296988" cy="625475"/>
          </a:xfrm>
          <a:prstGeom prst="rect">
            <a:avLst/>
          </a:prstGeom>
          <a:noFill/>
          <a:ln w="9525">
            <a:noFill/>
          </a:ln>
        </p:spPr>
        <p:txBody>
          <a:bodyPr>
            <a:spAutoFit/>
          </a:bodyPr>
          <a:p>
            <a:pPr algn="ctr">
              <a:spcBef>
                <a:spcPct val="50000"/>
              </a:spcBef>
              <a:buClr>
                <a:schemeClr val="bg1"/>
              </a:buClr>
            </a:pPr>
            <a:r>
              <a:rPr lang="zh-CN" altLang="en-US" sz="3500" b="1" dirty="0">
                <a:solidFill>
                  <a:srgbClr val="FF0000"/>
                </a:solidFill>
                <a:latin typeface="Times New Roman" panose="02020603050405020304" pitchFamily="18" charset="0"/>
              </a:rPr>
              <a:t>屡次</a:t>
            </a:r>
            <a:endParaRPr lang="zh-CN" altLang="en-US" sz="3500" b="1" dirty="0">
              <a:solidFill>
                <a:srgbClr val="FF0000"/>
              </a:solidFill>
              <a:latin typeface="Times New Roman" panose="02020603050405020304" pitchFamily="18" charset="0"/>
            </a:endParaRPr>
          </a:p>
        </p:txBody>
      </p:sp>
      <p:sp>
        <p:nvSpPr>
          <p:cNvPr id="44037" name="文本框 44036"/>
          <p:cNvSpPr txBox="1"/>
          <p:nvPr/>
        </p:nvSpPr>
        <p:spPr>
          <a:xfrm>
            <a:off x="6011863" y="1773238"/>
            <a:ext cx="1223962" cy="625475"/>
          </a:xfrm>
          <a:prstGeom prst="rect">
            <a:avLst/>
          </a:prstGeom>
          <a:noFill/>
          <a:ln w="9525">
            <a:noFill/>
          </a:ln>
        </p:spPr>
        <p:txBody>
          <a:bodyPr>
            <a:spAutoFit/>
          </a:bodyPr>
          <a:p>
            <a:pPr algn="ctr">
              <a:spcBef>
                <a:spcPct val="50000"/>
              </a:spcBef>
              <a:buClr>
                <a:schemeClr val="bg1"/>
              </a:buClr>
            </a:pPr>
            <a:r>
              <a:rPr lang="zh-CN" altLang="en-US" sz="3500" b="1" dirty="0">
                <a:solidFill>
                  <a:srgbClr val="FF0000"/>
                </a:solidFill>
                <a:latin typeface="Times New Roman" panose="02020603050405020304" pitchFamily="18" charset="0"/>
              </a:rPr>
              <a:t>禁忌</a:t>
            </a:r>
            <a:endParaRPr lang="zh-CN" altLang="en-US" sz="3500" b="1" dirty="0">
              <a:solidFill>
                <a:srgbClr val="FF0000"/>
              </a:solidFill>
              <a:latin typeface="Times New Roman" panose="02020603050405020304" pitchFamily="18" charset="0"/>
            </a:endParaRPr>
          </a:p>
        </p:txBody>
      </p:sp>
      <p:sp>
        <p:nvSpPr>
          <p:cNvPr id="44038" name="文本框 44037"/>
          <p:cNvSpPr txBox="1"/>
          <p:nvPr/>
        </p:nvSpPr>
        <p:spPr>
          <a:xfrm>
            <a:off x="3995738" y="3213100"/>
            <a:ext cx="1511300" cy="623888"/>
          </a:xfrm>
          <a:prstGeom prst="rect">
            <a:avLst/>
          </a:prstGeom>
          <a:noFill/>
          <a:ln w="9525">
            <a:noFill/>
          </a:ln>
        </p:spPr>
        <p:txBody>
          <a:bodyPr>
            <a:spAutoFit/>
          </a:bodyPr>
          <a:p>
            <a:pPr algn="ctr">
              <a:spcBef>
                <a:spcPct val="50000"/>
              </a:spcBef>
              <a:buClr>
                <a:schemeClr val="bg1"/>
              </a:buClr>
            </a:pPr>
            <a:r>
              <a:rPr lang="zh-CN" altLang="en-US" sz="3500" b="1" dirty="0">
                <a:solidFill>
                  <a:srgbClr val="FF0000"/>
                </a:solidFill>
                <a:latin typeface="Times New Roman" panose="02020603050405020304" pitchFamily="18" charset="0"/>
              </a:rPr>
              <a:t>明白</a:t>
            </a:r>
            <a:endParaRPr lang="zh-CN" altLang="en-US" sz="3500" b="1" dirty="0">
              <a:solidFill>
                <a:srgbClr val="FF0000"/>
              </a:solidFill>
              <a:latin typeface="Times New Roman" panose="02020603050405020304" pitchFamily="18" charset="0"/>
            </a:endParaRPr>
          </a:p>
        </p:txBody>
      </p:sp>
      <p:sp>
        <p:nvSpPr>
          <p:cNvPr id="44039" name="文本框 44038"/>
          <p:cNvSpPr txBox="1"/>
          <p:nvPr/>
        </p:nvSpPr>
        <p:spPr>
          <a:xfrm>
            <a:off x="2916238" y="4003675"/>
            <a:ext cx="1582737" cy="625475"/>
          </a:xfrm>
          <a:prstGeom prst="rect">
            <a:avLst/>
          </a:prstGeom>
          <a:noFill/>
          <a:ln w="9525">
            <a:noFill/>
          </a:ln>
        </p:spPr>
        <p:txBody>
          <a:bodyPr>
            <a:spAutoFit/>
          </a:bodyPr>
          <a:p>
            <a:pPr algn="ctr">
              <a:spcBef>
                <a:spcPct val="50000"/>
              </a:spcBef>
              <a:buClr>
                <a:schemeClr val="bg1"/>
              </a:buClr>
            </a:pPr>
            <a:r>
              <a:rPr lang="zh-CN" altLang="en-US" sz="3500" b="1" dirty="0">
                <a:solidFill>
                  <a:srgbClr val="FF0000"/>
                </a:solidFill>
                <a:latin typeface="Times New Roman" panose="02020603050405020304" pitchFamily="18" charset="0"/>
              </a:rPr>
              <a:t>依照</a:t>
            </a:r>
            <a:endParaRPr lang="zh-CN" altLang="en-US" sz="3500" b="1" dirty="0">
              <a:solidFill>
                <a:srgbClr val="FF0000"/>
              </a:solidFill>
              <a:latin typeface="Times New Roman" panose="02020603050405020304" pitchFamily="18" charset="0"/>
            </a:endParaRPr>
          </a:p>
        </p:txBody>
      </p:sp>
      <p:sp>
        <p:nvSpPr>
          <p:cNvPr id="44040" name="文本框 44039"/>
          <p:cNvSpPr txBox="1"/>
          <p:nvPr/>
        </p:nvSpPr>
        <p:spPr>
          <a:xfrm>
            <a:off x="2916238" y="4722813"/>
            <a:ext cx="2087562" cy="625475"/>
          </a:xfrm>
          <a:prstGeom prst="rect">
            <a:avLst/>
          </a:prstGeom>
          <a:noFill/>
          <a:ln w="9525">
            <a:noFill/>
          </a:ln>
        </p:spPr>
        <p:txBody>
          <a:bodyPr>
            <a:spAutoFit/>
          </a:bodyPr>
          <a:p>
            <a:pPr algn="ctr">
              <a:spcBef>
                <a:spcPct val="50000"/>
              </a:spcBef>
              <a:buClr>
                <a:schemeClr val="bg1"/>
              </a:buClr>
            </a:pPr>
            <a:r>
              <a:rPr lang="zh-CN" altLang="en-US" sz="3500" b="1" dirty="0">
                <a:solidFill>
                  <a:srgbClr val="FF0000"/>
                </a:solidFill>
                <a:latin typeface="Times New Roman" panose="02020603050405020304" pitchFamily="18" charset="0"/>
              </a:rPr>
              <a:t>认为对</a:t>
            </a:r>
            <a:endParaRPr lang="zh-CN" altLang="en-US" sz="3500" b="1" dirty="0">
              <a:solidFill>
                <a:srgbClr val="FF0000"/>
              </a:solidFill>
              <a:latin typeface="Times New Roman" panose="02020603050405020304" pitchFamily="18" charset="0"/>
            </a:endParaRPr>
          </a:p>
        </p:txBody>
      </p:sp>
      <p:sp>
        <p:nvSpPr>
          <p:cNvPr id="44041" name="文本框 44040"/>
          <p:cNvSpPr txBox="1"/>
          <p:nvPr/>
        </p:nvSpPr>
        <p:spPr>
          <a:xfrm>
            <a:off x="6659563" y="5443538"/>
            <a:ext cx="1296987" cy="625475"/>
          </a:xfrm>
          <a:prstGeom prst="rect">
            <a:avLst/>
          </a:prstGeom>
          <a:noFill/>
          <a:ln w="9525">
            <a:noFill/>
          </a:ln>
        </p:spPr>
        <p:txBody>
          <a:bodyPr>
            <a:spAutoFit/>
          </a:bodyPr>
          <a:p>
            <a:pPr algn="ctr">
              <a:spcBef>
                <a:spcPct val="50000"/>
              </a:spcBef>
              <a:buClr>
                <a:schemeClr val="bg1"/>
              </a:buClr>
            </a:pPr>
            <a:r>
              <a:rPr lang="zh-CN" altLang="en-US" sz="3500" b="1" dirty="0">
                <a:solidFill>
                  <a:srgbClr val="FF0000"/>
                </a:solidFill>
                <a:latin typeface="Times New Roman" panose="02020603050405020304" pitchFamily="18" charset="0"/>
                <a:ea typeface="35"/>
              </a:rPr>
              <a:t>只要</a:t>
            </a:r>
            <a:r>
              <a:rPr lang="zh-CN" altLang="en-US" sz="2800" b="1" dirty="0">
                <a:solidFill>
                  <a:srgbClr val="FF0000"/>
                </a:solidFill>
                <a:latin typeface="Times New Roman" panose="02020603050405020304" pitchFamily="18" charset="0"/>
              </a:rPr>
              <a:t> </a:t>
            </a:r>
            <a:endParaRPr lang="zh-CN" altLang="en-US" sz="2800" b="1" dirty="0">
              <a:solidFill>
                <a:srgbClr val="FF0000"/>
              </a:solidFill>
              <a:latin typeface="Times New Roman" panose="02020603050405020304" pitchFamily="18" charset="0"/>
            </a:endParaRPr>
          </a:p>
        </p:txBody>
      </p:sp>
      <p:sp>
        <p:nvSpPr>
          <p:cNvPr id="44042" name="文本框 44041"/>
          <p:cNvSpPr txBox="1"/>
          <p:nvPr/>
        </p:nvSpPr>
        <p:spPr>
          <a:xfrm>
            <a:off x="1403350" y="6019800"/>
            <a:ext cx="576263" cy="625475"/>
          </a:xfrm>
          <a:prstGeom prst="rect">
            <a:avLst/>
          </a:prstGeom>
          <a:noFill/>
          <a:ln w="9525">
            <a:noFill/>
          </a:ln>
        </p:spPr>
        <p:txBody>
          <a:bodyPr>
            <a:spAutoFit/>
          </a:bodyPr>
          <a:p>
            <a:pPr algn="ctr">
              <a:spcBef>
                <a:spcPct val="50000"/>
              </a:spcBef>
              <a:buClr>
                <a:schemeClr val="bg1"/>
              </a:buClr>
            </a:pPr>
            <a:r>
              <a:rPr lang="zh-CN" altLang="en-US" sz="3500" b="1" dirty="0">
                <a:solidFill>
                  <a:srgbClr val="FF0000"/>
                </a:solidFill>
                <a:latin typeface="Times New Roman" panose="02020603050405020304" pitchFamily="18" charset="0"/>
              </a:rPr>
              <a:t>就</a:t>
            </a:r>
            <a:endParaRPr lang="zh-CN" altLang="en-US" sz="3500" b="1" dirty="0">
              <a:solidFill>
                <a:srgbClr val="FF0000"/>
              </a:solidFill>
              <a:latin typeface="Times New Roman" panose="02020603050405020304" pitchFamily="18" charset="0"/>
            </a:endParaRPr>
          </a:p>
        </p:txBody>
      </p:sp>
      <p:sp>
        <p:nvSpPr>
          <p:cNvPr id="44043" name="矩形 44042"/>
          <p:cNvSpPr/>
          <p:nvPr/>
        </p:nvSpPr>
        <p:spPr>
          <a:xfrm>
            <a:off x="0" y="620713"/>
            <a:ext cx="6559550" cy="823912"/>
          </a:xfrm>
          <a:prstGeom prst="rect">
            <a:avLst/>
          </a:prstGeom>
          <a:noFill/>
          <a:ln w="9525">
            <a:noFill/>
          </a:ln>
        </p:spPr>
        <p:txBody>
          <a:bodyPr wrap="none" anchor="t">
            <a:spAutoFit/>
          </a:bodyPr>
          <a:p>
            <a:pPr>
              <a:lnSpc>
                <a:spcPct val="80000"/>
              </a:lnSpc>
              <a:spcBef>
                <a:spcPct val="20000"/>
              </a:spcBef>
              <a:buClr>
                <a:srgbClr val="FF3300"/>
              </a:buClr>
              <a:buFont typeface="Wingdings" panose="05000000000000000000" pitchFamily="2" charset="2"/>
            </a:pPr>
            <a:r>
              <a:rPr lang="zh-CN" altLang="en-US" sz="6000" b="1" i="1" dirty="0">
                <a:solidFill>
                  <a:schemeClr val="bg1"/>
                </a:solidFill>
                <a:latin typeface="Times New Roman" panose="02020603050405020304" pitchFamily="18" charset="0"/>
              </a:rPr>
              <a:t>解释画线部分意义</a:t>
            </a:r>
            <a:r>
              <a:rPr lang="en-US" altLang="zh-CN" sz="6000" b="1" i="1">
                <a:solidFill>
                  <a:schemeClr val="bg1"/>
                </a:solidFill>
                <a:latin typeface="Times New Roman" panose="02020603050405020304" pitchFamily="18" charset="0"/>
              </a:rPr>
              <a:t>:</a:t>
            </a:r>
            <a:endParaRPr lang="en-US" altLang="zh-CN" sz="6000" b="1" i="1">
              <a:solidFill>
                <a:schemeClr val="bg1"/>
              </a:solidFill>
              <a:latin typeface="Times New Roman" panose="02020603050405020304" pitchFamily="18" charset="0"/>
            </a:endParaRPr>
          </a:p>
        </p:txBody>
      </p:sp>
      <p:sp>
        <p:nvSpPr>
          <p:cNvPr id="44044" name="标题 44043"/>
          <p:cNvSpPr>
            <a:spLocks noGrp="1"/>
          </p:cNvSpPr>
          <p:nvPr>
            <p:ph type="title"/>
          </p:nvPr>
        </p:nvSpPr>
        <p:spPr>
          <a:xfrm>
            <a:off x="0" y="3714750"/>
            <a:ext cx="107950" cy="144463"/>
          </a:xfrm>
          <a:ln/>
        </p:spPr>
        <p:txBody>
          <a:bodyPr lIns="88900" tIns="38100" rIns="88900" bIns="38100" anchor="ctr"/>
          <a:p>
            <a:r>
              <a:rPr lang="en-US" altLang="zh-CN" sz="4000" dirty="0">
                <a:solidFill>
                  <a:srgbClr val="5961FD"/>
                </a:solidFill>
              </a:rPr>
              <a:t>1</a:t>
            </a:r>
            <a:endParaRPr lang="en-US" altLang="zh-CN" sz="4000" dirty="0">
              <a:solidFill>
                <a:srgbClr val="5961FD"/>
              </a:solidFill>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4036"/>
                                        </p:tgtEl>
                                        <p:attrNameLst>
                                          <p:attrName>style.visibility</p:attrName>
                                        </p:attrNameLst>
                                      </p:cBhvr>
                                      <p:to>
                                        <p:strVal val="visible"/>
                                      </p:to>
                                    </p:set>
                                    <p:animEffect transition="in" filter="wipe(down)">
                                      <p:cBhvr>
                                        <p:cTn id="7" dur="500"/>
                                        <p:tgtEl>
                                          <p:spTgt spid="4403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4037"/>
                                        </p:tgtEl>
                                        <p:attrNameLst>
                                          <p:attrName>style.visibility</p:attrName>
                                        </p:attrNameLst>
                                      </p:cBhvr>
                                      <p:to>
                                        <p:strVal val="visible"/>
                                      </p:to>
                                    </p:set>
                                    <p:animEffect transition="in" filter="wipe(down)">
                                      <p:cBhvr>
                                        <p:cTn id="12" dur="500"/>
                                        <p:tgtEl>
                                          <p:spTgt spid="4403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4035"/>
                                        </p:tgtEl>
                                        <p:attrNameLst>
                                          <p:attrName>style.visibility</p:attrName>
                                        </p:attrNameLst>
                                      </p:cBhvr>
                                      <p:to>
                                        <p:strVal val="visible"/>
                                      </p:to>
                                    </p:set>
                                    <p:animEffect transition="in" filter="blinds(horizontal)">
                                      <p:cBhvr>
                                        <p:cTn id="17" dur="500"/>
                                        <p:tgtEl>
                                          <p:spTgt spid="4403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4038"/>
                                        </p:tgtEl>
                                        <p:attrNameLst>
                                          <p:attrName>style.visibility</p:attrName>
                                        </p:attrNameLst>
                                      </p:cBhvr>
                                      <p:to>
                                        <p:strVal val="visible"/>
                                      </p:to>
                                    </p:set>
                                    <p:animEffect transition="in" filter="box(in)">
                                      <p:cBhvr>
                                        <p:cTn id="22" dur="500"/>
                                        <p:tgtEl>
                                          <p:spTgt spid="44038"/>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4039"/>
                                        </p:tgtEl>
                                        <p:attrNameLst>
                                          <p:attrName>style.visibility</p:attrName>
                                        </p:attrNameLst>
                                      </p:cBhvr>
                                      <p:to>
                                        <p:strVal val="visible"/>
                                      </p:to>
                                    </p:set>
                                    <p:animEffect transition="in" filter="box(in)">
                                      <p:cBhvr>
                                        <p:cTn id="27" dur="500"/>
                                        <p:tgtEl>
                                          <p:spTgt spid="44039"/>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44040"/>
                                        </p:tgtEl>
                                        <p:attrNameLst>
                                          <p:attrName>style.visibility</p:attrName>
                                        </p:attrNameLst>
                                      </p:cBhvr>
                                      <p:to>
                                        <p:strVal val="visible"/>
                                      </p:to>
                                    </p:set>
                                    <p:animEffect transition="in" filter="checkerboard(across)">
                                      <p:cBhvr>
                                        <p:cTn id="32" dur="500"/>
                                        <p:tgtEl>
                                          <p:spTgt spid="44040"/>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44041"/>
                                        </p:tgtEl>
                                        <p:attrNameLst>
                                          <p:attrName>style.visibility</p:attrName>
                                        </p:attrNameLst>
                                      </p:cBhvr>
                                      <p:to>
                                        <p:strVal val="visible"/>
                                      </p:to>
                                    </p:set>
                                    <p:animEffect transition="in" filter="checkerboard(across)">
                                      <p:cBhvr>
                                        <p:cTn id="37" dur="500"/>
                                        <p:tgtEl>
                                          <p:spTgt spid="44041"/>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4042"/>
                                        </p:tgtEl>
                                        <p:attrNameLst>
                                          <p:attrName>style.visibility</p:attrName>
                                        </p:attrNameLst>
                                      </p:cBhvr>
                                      <p:to>
                                        <p:strVal val="visible"/>
                                      </p:to>
                                    </p:set>
                                    <p:animEffect transition="in" filter="box(in)">
                                      <p:cBhvr>
                                        <p:cTn id="42" dur="500"/>
                                        <p:tgtEl>
                                          <p:spTgt spid="440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p:bldP spid="44036" grpId="0"/>
      <p:bldP spid="44037" grpId="0"/>
      <p:bldP spid="44038" grpId="0"/>
      <p:bldP spid="44039" grpId="0"/>
      <p:bldP spid="44040" grpId="0"/>
      <p:bldP spid="44041" grpId="0"/>
      <p:bldP spid="440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4274" name="图片 54273"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54275" name="标题 54274"/>
          <p:cNvSpPr>
            <a:spLocks noGrp="1"/>
          </p:cNvSpPr>
          <p:nvPr>
            <p:ph type="title"/>
          </p:nvPr>
        </p:nvSpPr>
        <p:spPr>
          <a:ln/>
        </p:spPr>
        <p:txBody>
          <a:bodyPr lIns="88900" tIns="38100" rIns="88900" bIns="38100" anchor="ctr"/>
          <a:p>
            <a:pPr algn="l"/>
            <a:r>
              <a:rPr lang="zh-CN" altLang="en-US" dirty="0">
                <a:solidFill>
                  <a:schemeClr val="bg1"/>
                </a:solidFill>
              </a:rPr>
              <a:t>熟读课文，填表</a:t>
            </a:r>
            <a:endParaRPr lang="zh-CN" altLang="en-US" dirty="0">
              <a:solidFill>
                <a:schemeClr val="bg1"/>
              </a:solidFill>
            </a:endParaRPr>
          </a:p>
        </p:txBody>
      </p:sp>
      <p:graphicFrame>
        <p:nvGraphicFramePr>
          <p:cNvPr id="54308" name="内容占位符 54307"/>
          <p:cNvGraphicFramePr/>
          <p:nvPr>
            <p:ph idx="1"/>
          </p:nvPr>
        </p:nvGraphicFramePr>
        <p:xfrm>
          <a:off x="685800" y="1981200"/>
          <a:ext cx="7772400" cy="4151313"/>
        </p:xfrm>
        <a:graphic>
          <a:graphicData uri="http://schemas.openxmlformats.org/drawingml/2006/table">
            <a:tbl>
              <a:tblPr/>
              <a:tblGrid>
                <a:gridCol w="3886200"/>
                <a:gridCol w="3886200"/>
              </a:tblGrid>
              <a:tr h="519113">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r>
                        <a:rPr lang="zh-CN" altLang="en-US" b="1" dirty="0">
                          <a:solidFill>
                            <a:schemeClr val="bg1"/>
                          </a:solidFill>
                        </a:rPr>
                        <a:t>事件</a:t>
                      </a:r>
                      <a:endParaRPr lang="zh-CN" altLang="en-US" b="1" dirty="0">
                        <a:solidFill>
                          <a:schemeClr val="bg1"/>
                        </a:solidFill>
                      </a:endParaRPr>
                    </a:p>
                  </a:txBody>
                  <a:tcPr marL="90000" marR="90000" marT="46800" marB="46800" anchor="ctr" anchorCtr="1">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r>
                        <a:rPr lang="zh-CN" altLang="en-US" b="1" dirty="0">
                          <a:solidFill>
                            <a:schemeClr val="bg1"/>
                          </a:solidFill>
                        </a:rPr>
                        <a:t>曹操的反应</a:t>
                      </a:r>
                      <a:endParaRPr lang="zh-CN" altLang="en-US" b="1" dirty="0">
                        <a:solidFill>
                          <a:schemeClr val="bg1"/>
                        </a:solidFill>
                      </a:endParaRPr>
                    </a:p>
                  </a:txBody>
                  <a:tcPr marL="90000" marR="90000" marT="46800" marB="46800" anchor="ctr" anchorCtr="1">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2">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p>
                  </a:txBody>
                  <a:tcPr>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p>
                  </a:txBody>
                  <a:tcPr>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20700">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p>
                  </a:txBody>
                  <a:tcPr>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p>
                  </a:txBody>
                  <a:tcPr>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7525">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p>
                  </a:txBody>
                  <a:tcPr>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p>
                  </a:txBody>
                  <a:tcPr>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7525">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p>
                  </a:txBody>
                  <a:tcPr>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p>
                  </a:txBody>
                  <a:tcPr>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3">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p>
                  </a:txBody>
                  <a:tcPr>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p>
                  </a:txBody>
                  <a:tcPr>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2">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p>
                  </a:txBody>
                  <a:tcPr>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p>
                  </a:txBody>
                  <a:tcPr>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3">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p>
                  </a:txBody>
                  <a:tcPr>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p>
                  </a:txBody>
                  <a:tcPr>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54308"/>
                                        </p:tgtEl>
                                        <p:attrNameLst>
                                          <p:attrName>style.visibility</p:attrName>
                                        </p:attrNameLst>
                                      </p:cBhvr>
                                      <p:to>
                                        <p:strVal val="visible"/>
                                      </p:to>
                                    </p:set>
                                    <p:animEffect transition="in" filter="box(in)">
                                      <p:cBhvr>
                                        <p:cTn id="7" dur="500"/>
                                        <p:tgtEl>
                                          <p:spTgt spid="54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2038" name="图片 42037"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41986" name="文本框 41985"/>
          <p:cNvSpPr txBox="1"/>
          <p:nvPr/>
        </p:nvSpPr>
        <p:spPr>
          <a:xfrm>
            <a:off x="755650" y="549275"/>
            <a:ext cx="7777163" cy="641350"/>
          </a:xfrm>
          <a:prstGeom prst="rect">
            <a:avLst/>
          </a:prstGeom>
          <a:noFill/>
          <a:ln w="9525">
            <a:noFill/>
          </a:ln>
        </p:spPr>
        <p:txBody>
          <a:bodyPr>
            <a:spAutoFit/>
          </a:bodyPr>
          <a:p>
            <a:pPr>
              <a:spcBef>
                <a:spcPct val="50000"/>
              </a:spcBef>
            </a:pPr>
            <a:r>
              <a:rPr lang="zh-CN" altLang="en-US" sz="3600" b="1" dirty="0">
                <a:solidFill>
                  <a:schemeClr val="bg1"/>
                </a:solidFill>
                <a:latin typeface="Arial" panose="020B0604020202020204" pitchFamily="34" charset="0"/>
                <a:ea typeface="隶书" panose="02010509060101010101" pitchFamily="49" charset="-122"/>
              </a:rPr>
              <a:t>熟读课文，填表</a:t>
            </a:r>
            <a:endParaRPr lang="zh-CN" altLang="en-US" sz="2800" b="1" dirty="0">
              <a:solidFill>
                <a:schemeClr val="bg1"/>
              </a:solidFill>
              <a:latin typeface="Arial" panose="020B0604020202020204" pitchFamily="34" charset="0"/>
              <a:ea typeface="隶书" panose="02010509060101010101" pitchFamily="49" charset="-122"/>
            </a:endParaRPr>
          </a:p>
        </p:txBody>
      </p:sp>
      <p:graphicFrame>
        <p:nvGraphicFramePr>
          <p:cNvPr id="42037" name="内容占位符 42036"/>
          <p:cNvGraphicFramePr/>
          <p:nvPr>
            <p:ph/>
          </p:nvPr>
        </p:nvGraphicFramePr>
        <p:xfrm>
          <a:off x="773113" y="1816100"/>
          <a:ext cx="7416800" cy="4419600"/>
        </p:xfrm>
        <a:graphic>
          <a:graphicData uri="http://schemas.openxmlformats.org/drawingml/2006/table">
            <a:tbl>
              <a:tblPr/>
              <a:tblGrid>
                <a:gridCol w="3708400"/>
                <a:gridCol w="3708400"/>
              </a:tblGrid>
              <a:tr h="557213">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r>
                        <a:rPr lang="zh-CN" altLang="en-US" b="1" dirty="0">
                          <a:solidFill>
                            <a:schemeClr val="bg1"/>
                          </a:solidFill>
                        </a:rPr>
                        <a:t>事件</a:t>
                      </a:r>
                      <a:endParaRPr lang="zh-CN" altLang="en-US" b="1" dirty="0">
                        <a:solidFill>
                          <a:schemeClr val="bg1"/>
                        </a:solidFill>
                      </a:endParaRPr>
                    </a:p>
                  </a:txBody>
                  <a:tcPr marL="90000" marR="90000" marT="46800" marB="46800" anchor="ctr" anchorCtr="1">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r>
                        <a:rPr lang="zh-CN" altLang="en-US" b="1" dirty="0">
                          <a:solidFill>
                            <a:schemeClr val="bg1"/>
                          </a:solidFill>
                        </a:rPr>
                        <a:t>曹操的反应</a:t>
                      </a:r>
                      <a:endParaRPr lang="zh-CN" altLang="en-US" b="1" dirty="0">
                        <a:solidFill>
                          <a:schemeClr val="bg1"/>
                        </a:solidFill>
                      </a:endParaRPr>
                    </a:p>
                  </a:txBody>
                  <a:tcPr marL="90000" marR="90000" marT="46800" marB="46800" anchor="ctr" anchorCtr="1">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57212">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solidFill>
                          <a:schemeClr val="bg1"/>
                        </a:solidFill>
                      </a:endParaRPr>
                    </a:p>
                  </a:txBody>
                  <a:tcPr>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solidFill>
                          <a:schemeClr val="bg1"/>
                        </a:solidFill>
                      </a:endParaRPr>
                    </a:p>
                  </a:txBody>
                  <a:tcPr>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58800">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solidFill>
                          <a:schemeClr val="bg1"/>
                        </a:solidFill>
                      </a:endParaRPr>
                    </a:p>
                  </a:txBody>
                  <a:tcPr>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solidFill>
                          <a:schemeClr val="bg1"/>
                        </a:solidFill>
                      </a:endParaRPr>
                    </a:p>
                  </a:txBody>
                  <a:tcPr>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55625">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solidFill>
                          <a:schemeClr val="bg1"/>
                        </a:solidFill>
                      </a:endParaRPr>
                    </a:p>
                  </a:txBody>
                  <a:tcPr>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solidFill>
                          <a:schemeClr val="bg1"/>
                        </a:solidFill>
                      </a:endParaRPr>
                    </a:p>
                  </a:txBody>
                  <a:tcPr>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7525">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solidFill>
                          <a:schemeClr val="bg1"/>
                        </a:solidFill>
                      </a:endParaRPr>
                    </a:p>
                  </a:txBody>
                  <a:tcPr>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solidFill>
                          <a:schemeClr val="bg1"/>
                        </a:solidFill>
                      </a:endParaRPr>
                    </a:p>
                  </a:txBody>
                  <a:tcPr>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57213">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solidFill>
                          <a:schemeClr val="bg1"/>
                        </a:solidFill>
                      </a:endParaRPr>
                    </a:p>
                  </a:txBody>
                  <a:tcPr>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solidFill>
                          <a:schemeClr val="bg1"/>
                        </a:solidFill>
                      </a:endParaRPr>
                    </a:p>
                  </a:txBody>
                  <a:tcPr>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58800">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solidFill>
                          <a:schemeClr val="bg1"/>
                        </a:solidFill>
                      </a:endParaRPr>
                    </a:p>
                  </a:txBody>
                  <a:tcPr>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solidFill>
                          <a:schemeClr val="bg1"/>
                        </a:solidFill>
                      </a:endParaRPr>
                    </a:p>
                  </a:txBody>
                  <a:tcPr>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57212">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solidFill>
                          <a:schemeClr val="bg1"/>
                        </a:solidFill>
                      </a:endParaRPr>
                    </a:p>
                  </a:txBody>
                  <a:tcPr>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endParaRPr lang="zh-CN" altLang="en-US" dirty="0">
                        <a:solidFill>
                          <a:schemeClr val="bg1"/>
                        </a:solidFill>
                      </a:endParaRPr>
                    </a:p>
                  </a:txBody>
                  <a:tcPr>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noFill/>
                  </a:tcPr>
                </a:tc>
              </a:tr>
            </a:tbl>
          </a:graphicData>
        </a:graphic>
      </p:graphicFrame>
      <p:grpSp>
        <p:nvGrpSpPr>
          <p:cNvPr id="42016" name="组合 42015"/>
          <p:cNvGrpSpPr/>
          <p:nvPr/>
        </p:nvGrpSpPr>
        <p:grpSpPr>
          <a:xfrm>
            <a:off x="1187450" y="5732463"/>
            <a:ext cx="6740525" cy="563562"/>
            <a:chOff x="748" y="3612"/>
            <a:chExt cx="4246" cy="355"/>
          </a:xfrm>
        </p:grpSpPr>
        <p:sp>
          <p:nvSpPr>
            <p:cNvPr id="42017" name="矩形 42016"/>
            <p:cNvSpPr/>
            <p:nvPr/>
          </p:nvSpPr>
          <p:spPr>
            <a:xfrm>
              <a:off x="2882" y="3624"/>
              <a:ext cx="2112" cy="343"/>
            </a:xfrm>
            <a:prstGeom prst="rect">
              <a:avLst/>
            </a:prstGeom>
            <a:noFill/>
            <a:ln w="9525">
              <a:noFill/>
            </a:ln>
          </p:spPr>
          <p:txBody>
            <a:bodyPr lIns="90000" tIns="46800" rIns="90000" bIns="46800"/>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r>
                <a:rPr lang="zh-CN" altLang="en-US" b="1" dirty="0">
                  <a:solidFill>
                    <a:srgbClr val="FF0000"/>
                  </a:solidFill>
                </a:rPr>
                <a:t>大怒斩之</a:t>
              </a:r>
              <a:endParaRPr lang="zh-CN" altLang="en-US" b="1" dirty="0">
                <a:solidFill>
                  <a:srgbClr val="FF0000"/>
                </a:solidFill>
              </a:endParaRPr>
            </a:p>
          </p:txBody>
        </p:sp>
        <p:sp>
          <p:nvSpPr>
            <p:cNvPr id="42018" name="矩形 42017"/>
            <p:cNvSpPr/>
            <p:nvPr/>
          </p:nvSpPr>
          <p:spPr>
            <a:xfrm>
              <a:off x="748" y="3612"/>
              <a:ext cx="1813" cy="343"/>
            </a:xfrm>
            <a:prstGeom prst="rect">
              <a:avLst/>
            </a:prstGeom>
            <a:noFill/>
            <a:ln w="9525">
              <a:noFill/>
            </a:ln>
          </p:spPr>
          <p:txBody>
            <a:bodyPr lIns="90000" tIns="46800" rIns="90000" bIns="46800"/>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lgn="ctr">
                <a:buNone/>
              </a:pPr>
              <a:r>
                <a:rPr lang="zh-CN" altLang="en-US" b="1" dirty="0">
                  <a:solidFill>
                    <a:srgbClr val="000000"/>
                  </a:solidFill>
                </a:rPr>
                <a:t>鸡肋事件</a:t>
              </a:r>
              <a:endParaRPr lang="zh-CN" altLang="en-US" b="1" dirty="0">
                <a:solidFill>
                  <a:srgbClr val="000000"/>
                </a:solidFill>
              </a:endParaRPr>
            </a:p>
          </p:txBody>
        </p:sp>
      </p:grpSp>
      <p:grpSp>
        <p:nvGrpSpPr>
          <p:cNvPr id="42019" name="组合 42018"/>
          <p:cNvGrpSpPr/>
          <p:nvPr/>
        </p:nvGrpSpPr>
        <p:grpSpPr>
          <a:xfrm>
            <a:off x="971550" y="5227638"/>
            <a:ext cx="7289800" cy="576262"/>
            <a:chOff x="612" y="3294"/>
            <a:chExt cx="4592" cy="363"/>
          </a:xfrm>
        </p:grpSpPr>
        <p:sp>
          <p:nvSpPr>
            <p:cNvPr id="42020" name="矩形 42019"/>
            <p:cNvSpPr/>
            <p:nvPr/>
          </p:nvSpPr>
          <p:spPr>
            <a:xfrm>
              <a:off x="612" y="3294"/>
              <a:ext cx="1995" cy="363"/>
            </a:xfrm>
            <a:prstGeom prst="rect">
              <a:avLst/>
            </a:prstGeom>
            <a:noFill/>
            <a:ln w="9525">
              <a:noFill/>
            </a:ln>
          </p:spPr>
          <p:txBody>
            <a:bodyPr lIns="90000" tIns="46800" rIns="90000" bIns="46800"/>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lgn="ctr">
                <a:buNone/>
              </a:pPr>
              <a:r>
                <a:rPr lang="zh-CN" altLang="en-US" b="1" dirty="0">
                  <a:solidFill>
                    <a:srgbClr val="000000"/>
                  </a:solidFill>
                </a:rPr>
                <a:t>为植答教</a:t>
              </a:r>
              <a:endParaRPr lang="zh-CN" altLang="en-US" b="1" dirty="0">
                <a:solidFill>
                  <a:srgbClr val="000000"/>
                </a:solidFill>
              </a:endParaRPr>
            </a:p>
          </p:txBody>
        </p:sp>
        <p:sp>
          <p:nvSpPr>
            <p:cNvPr id="42021" name="矩形 42020"/>
            <p:cNvSpPr/>
            <p:nvPr/>
          </p:nvSpPr>
          <p:spPr>
            <a:xfrm>
              <a:off x="2882" y="3297"/>
              <a:ext cx="2322" cy="289"/>
            </a:xfrm>
            <a:prstGeom prst="rect">
              <a:avLst/>
            </a:prstGeom>
            <a:noFill/>
            <a:ln w="9525">
              <a:noFill/>
            </a:ln>
          </p:spPr>
          <p:txBody>
            <a:bodyPr lIns="90000" tIns="46800" rIns="90000" bIns="46800"/>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r>
                <a:rPr lang="zh-CN" altLang="en-US" b="1" dirty="0">
                  <a:solidFill>
                    <a:srgbClr val="FF0000"/>
                  </a:solidFill>
                </a:rPr>
                <a:t>大怒，有杀修之心</a:t>
              </a:r>
              <a:endParaRPr lang="zh-CN" altLang="en-US" b="1" dirty="0">
                <a:solidFill>
                  <a:srgbClr val="FF0000"/>
                </a:solidFill>
              </a:endParaRPr>
            </a:p>
          </p:txBody>
        </p:sp>
      </p:grpSp>
      <p:grpSp>
        <p:nvGrpSpPr>
          <p:cNvPr id="42022" name="组合 42021"/>
          <p:cNvGrpSpPr/>
          <p:nvPr/>
        </p:nvGrpSpPr>
        <p:grpSpPr>
          <a:xfrm>
            <a:off x="1763713" y="3571875"/>
            <a:ext cx="6161087" cy="603250"/>
            <a:chOff x="1111" y="2251"/>
            <a:chExt cx="3881" cy="380"/>
          </a:xfrm>
        </p:grpSpPr>
        <p:sp>
          <p:nvSpPr>
            <p:cNvPr id="42023" name="矩形 42022"/>
            <p:cNvSpPr/>
            <p:nvPr/>
          </p:nvSpPr>
          <p:spPr>
            <a:xfrm>
              <a:off x="2880" y="2251"/>
              <a:ext cx="2112" cy="380"/>
            </a:xfrm>
            <a:prstGeom prst="rect">
              <a:avLst/>
            </a:prstGeom>
            <a:noFill/>
            <a:ln w="9525">
              <a:noFill/>
            </a:ln>
          </p:spPr>
          <p:txBody>
            <a:bodyPr lIns="90000" tIns="46800" rIns="90000" bIns="46800"/>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buNone/>
              </a:pPr>
              <a:r>
                <a:rPr lang="zh-CN" altLang="en-US" b="1" dirty="0">
                  <a:solidFill>
                    <a:srgbClr val="FF0000"/>
                  </a:solidFill>
                </a:rPr>
                <a:t>闻而愈恶之</a:t>
              </a:r>
              <a:endParaRPr lang="zh-CN" altLang="en-US" b="1" dirty="0">
                <a:solidFill>
                  <a:srgbClr val="FF0000"/>
                </a:solidFill>
              </a:endParaRPr>
            </a:p>
          </p:txBody>
        </p:sp>
        <p:sp>
          <p:nvSpPr>
            <p:cNvPr id="42024" name="文本框 42023"/>
            <p:cNvSpPr txBox="1"/>
            <p:nvPr/>
          </p:nvSpPr>
          <p:spPr>
            <a:xfrm>
              <a:off x="1111" y="2251"/>
              <a:ext cx="1392" cy="328"/>
            </a:xfrm>
            <a:prstGeom prst="rect">
              <a:avLst/>
            </a:prstGeom>
            <a:noFill/>
            <a:ln w="9525">
              <a:noFill/>
            </a:ln>
          </p:spPr>
          <p:txBody>
            <a:bodyPr>
              <a:spAutoFit/>
            </a:bodyPr>
            <a:p>
              <a:pPr>
                <a:spcBef>
                  <a:spcPct val="50000"/>
                </a:spcBef>
              </a:pPr>
              <a:r>
                <a:rPr lang="zh-CN" altLang="en-US" sz="2800" b="1" dirty="0">
                  <a:solidFill>
                    <a:srgbClr val="000000"/>
                  </a:solidFill>
                  <a:latin typeface="Arial" panose="020B0604020202020204" pitchFamily="34" charset="0"/>
                </a:rPr>
                <a:t> 梦中杀人</a:t>
              </a:r>
              <a:endParaRPr lang="zh-CN" altLang="en-US" sz="2800" b="1" dirty="0">
                <a:solidFill>
                  <a:srgbClr val="000000"/>
                </a:solidFill>
                <a:latin typeface="Arial" panose="020B0604020202020204" pitchFamily="34" charset="0"/>
              </a:endParaRPr>
            </a:p>
          </p:txBody>
        </p:sp>
      </p:grpSp>
      <p:grpSp>
        <p:nvGrpSpPr>
          <p:cNvPr id="42025" name="组合 42024"/>
          <p:cNvGrpSpPr/>
          <p:nvPr/>
        </p:nvGrpSpPr>
        <p:grpSpPr>
          <a:xfrm>
            <a:off x="1258888" y="2420938"/>
            <a:ext cx="7243762" cy="519112"/>
            <a:chOff x="793" y="1525"/>
            <a:chExt cx="4563" cy="327"/>
          </a:xfrm>
        </p:grpSpPr>
        <p:sp>
          <p:nvSpPr>
            <p:cNvPr id="42026" name="文本框 42025"/>
            <p:cNvSpPr txBox="1"/>
            <p:nvPr/>
          </p:nvSpPr>
          <p:spPr>
            <a:xfrm>
              <a:off x="793" y="1525"/>
              <a:ext cx="1701" cy="327"/>
            </a:xfrm>
            <a:prstGeom prst="rect">
              <a:avLst/>
            </a:prstGeom>
            <a:noFill/>
            <a:ln w="9525">
              <a:noFill/>
            </a:ln>
          </p:spPr>
          <p:txBody>
            <a:bodyPr>
              <a:spAutoFit/>
            </a:bodyPr>
            <a:p>
              <a:pPr>
                <a:spcBef>
                  <a:spcPct val="50000"/>
                </a:spcBef>
              </a:pPr>
              <a:r>
                <a:rPr lang="zh-CN" altLang="en-US" sz="2800" b="1" dirty="0">
                  <a:solidFill>
                    <a:srgbClr val="000000"/>
                  </a:solidFill>
                  <a:latin typeface="Arial" panose="020B0604020202020204" pitchFamily="34" charset="0"/>
                </a:rPr>
                <a:t>      园门改阔</a:t>
              </a:r>
              <a:endParaRPr lang="zh-CN" altLang="en-US" sz="2800" b="1" dirty="0">
                <a:solidFill>
                  <a:srgbClr val="000000"/>
                </a:solidFill>
                <a:latin typeface="Arial" panose="020B0604020202020204" pitchFamily="34" charset="0"/>
              </a:endParaRPr>
            </a:p>
          </p:txBody>
        </p:sp>
        <p:sp>
          <p:nvSpPr>
            <p:cNvPr id="42027" name="文本框 42026"/>
            <p:cNvSpPr txBox="1"/>
            <p:nvPr/>
          </p:nvSpPr>
          <p:spPr>
            <a:xfrm>
              <a:off x="2882" y="1525"/>
              <a:ext cx="2474" cy="327"/>
            </a:xfrm>
            <a:prstGeom prst="rect">
              <a:avLst/>
            </a:prstGeom>
            <a:noFill/>
            <a:ln w="9525">
              <a:noFill/>
            </a:ln>
          </p:spPr>
          <p:txBody>
            <a:bodyPr>
              <a:spAutoFit/>
            </a:bodyPr>
            <a:p>
              <a:pPr>
                <a:spcBef>
                  <a:spcPct val="50000"/>
                </a:spcBef>
              </a:pPr>
              <a:r>
                <a:rPr lang="zh-CN" altLang="en-US" sz="2800" b="1" dirty="0">
                  <a:solidFill>
                    <a:srgbClr val="FF0000"/>
                  </a:solidFill>
                  <a:latin typeface="Arial" panose="020B0604020202020204" pitchFamily="34" charset="0"/>
                </a:rPr>
                <a:t>虽称美，心甚忌之</a:t>
              </a:r>
              <a:endParaRPr lang="zh-CN" altLang="en-US" sz="2800" b="1" dirty="0">
                <a:solidFill>
                  <a:srgbClr val="FF0000"/>
                </a:solidFill>
                <a:latin typeface="Arial" panose="020B0604020202020204" pitchFamily="34" charset="0"/>
              </a:endParaRPr>
            </a:p>
          </p:txBody>
        </p:sp>
      </p:grpSp>
      <p:grpSp>
        <p:nvGrpSpPr>
          <p:cNvPr id="42028" name="组合 42027"/>
          <p:cNvGrpSpPr/>
          <p:nvPr/>
        </p:nvGrpSpPr>
        <p:grpSpPr>
          <a:xfrm>
            <a:off x="1042988" y="2997200"/>
            <a:ext cx="7705725" cy="574675"/>
            <a:chOff x="657" y="1888"/>
            <a:chExt cx="4854" cy="363"/>
          </a:xfrm>
        </p:grpSpPr>
        <p:sp>
          <p:nvSpPr>
            <p:cNvPr id="42029" name="矩形 42028"/>
            <p:cNvSpPr/>
            <p:nvPr/>
          </p:nvSpPr>
          <p:spPr>
            <a:xfrm>
              <a:off x="657" y="1888"/>
              <a:ext cx="1996" cy="363"/>
            </a:xfrm>
            <a:prstGeom prst="rect">
              <a:avLst/>
            </a:prstGeom>
            <a:noFill/>
            <a:ln w="9525">
              <a:noFill/>
            </a:ln>
          </p:spPr>
          <p:txBody>
            <a:bodyPr lIns="90000" tIns="46800" rIns="90000" bIns="46800"/>
            <a:lstStyle>
              <a:lvl1pPr marL="342900" lvl="0" indent="-342900" algn="l" rtl="0" eaLnBrk="0" fontAlgn="base" hangingPunct="0">
                <a:spcBef>
                  <a:spcPct val="20000"/>
                </a:spcBef>
                <a:spcAft>
                  <a:spcPct val="0"/>
                </a:spcAft>
                <a:buSzPct val="100000"/>
                <a:buFont typeface="Times New Roman" panose="02020603050405020304" pitchFamily="18" charset="0"/>
                <a:buChar char="•"/>
                <a:defRPr sz="2800">
                  <a:solidFill>
                    <a:schemeClr val="tx1"/>
                  </a:solidFill>
                  <a:latin typeface="+mn-lt"/>
                  <a:ea typeface="+mn-ea"/>
                  <a:cs typeface="+mn-cs"/>
                </a:defRPr>
              </a:lvl1pPr>
              <a:lvl2pPr marL="742950" lvl="1" indent="-285750" algn="l" rtl="0" eaLnBrk="0" fontAlgn="base" hangingPunct="0">
                <a:spcBef>
                  <a:spcPct val="20000"/>
                </a:spcBef>
                <a:spcAft>
                  <a:spcPct val="0"/>
                </a:spcAft>
                <a:buSzPct val="100000"/>
                <a:buFont typeface="Times New Roman" panose="02020603050405020304" pitchFamily="18" charset="0"/>
                <a:buChar char="–"/>
                <a:defRPr sz="2400">
                  <a:solidFill>
                    <a:schemeClr val="tx1"/>
                  </a:solidFill>
                  <a:latin typeface="+mn-lt"/>
                  <a:ea typeface="+mn-ea"/>
                </a:defRPr>
              </a:lvl2pPr>
              <a:lvl3pPr marL="1143000" lvl="2" indent="-228600" algn="l" rtl="0" eaLnBrk="0" fontAlgn="base" hangingPunct="0">
                <a:spcBef>
                  <a:spcPct val="20000"/>
                </a:spcBef>
                <a:spcAft>
                  <a:spcPct val="0"/>
                </a:spcAft>
                <a:buSzPct val="100000"/>
                <a:buFont typeface="Times New Roman" panose="02020603050405020304" pitchFamily="18" charset="0"/>
                <a:buChar char="•"/>
                <a:defRPr sz="2000">
                  <a:solidFill>
                    <a:schemeClr val="tx1"/>
                  </a:solidFill>
                  <a:latin typeface="+mn-lt"/>
                  <a:ea typeface="+mn-ea"/>
                </a:defRPr>
              </a:lvl3pPr>
              <a:lvl4pPr marL="1600200" lvl="3"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4pPr>
              <a:lvl5pPr marL="2057400" lvl="4" indent="-228600" algn="l" rtl="0" eaLnBrk="0" fontAlgn="base" hangingPunct="0">
                <a:spcBef>
                  <a:spcPct val="20000"/>
                </a:spcBef>
                <a:spcAft>
                  <a:spcPct val="0"/>
                </a:spcAft>
                <a:buSzPct val="100000"/>
                <a:buFont typeface="Times New Roman" panose="02020603050405020304" pitchFamily="18" charset="0"/>
                <a:buChar char="»"/>
                <a:defRPr sz="1800">
                  <a:solidFill>
                    <a:schemeClr val="tx1"/>
                  </a:solidFill>
                  <a:latin typeface="+mn-lt"/>
                  <a:ea typeface="+mn-ea"/>
                </a:defRPr>
              </a:lvl5pPr>
            </a:lstStyle>
            <a:p>
              <a:pPr marL="0" lvl="0" indent="0" algn="ctr">
                <a:buNone/>
              </a:pPr>
              <a:r>
                <a:rPr lang="zh-CN" altLang="en-US" b="1" dirty="0">
                  <a:solidFill>
                    <a:srgbClr val="000000"/>
                  </a:solidFill>
                </a:rPr>
                <a:t>众人分酥</a:t>
              </a:r>
              <a:endParaRPr lang="zh-CN" altLang="en-US" b="1" dirty="0">
                <a:solidFill>
                  <a:srgbClr val="000000"/>
                </a:solidFill>
              </a:endParaRPr>
            </a:p>
          </p:txBody>
        </p:sp>
        <p:sp>
          <p:nvSpPr>
            <p:cNvPr id="42030" name="文本框 42029"/>
            <p:cNvSpPr txBox="1"/>
            <p:nvPr/>
          </p:nvSpPr>
          <p:spPr>
            <a:xfrm>
              <a:off x="2882" y="1898"/>
              <a:ext cx="2629" cy="327"/>
            </a:xfrm>
            <a:prstGeom prst="rect">
              <a:avLst/>
            </a:prstGeom>
            <a:noFill/>
            <a:ln w="9525">
              <a:noFill/>
            </a:ln>
          </p:spPr>
          <p:txBody>
            <a:bodyPr>
              <a:spAutoFit/>
            </a:bodyPr>
            <a:p>
              <a:pPr>
                <a:spcBef>
                  <a:spcPct val="50000"/>
                </a:spcBef>
              </a:pPr>
              <a:r>
                <a:rPr lang="zh-CN" altLang="en-US" sz="2800" b="1" dirty="0">
                  <a:solidFill>
                    <a:srgbClr val="FF0000"/>
                  </a:solidFill>
                  <a:latin typeface="Arial" panose="020B0604020202020204" pitchFamily="34" charset="0"/>
                </a:rPr>
                <a:t>虽喜笑，而心恶之</a:t>
              </a:r>
              <a:endParaRPr lang="zh-CN" altLang="en-US" sz="2800" b="1" dirty="0">
                <a:solidFill>
                  <a:srgbClr val="FF0000"/>
                </a:solidFill>
                <a:latin typeface="Arial" panose="020B0604020202020204" pitchFamily="34" charset="0"/>
              </a:endParaRPr>
            </a:p>
          </p:txBody>
        </p:sp>
      </p:grpSp>
      <p:grpSp>
        <p:nvGrpSpPr>
          <p:cNvPr id="42031" name="组合 42030"/>
          <p:cNvGrpSpPr/>
          <p:nvPr/>
        </p:nvGrpSpPr>
        <p:grpSpPr>
          <a:xfrm>
            <a:off x="1403350" y="4122738"/>
            <a:ext cx="5708650" cy="544512"/>
            <a:chOff x="884" y="2598"/>
            <a:chExt cx="3596" cy="343"/>
          </a:xfrm>
        </p:grpSpPr>
        <p:sp>
          <p:nvSpPr>
            <p:cNvPr id="42032" name="文本框 42031"/>
            <p:cNvSpPr txBox="1"/>
            <p:nvPr/>
          </p:nvSpPr>
          <p:spPr>
            <a:xfrm>
              <a:off x="884" y="2614"/>
              <a:ext cx="1958" cy="327"/>
            </a:xfrm>
            <a:prstGeom prst="rect">
              <a:avLst/>
            </a:prstGeom>
            <a:noFill/>
            <a:ln w="9525">
              <a:noFill/>
            </a:ln>
          </p:spPr>
          <p:txBody>
            <a:bodyPr>
              <a:spAutoFit/>
            </a:bodyPr>
            <a:p>
              <a:pPr>
                <a:spcBef>
                  <a:spcPct val="50000"/>
                </a:spcBef>
              </a:pPr>
              <a:r>
                <a:rPr lang="zh-CN" altLang="en-US" sz="2800" b="1" dirty="0">
                  <a:latin typeface="Arial" panose="020B0604020202020204" pitchFamily="34" charset="0"/>
                </a:rPr>
                <a:t>    </a:t>
              </a:r>
              <a:r>
                <a:rPr lang="zh-CN" altLang="en-US" sz="2800" b="1" dirty="0">
                  <a:solidFill>
                    <a:srgbClr val="000000"/>
                  </a:solidFill>
                  <a:latin typeface="Arial" panose="020B0604020202020204" pitchFamily="34" charset="0"/>
                </a:rPr>
                <a:t>吴质事件</a:t>
              </a:r>
              <a:endParaRPr lang="zh-CN" altLang="en-US" sz="2800" b="1" dirty="0">
                <a:solidFill>
                  <a:srgbClr val="000000"/>
                </a:solidFill>
                <a:latin typeface="Arial" panose="020B0604020202020204" pitchFamily="34" charset="0"/>
              </a:endParaRPr>
            </a:p>
          </p:txBody>
        </p:sp>
        <p:sp>
          <p:nvSpPr>
            <p:cNvPr id="42033" name="文本框 42032"/>
            <p:cNvSpPr txBox="1"/>
            <p:nvPr/>
          </p:nvSpPr>
          <p:spPr>
            <a:xfrm>
              <a:off x="2882" y="2598"/>
              <a:ext cx="1598" cy="327"/>
            </a:xfrm>
            <a:prstGeom prst="rect">
              <a:avLst/>
            </a:prstGeom>
            <a:noFill/>
            <a:ln w="9525">
              <a:noFill/>
            </a:ln>
          </p:spPr>
          <p:txBody>
            <a:bodyPr>
              <a:spAutoFit/>
            </a:bodyPr>
            <a:p>
              <a:pPr>
                <a:spcBef>
                  <a:spcPct val="50000"/>
                </a:spcBef>
              </a:pPr>
              <a:r>
                <a:rPr lang="zh-CN" altLang="en-US" sz="2800" b="1" dirty="0">
                  <a:solidFill>
                    <a:srgbClr val="FF0000"/>
                  </a:solidFill>
                  <a:latin typeface="Arial" panose="020B0604020202020204" pitchFamily="34" charset="0"/>
                </a:rPr>
                <a:t>愈恶之</a:t>
              </a:r>
              <a:endParaRPr lang="zh-CN" altLang="en-US" sz="2800" b="1" dirty="0">
                <a:solidFill>
                  <a:srgbClr val="FF0000"/>
                </a:solidFill>
                <a:latin typeface="Arial" panose="020B0604020202020204" pitchFamily="34" charset="0"/>
              </a:endParaRPr>
            </a:p>
          </p:txBody>
        </p:sp>
      </p:grpSp>
      <p:grpSp>
        <p:nvGrpSpPr>
          <p:cNvPr id="42034" name="组合 42033"/>
          <p:cNvGrpSpPr/>
          <p:nvPr/>
        </p:nvGrpSpPr>
        <p:grpSpPr>
          <a:xfrm>
            <a:off x="1403350" y="4714875"/>
            <a:ext cx="5462588" cy="527050"/>
            <a:chOff x="884" y="2971"/>
            <a:chExt cx="3441" cy="332"/>
          </a:xfrm>
        </p:grpSpPr>
        <p:sp>
          <p:nvSpPr>
            <p:cNvPr id="42035" name="文本框 42034"/>
            <p:cNvSpPr txBox="1"/>
            <p:nvPr/>
          </p:nvSpPr>
          <p:spPr>
            <a:xfrm>
              <a:off x="884" y="2976"/>
              <a:ext cx="1597" cy="327"/>
            </a:xfrm>
            <a:prstGeom prst="rect">
              <a:avLst/>
            </a:prstGeom>
            <a:noFill/>
            <a:ln w="9525">
              <a:noFill/>
            </a:ln>
          </p:spPr>
          <p:txBody>
            <a:bodyPr>
              <a:spAutoFit/>
            </a:bodyPr>
            <a:p>
              <a:pPr>
                <a:spcBef>
                  <a:spcPct val="50000"/>
                </a:spcBef>
              </a:pPr>
              <a:r>
                <a:rPr lang="zh-CN" altLang="en-US" sz="2800" b="1" dirty="0">
                  <a:latin typeface="Arial" panose="020B0604020202020204" pitchFamily="34" charset="0"/>
                </a:rPr>
                <a:t>    </a:t>
              </a:r>
              <a:r>
                <a:rPr lang="zh-CN" altLang="en-US" sz="2800" b="1" dirty="0">
                  <a:solidFill>
                    <a:srgbClr val="000000"/>
                  </a:solidFill>
                  <a:latin typeface="Arial" panose="020B0604020202020204" pitchFamily="34" charset="0"/>
                </a:rPr>
                <a:t>计出邺城</a:t>
              </a:r>
              <a:endParaRPr lang="zh-CN" altLang="en-US" sz="2800" b="1" dirty="0">
                <a:solidFill>
                  <a:srgbClr val="000000"/>
                </a:solidFill>
                <a:latin typeface="Arial" panose="020B0604020202020204" pitchFamily="34" charset="0"/>
              </a:endParaRPr>
            </a:p>
          </p:txBody>
        </p:sp>
        <p:sp>
          <p:nvSpPr>
            <p:cNvPr id="42036" name="文本框 42035"/>
            <p:cNvSpPr txBox="1"/>
            <p:nvPr/>
          </p:nvSpPr>
          <p:spPr>
            <a:xfrm>
              <a:off x="2882" y="2971"/>
              <a:ext cx="1443" cy="327"/>
            </a:xfrm>
            <a:prstGeom prst="rect">
              <a:avLst/>
            </a:prstGeom>
            <a:noFill/>
            <a:ln w="9525">
              <a:noFill/>
            </a:ln>
          </p:spPr>
          <p:txBody>
            <a:bodyPr>
              <a:spAutoFit/>
            </a:bodyPr>
            <a:p>
              <a:pPr>
                <a:spcBef>
                  <a:spcPct val="50000"/>
                </a:spcBef>
              </a:pPr>
              <a:r>
                <a:rPr lang="zh-CN" altLang="en-US" sz="2800" b="1" dirty="0">
                  <a:solidFill>
                    <a:srgbClr val="FF0000"/>
                  </a:solidFill>
                  <a:latin typeface="Arial" panose="020B0604020202020204" pitchFamily="34" charset="0"/>
                </a:rPr>
                <a:t>大怒</a:t>
              </a:r>
              <a:endParaRPr lang="zh-CN" altLang="en-US" sz="2800" b="1" dirty="0">
                <a:solidFill>
                  <a:srgbClr val="FF0000"/>
                </a:solidFill>
                <a:latin typeface="Arial" panose="020B0604020202020204" pitchFamily="34" charset="0"/>
              </a:endParaRPr>
            </a:p>
          </p:txBody>
        </p:sp>
      </p:gr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p:cTn id="7" dur="1000" decel="50000" fill="hold">
                                          <p:stCondLst>
                                            <p:cond delay="0"/>
                                          </p:stCondLst>
                                        </p:cTn>
                                        <p:tgtEl>
                                          <p:spTgt spid="41986"/>
                                        </p:tgtEl>
                                        <p:attrNameLst>
                                          <p:attrName>style.rotation</p:attrName>
                                        </p:attrNameLst>
                                      </p:cBhvr>
                                      <p:tavLst>
                                        <p:tav tm="0">
                                          <p:val>
                                            <p:fltVal val="-90.000000"/>
                                          </p:val>
                                        </p:tav>
                                        <p:tav tm="100000">
                                          <p:val>
                                            <p:fltVal val="0.000000"/>
                                          </p:val>
                                        </p:tav>
                                      </p:tavLst>
                                    </p:anim>
                                    <p:anim calcmode="lin" valueType="num">
                                      <p:cBhvr>
                                        <p:cTn id="8" dur="1000" decel="50000" fill="hold">
                                          <p:stCondLst>
                                            <p:cond delay="0"/>
                                          </p:stCondLst>
                                        </p:cTn>
                                        <p:tgtEl>
                                          <p:spTgt spid="41986"/>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41986"/>
                                        </p:tgtEl>
                                        <p:attrNameLst>
                                          <p:attrName>ppt_w</p:attrName>
                                        </p:attrNameLst>
                                      </p:cBhvr>
                                      <p:tavLst>
                                        <p:tav tm="0">
                                          <p:val>
                                            <p:strVal val="#ppt_w*.05"/>
                                          </p:val>
                                        </p:tav>
                                        <p:tav tm="100000">
                                          <p:val>
                                            <p:strVal val="#ppt_w"/>
                                          </p:val>
                                        </p:tav>
                                      </p:tavLst>
                                    </p:anim>
                                    <p:anim calcmode="lin" valueType="num">
                                      <p:cBhvr>
                                        <p:cTn id="10" dur="2000" fill="hold"/>
                                        <p:tgtEl>
                                          <p:spTgt spid="41986"/>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41986"/>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41986"/>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41986"/>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41986"/>
                                        </p:tgtEl>
                                      </p:cBhvr>
                                    </p:animEffect>
                                  </p:childTnLst>
                                </p:cTn>
                              </p:par>
                            </p:childTnLst>
                          </p:cTn>
                        </p:par>
                        <p:par>
                          <p:cTn id="15" fill="hold">
                            <p:stCondLst>
                              <p:cond delay="2000"/>
                            </p:stCondLst>
                            <p:childTnLst>
                              <p:par>
                                <p:cTn id="16" presetID="4" presetClass="entr" presetSubtype="16" fill="hold" nodeType="afterEffect">
                                  <p:stCondLst>
                                    <p:cond delay="0"/>
                                  </p:stCondLst>
                                  <p:childTnLst>
                                    <p:set>
                                      <p:cBhvr>
                                        <p:cTn id="17" dur="1" fill="hold">
                                          <p:stCondLst>
                                            <p:cond delay="0"/>
                                          </p:stCondLst>
                                        </p:cTn>
                                        <p:tgtEl>
                                          <p:spTgt spid="42037"/>
                                        </p:tgtEl>
                                        <p:attrNameLst>
                                          <p:attrName>style.visibility</p:attrName>
                                        </p:attrNameLst>
                                      </p:cBhvr>
                                      <p:to>
                                        <p:strVal val="visible"/>
                                      </p:to>
                                    </p:set>
                                    <p:animEffect transition="in" filter="box(in)">
                                      <p:cBhvr>
                                        <p:cTn id="18" dur="500"/>
                                        <p:tgtEl>
                                          <p:spTgt spid="42037"/>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42025"/>
                                        </p:tgtEl>
                                        <p:attrNameLst>
                                          <p:attrName>style.visibility</p:attrName>
                                        </p:attrNameLst>
                                      </p:cBhvr>
                                      <p:to>
                                        <p:strVal val="visible"/>
                                      </p:to>
                                    </p:set>
                                    <p:animEffect transition="in" filter="diamond(in)">
                                      <p:cBhvr>
                                        <p:cTn id="23" dur="2000"/>
                                        <p:tgtEl>
                                          <p:spTgt spid="42025"/>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42028"/>
                                        </p:tgtEl>
                                        <p:attrNameLst>
                                          <p:attrName>style.visibility</p:attrName>
                                        </p:attrNameLst>
                                      </p:cBhvr>
                                      <p:to>
                                        <p:strVal val="visible"/>
                                      </p:to>
                                    </p:set>
                                    <p:animEffect transition="in" filter="box(in)">
                                      <p:cBhvr>
                                        <p:cTn id="28" dur="500"/>
                                        <p:tgtEl>
                                          <p:spTgt spid="42028"/>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42022"/>
                                        </p:tgtEl>
                                        <p:attrNameLst>
                                          <p:attrName>style.visibility</p:attrName>
                                        </p:attrNameLst>
                                      </p:cBhvr>
                                      <p:to>
                                        <p:strVal val="visible"/>
                                      </p:to>
                                    </p:set>
                                    <p:animEffect transition="in" filter="blinds(horizontal)">
                                      <p:cBhvr>
                                        <p:cTn id="33" dur="500"/>
                                        <p:tgtEl>
                                          <p:spTgt spid="42022"/>
                                        </p:tgtEl>
                                      </p:cBhvr>
                                    </p:animEffect>
                                  </p:childTnLst>
                                </p:cTn>
                              </p:par>
                            </p:childTnLst>
                          </p:cTn>
                        </p:par>
                      </p:childTnLst>
                    </p:cTn>
                  </p:par>
                  <p:par>
                    <p:cTn id="34" fill="hold">
                      <p:stCondLst>
                        <p:cond delay="indefinite"/>
                      </p:stCondLst>
                      <p:childTnLst>
                        <p:par>
                          <p:cTn id="35" fill="hold">
                            <p:stCondLst>
                              <p:cond delay="0"/>
                            </p:stCondLst>
                            <p:childTnLst>
                              <p:par>
                                <p:cTn id="36" presetID="15" presetClass="entr" presetSubtype="0" fill="hold" nodeType="clickEffect">
                                  <p:stCondLst>
                                    <p:cond delay="0"/>
                                  </p:stCondLst>
                                  <p:childTnLst>
                                    <p:set>
                                      <p:cBhvr>
                                        <p:cTn id="37" dur="1" fill="hold">
                                          <p:stCondLst>
                                            <p:cond delay="0"/>
                                          </p:stCondLst>
                                        </p:cTn>
                                        <p:tgtEl>
                                          <p:spTgt spid="42031"/>
                                        </p:tgtEl>
                                        <p:attrNameLst>
                                          <p:attrName>style.visibility</p:attrName>
                                        </p:attrNameLst>
                                      </p:cBhvr>
                                      <p:to>
                                        <p:strVal val="visible"/>
                                      </p:to>
                                    </p:set>
                                    <p:anim calcmode="lin" valueType="num">
                                      <p:cBhvr>
                                        <p:cTn id="38" dur="1000" fill="hold"/>
                                        <p:tgtEl>
                                          <p:spTgt spid="42031"/>
                                        </p:tgtEl>
                                        <p:attrNameLst>
                                          <p:attrName>ppt_w</p:attrName>
                                        </p:attrNameLst>
                                      </p:cBhvr>
                                      <p:tavLst>
                                        <p:tav tm="0">
                                          <p:val>
                                            <p:fltVal val="0.000000"/>
                                          </p:val>
                                        </p:tav>
                                        <p:tav tm="100000">
                                          <p:val>
                                            <p:strVal val="#ppt_w"/>
                                          </p:val>
                                        </p:tav>
                                      </p:tavLst>
                                    </p:anim>
                                    <p:anim calcmode="lin" valueType="num">
                                      <p:cBhvr>
                                        <p:cTn id="39" dur="1000" fill="hold"/>
                                        <p:tgtEl>
                                          <p:spTgt spid="42031"/>
                                        </p:tgtEl>
                                        <p:attrNameLst>
                                          <p:attrName>ppt_h</p:attrName>
                                        </p:attrNameLst>
                                      </p:cBhvr>
                                      <p:tavLst>
                                        <p:tav tm="0">
                                          <p:val>
                                            <p:fltVal val="0.000000"/>
                                          </p:val>
                                        </p:tav>
                                        <p:tav tm="100000">
                                          <p:val>
                                            <p:strVal val="#ppt_h"/>
                                          </p:val>
                                        </p:tav>
                                      </p:tavLst>
                                    </p:anim>
                                    <p:anim calcmode="lin" valueType="num">
                                      <p:cBhvr>
                                        <p:cTn id="40" dur="1000" fill="hold"/>
                                        <p:tgtEl>
                                          <p:spTgt spid="42031"/>
                                        </p:tgtEl>
                                        <p:attrNameLst>
                                          <p:attrName>ppt_x</p:attrName>
                                        </p:attrNameLst>
                                      </p:cBhvr>
                                      <p:tavLst>
                                        <p:tav tm="0" fmla="#ppt_x+(cos(-2*pi*(1-$))*-#ppt_x-sin(-2*pi*(1-$))*(1-#ppt_y))*(1-$)">
                                          <p:val>
                                            <p:fltVal val="0.000000"/>
                                          </p:val>
                                        </p:tav>
                                        <p:tav tm="100000">
                                          <p:val>
                                            <p:fltVal val="1.000000"/>
                                          </p:val>
                                        </p:tav>
                                      </p:tavLst>
                                    </p:anim>
                                    <p:anim calcmode="lin" valueType="num">
                                      <p:cBhvr>
                                        <p:cTn id="41" dur="1000" fill="hold"/>
                                        <p:tgtEl>
                                          <p:spTgt spid="42031"/>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nodeType="clickEffect">
                                  <p:stCondLst>
                                    <p:cond delay="0"/>
                                  </p:stCondLst>
                                  <p:childTnLst>
                                    <p:set>
                                      <p:cBhvr>
                                        <p:cTn id="45" dur="1" fill="hold">
                                          <p:stCondLst>
                                            <p:cond delay="0"/>
                                          </p:stCondLst>
                                        </p:cTn>
                                        <p:tgtEl>
                                          <p:spTgt spid="42034"/>
                                        </p:tgtEl>
                                        <p:attrNameLst>
                                          <p:attrName>style.visibility</p:attrName>
                                        </p:attrNameLst>
                                      </p:cBhvr>
                                      <p:to>
                                        <p:strVal val="visible"/>
                                      </p:to>
                                    </p:set>
                                    <p:animEffect transition="in" filter="checkerboard(across)">
                                      <p:cBhvr>
                                        <p:cTn id="46" dur="500"/>
                                        <p:tgtEl>
                                          <p:spTgt spid="42034"/>
                                        </p:tgtEl>
                                      </p:cBhvr>
                                    </p:animEffect>
                                  </p:childTnLst>
                                </p:cTn>
                              </p:par>
                            </p:childTnLst>
                          </p:cTn>
                        </p:par>
                      </p:childTnLst>
                    </p:cTn>
                  </p:par>
                  <p:par>
                    <p:cTn id="47" fill="hold">
                      <p:stCondLst>
                        <p:cond delay="indefinite"/>
                      </p:stCondLst>
                      <p:childTnLst>
                        <p:par>
                          <p:cTn id="48" fill="hold">
                            <p:stCondLst>
                              <p:cond delay="0"/>
                            </p:stCondLst>
                            <p:childTnLst>
                              <p:par>
                                <p:cTn id="49" presetID="23" presetClass="entr" presetSubtype="16" fill="hold" nodeType="clickEffect">
                                  <p:stCondLst>
                                    <p:cond delay="0"/>
                                  </p:stCondLst>
                                  <p:childTnLst>
                                    <p:set>
                                      <p:cBhvr>
                                        <p:cTn id="50" dur="1" fill="hold">
                                          <p:stCondLst>
                                            <p:cond delay="0"/>
                                          </p:stCondLst>
                                        </p:cTn>
                                        <p:tgtEl>
                                          <p:spTgt spid="42019"/>
                                        </p:tgtEl>
                                        <p:attrNameLst>
                                          <p:attrName>style.visibility</p:attrName>
                                        </p:attrNameLst>
                                      </p:cBhvr>
                                      <p:to>
                                        <p:strVal val="visible"/>
                                      </p:to>
                                    </p:set>
                                    <p:anim calcmode="lin" valueType="num">
                                      <p:cBhvr>
                                        <p:cTn id="51" dur="500" fill="hold"/>
                                        <p:tgtEl>
                                          <p:spTgt spid="42019"/>
                                        </p:tgtEl>
                                        <p:attrNameLst>
                                          <p:attrName>ppt_w</p:attrName>
                                        </p:attrNameLst>
                                      </p:cBhvr>
                                      <p:tavLst>
                                        <p:tav tm="0">
                                          <p:val>
                                            <p:fltVal val="0.000000"/>
                                          </p:val>
                                        </p:tav>
                                        <p:tav tm="100000">
                                          <p:val>
                                            <p:strVal val="#ppt_w"/>
                                          </p:val>
                                        </p:tav>
                                      </p:tavLst>
                                    </p:anim>
                                    <p:anim calcmode="lin" valueType="num">
                                      <p:cBhvr>
                                        <p:cTn id="52" dur="500" fill="hold"/>
                                        <p:tgtEl>
                                          <p:spTgt spid="42019"/>
                                        </p:tgtEl>
                                        <p:attrNameLst>
                                          <p:attrName>ppt_h</p:attrName>
                                        </p:attrNameLst>
                                      </p:cBhvr>
                                      <p:tavLst>
                                        <p:tav tm="0">
                                          <p:val>
                                            <p:fltVal val="0.000000"/>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52" presetClass="entr" presetSubtype="0" fill="hold" nodeType="clickEffect">
                                  <p:stCondLst>
                                    <p:cond delay="0"/>
                                  </p:stCondLst>
                                  <p:childTnLst>
                                    <p:set>
                                      <p:cBhvr>
                                        <p:cTn id="56" dur="1" fill="hold">
                                          <p:stCondLst>
                                            <p:cond delay="0"/>
                                          </p:stCondLst>
                                        </p:cTn>
                                        <p:tgtEl>
                                          <p:spTgt spid="42016"/>
                                        </p:tgtEl>
                                        <p:attrNameLst>
                                          <p:attrName>style.visibility</p:attrName>
                                        </p:attrNameLst>
                                      </p:cBhvr>
                                      <p:to>
                                        <p:strVal val="visible"/>
                                      </p:to>
                                    </p:set>
                                    <p:animScale>
                                      <p:cBhvr>
                                        <p:cTn id="57" dur="1000" decel="50000" fill="hold">
                                          <p:stCondLst>
                                            <p:cond delay="0"/>
                                          </p:stCondLst>
                                        </p:cTn>
                                        <p:tgtEl>
                                          <p:spTgt spid="4201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58" dur="1000" decel="50000" fill="hold">
                                          <p:stCondLst>
                                            <p:cond delay="0"/>
                                          </p:stCondLst>
                                        </p:cTn>
                                        <p:tgtEl>
                                          <p:spTgt spid="42016"/>
                                        </p:tgtEl>
                                        <p:attrNameLst>
                                          <p:attrName>ppt_x</p:attrName>
                                          <p:attrName>ppt_y</p:attrName>
                                        </p:attrNameLst>
                                      </p:cBhvr>
                                    </p:animMotion>
                                    <p:animEffect transition="in" filter="fade">
                                      <p:cBhvr>
                                        <p:cTn id="59" dur="1000"/>
                                        <p:tgtEl>
                                          <p:spTgt spid="420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3970" name="图片 83969"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83971" name="标题 83970"/>
          <p:cNvSpPr>
            <a:spLocks noGrp="1"/>
          </p:cNvSpPr>
          <p:nvPr>
            <p:ph type="title"/>
          </p:nvPr>
        </p:nvSpPr>
        <p:spPr>
          <a:ln/>
        </p:spPr>
        <p:txBody>
          <a:bodyPr lIns="88900" tIns="38100" rIns="88900" bIns="38100" anchor="ctr"/>
          <a:p>
            <a:r>
              <a:rPr lang="zh-CN" altLang="en-US" dirty="0">
                <a:solidFill>
                  <a:schemeClr val="bg1"/>
                </a:solidFill>
              </a:rPr>
              <a:t>导入</a:t>
            </a:r>
            <a:endParaRPr lang="zh-CN" altLang="en-US" dirty="0">
              <a:solidFill>
                <a:schemeClr val="bg1"/>
              </a:solidFill>
            </a:endParaRPr>
          </a:p>
        </p:txBody>
      </p:sp>
      <p:sp>
        <p:nvSpPr>
          <p:cNvPr id="83972" name="文本占位符 83971"/>
          <p:cNvSpPr>
            <a:spLocks noGrp="1"/>
          </p:cNvSpPr>
          <p:nvPr>
            <p:ph type="body" idx="1"/>
          </p:nvPr>
        </p:nvSpPr>
        <p:spPr>
          <a:xfrm>
            <a:off x="685800" y="1524000"/>
            <a:ext cx="8242300" cy="5003800"/>
          </a:xfrm>
          <a:ln/>
        </p:spPr>
        <p:txBody>
          <a:bodyPr lIns="88900" tIns="38100" rIns="88900" bIns="38100"/>
          <a:p>
            <a:pPr>
              <a:lnSpc>
                <a:spcPct val="80000"/>
              </a:lnSpc>
            </a:pPr>
            <a:r>
              <a:rPr lang="zh-CN" altLang="en-US" sz="2800" dirty="0"/>
              <a:t> </a:t>
            </a:r>
            <a:r>
              <a:rPr lang="zh-CN" altLang="en-US" sz="3600" dirty="0">
                <a:solidFill>
                  <a:schemeClr val="bg1"/>
                </a:solidFill>
              </a:rPr>
              <a:t>聪明杨德祖   世代继簪缨。</a:t>
            </a:r>
            <a:endParaRPr lang="zh-CN" altLang="en-US" sz="3600" dirty="0">
              <a:solidFill>
                <a:schemeClr val="bg1"/>
              </a:solidFill>
            </a:endParaRPr>
          </a:p>
          <a:p>
            <a:pPr>
              <a:lnSpc>
                <a:spcPct val="80000"/>
              </a:lnSpc>
            </a:pPr>
            <a:r>
              <a:rPr lang="zh-CN" altLang="en-US" sz="3600" dirty="0">
                <a:solidFill>
                  <a:schemeClr val="bg1"/>
                </a:solidFill>
              </a:rPr>
              <a:t>笔下龙蛇走   胸中锦绣成。</a:t>
            </a:r>
            <a:endParaRPr lang="zh-CN" altLang="en-US" sz="3600" dirty="0">
              <a:solidFill>
                <a:schemeClr val="bg1"/>
              </a:solidFill>
            </a:endParaRPr>
          </a:p>
          <a:p>
            <a:pPr>
              <a:lnSpc>
                <a:spcPct val="80000"/>
              </a:lnSpc>
            </a:pPr>
            <a:r>
              <a:rPr lang="zh-CN" altLang="en-US" sz="3600" dirty="0">
                <a:solidFill>
                  <a:schemeClr val="bg1"/>
                </a:solidFill>
              </a:rPr>
              <a:t>开谈惊四座   捷对冠群英。</a:t>
            </a:r>
            <a:endParaRPr lang="zh-CN" altLang="en-US" sz="3600" dirty="0">
              <a:solidFill>
                <a:schemeClr val="bg1"/>
              </a:solidFill>
            </a:endParaRPr>
          </a:p>
          <a:p>
            <a:pPr>
              <a:lnSpc>
                <a:spcPct val="80000"/>
              </a:lnSpc>
            </a:pPr>
            <a:r>
              <a:rPr lang="zh-CN" altLang="en-US" sz="3600" dirty="0">
                <a:solidFill>
                  <a:schemeClr val="bg1"/>
                </a:solidFill>
              </a:rPr>
              <a:t>身死因才误   非关欲退兵。</a:t>
            </a:r>
            <a:endParaRPr lang="zh-CN" altLang="en-US" sz="3600" dirty="0">
              <a:solidFill>
                <a:schemeClr val="bg1"/>
              </a:solidFill>
            </a:endParaRPr>
          </a:p>
          <a:p>
            <a:pPr>
              <a:lnSpc>
                <a:spcPct val="80000"/>
              </a:lnSpc>
            </a:pPr>
            <a:endParaRPr lang="zh-CN" altLang="en-US" sz="4000" dirty="0">
              <a:solidFill>
                <a:schemeClr val="bg1"/>
              </a:solidFill>
            </a:endParaRPr>
          </a:p>
          <a:p>
            <a:pPr>
              <a:lnSpc>
                <a:spcPct val="80000"/>
              </a:lnSpc>
            </a:pPr>
            <a:r>
              <a:rPr lang="zh-CN" altLang="en-US" sz="4000" dirty="0">
                <a:solidFill>
                  <a:schemeClr val="bg1"/>
                </a:solidFill>
              </a:rPr>
              <a:t>从诗里可以读出杨修才气过人，因才误身。我们一起学习课文，看看杨修究竟是怎样一个人，他的死因是什么。</a:t>
            </a:r>
            <a:r>
              <a:rPr lang="zh-CN" altLang="en-US" sz="2800" dirty="0">
                <a:solidFill>
                  <a:schemeClr val="bg1"/>
                </a:solidFill>
              </a:rPr>
              <a:t> </a:t>
            </a:r>
            <a:endParaRPr lang="zh-CN" altLang="en-US" sz="2800" dirty="0">
              <a:solidFill>
                <a:schemeClr val="bg1"/>
              </a:solidFill>
            </a:endParaRPr>
          </a:p>
        </p:txBody>
      </p:sp>
    </p:spTree>
  </p:cSld>
  <p:clrMapOvr>
    <a:masterClrMapping/>
  </p:clrMapOvr>
  <p:transition spd="slow">
    <p:check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8610" name="图片 68609" descr="QQ图片20161209094306"/>
          <p:cNvPicPr>
            <a:picLocks noChangeAspect="1"/>
          </p:cNvPicPr>
          <p:nvPr/>
        </p:nvPicPr>
        <p:blipFill>
          <a:blip r:embed="rId1"/>
          <a:stretch>
            <a:fillRect/>
          </a:stretch>
        </p:blipFill>
        <p:spPr>
          <a:xfrm>
            <a:off x="0" y="0"/>
            <a:ext cx="9144000" cy="6856413"/>
          </a:xfrm>
          <a:prstGeom prst="rect">
            <a:avLst/>
          </a:prstGeom>
          <a:noFill/>
          <a:ln w="9525">
            <a:noFill/>
          </a:ln>
        </p:spPr>
      </p:pic>
      <p:sp>
        <p:nvSpPr>
          <p:cNvPr id="68611" name="标题 68610"/>
          <p:cNvSpPr>
            <a:spLocks noGrp="1"/>
          </p:cNvSpPr>
          <p:nvPr>
            <p:ph type="ctrTitle"/>
          </p:nvPr>
        </p:nvSpPr>
        <p:spPr>
          <a:ln/>
        </p:spPr>
        <p:txBody>
          <a:bodyPr lIns="88900" tIns="38100" rIns="88900" bIns="38100" anchor="ctr"/>
          <a:p>
            <a:pPr/>
            <a:r>
              <a:rPr lang="zh-CN" altLang="en-US" sz="6600" dirty="0">
                <a:solidFill>
                  <a:schemeClr val="bg1"/>
                </a:solidFill>
              </a:rPr>
              <a:t>板块一</a:t>
            </a:r>
            <a:endParaRPr lang="zh-CN" altLang="en-US" sz="6600" dirty="0">
              <a:solidFill>
                <a:schemeClr val="bg1"/>
              </a:solidFill>
            </a:endParaRPr>
          </a:p>
        </p:txBody>
      </p:sp>
      <p:sp>
        <p:nvSpPr>
          <p:cNvPr id="68612" name="副标题 68611"/>
          <p:cNvSpPr>
            <a:spLocks noGrp="1"/>
          </p:cNvSpPr>
          <p:nvPr>
            <p:ph type="subTitle" idx="1"/>
          </p:nvPr>
        </p:nvSpPr>
        <p:spPr>
          <a:ln/>
        </p:spPr>
        <p:txBody>
          <a:bodyPr lIns="88900" tIns="38100" rIns="88900" bIns="38100"/>
          <a:p>
            <a:pPr>
              <a:buSzPct val="100000"/>
            </a:pPr>
            <a:r>
              <a:rPr lang="zh-CN" altLang="en-US" sz="6000" dirty="0">
                <a:solidFill>
                  <a:schemeClr val="bg1"/>
                </a:solidFill>
                <a:latin typeface="+mn-lt"/>
                <a:ea typeface="微软雅黑" panose="020B0503020204020204" pitchFamily="34" charset="-122"/>
                <a:cs typeface="+mn-cs"/>
              </a:rPr>
              <a:t>演故事</a:t>
            </a:r>
            <a:endParaRPr lang="zh-CN" altLang="en-US" sz="6000" dirty="0">
              <a:solidFill>
                <a:schemeClr val="bg1"/>
              </a:solidFill>
              <a:latin typeface="+mn-lt"/>
              <a:ea typeface="微软雅黑" panose="020B0503020204020204" pitchFamily="34" charset="-122"/>
              <a:cs typeface="+mn-cs"/>
            </a:endParaRPr>
          </a:p>
        </p:txBody>
      </p:sp>
    </p:spTree>
  </p:cSld>
  <p:clrMapOvr>
    <a:masterClrMapping/>
  </p:clrMapOvr>
  <p:transition spd="slow">
    <p:checker/>
  </p:transition>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Pct val="100000"/>
          <a:buFont typeface="Times New Roman" panose="02020603050405020304" pitchFamily="18" charset="0"/>
          <a:buNone/>
          <a:defRPr kumimoji="0" 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Pct val="100000"/>
          <a:buFont typeface="Times New Roman" panose="02020603050405020304" pitchFamily="18" charset="0"/>
          <a:buNone/>
          <a:defRPr kumimoji="0" 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C5EFEB"/>
      </a:accent1>
      <a:accent2>
        <a:srgbClr val="3333CC"/>
      </a:accent2>
      <a:accent3>
        <a:srgbClr val="FFFFFF"/>
      </a:accent3>
      <a:accent4>
        <a:srgbClr val="000000"/>
      </a:accent4>
      <a:accent5>
        <a:srgbClr val="DFF6F3"/>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Normal</Template>
  <TotalTime>0</TotalTime>
  <Words>2249</Words>
  <Application>WPS 演示</Application>
  <PresentationFormat>自定义</PresentationFormat>
  <Paragraphs>242</Paragraphs>
  <Slides>28</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28</vt:i4>
      </vt:variant>
    </vt:vector>
  </HeadingPairs>
  <TitlesOfParts>
    <vt:vector size="43" baseType="lpstr">
      <vt:lpstr>Arial</vt:lpstr>
      <vt:lpstr>宋体</vt:lpstr>
      <vt:lpstr>Wingdings</vt:lpstr>
      <vt:lpstr>Times New Roman</vt:lpstr>
      <vt:lpstr>楷体_GB2312</vt:lpstr>
      <vt:lpstr>微软雅黑</vt:lpstr>
      <vt:lpstr>华文中宋</vt:lpstr>
      <vt:lpstr>35</vt:lpstr>
      <vt:lpstr>隶书</vt:lpstr>
      <vt:lpstr>华文琥珀</vt:lpstr>
      <vt:lpstr>黑体</vt:lpstr>
      <vt:lpstr>方正古隶简体</vt:lpstr>
      <vt:lpstr>Segoe Print</vt:lpstr>
      <vt:lpstr>Arial Unicode MS</vt:lpstr>
      <vt:lpstr>Default Design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yf</dc:creator>
  <cp:lastModifiedBy>Administrator</cp:lastModifiedBy>
  <cp:revision>130</cp:revision>
  <dcterms:created xsi:type="dcterms:W3CDTF">2005-10-04T14:04:02Z</dcterms:created>
  <dcterms:modified xsi:type="dcterms:W3CDTF">2017-10-20T03:52:37Z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2052-10.1.0.6875</vt:lpwstr>
  </property>
</Properties>
</file>