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1" r:id="rId3"/>
    <p:sldId id="256" r:id="rId4"/>
    <p:sldId id="312" r:id="rId5"/>
    <p:sldId id="259" r:id="rId6"/>
    <p:sldId id="316" r:id="rId7"/>
    <p:sldId id="258" r:id="rId8"/>
    <p:sldId id="261" r:id="rId9"/>
    <p:sldId id="262" r:id="rId10"/>
    <p:sldId id="320" r:id="rId11"/>
    <p:sldId id="306" r:id="rId12"/>
    <p:sldId id="317" r:id="rId13"/>
    <p:sldId id="318" r:id="rId14"/>
    <p:sldId id="319" r:id="rId15"/>
    <p:sldId id="265" r:id="rId16"/>
    <p:sldId id="266" r:id="rId17"/>
    <p:sldId id="263" r:id="rId18"/>
    <p:sldId id="311" r:id="rId19"/>
    <p:sldId id="308" r:id="rId20"/>
    <p:sldId id="268" r:id="rId21"/>
    <p:sldId id="270" r:id="rId22"/>
    <p:sldId id="313" r:id="rId23"/>
    <p:sldId id="272" r:id="rId24"/>
    <p:sldId id="273" r:id="rId25"/>
    <p:sldId id="310" r:id="rId26"/>
    <p:sldId id="314" r:id="rId27"/>
    <p:sldId id="315" r:id="rId28"/>
    <p:sldId id="275" r:id="rId29"/>
    <p:sldId id="276" r:id="rId30"/>
    <p:sldId id="277" r:id="rId31"/>
    <p:sldId id="278" r:id="rId32"/>
    <p:sldId id="279" r:id="rId33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0099"/>
    <a:srgbClr val="006600"/>
    <a:srgbClr val="003300"/>
    <a:srgbClr val="00FF00"/>
    <a:srgbClr val="0000FF"/>
    <a:srgbClr val="8000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682" name="任意多边形 71681"/>
          <p:cNvSpPr/>
          <p:nvPr/>
        </p:nvSpPr>
        <p:spPr>
          <a:xfrm>
            <a:off x="4760913" y="20638"/>
            <a:ext cx="4438650" cy="4038600"/>
          </a:xfrm>
          <a:custGeom>
            <a:avLst/>
            <a:gdLst/>
            <a:ahLst/>
            <a:cxnLst/>
            <a:pathLst>
              <a:path w="546" h="497">
                <a:moveTo>
                  <a:pt x="23" y="4"/>
                </a:moveTo>
                <a:cubicBezTo>
                  <a:pt x="23" y="4"/>
                  <a:pt x="0" y="34"/>
                  <a:pt x="11" y="71"/>
                </a:cubicBezTo>
                <a:cubicBezTo>
                  <a:pt x="19" y="100"/>
                  <a:pt x="25" y="393"/>
                  <a:pt x="25" y="393"/>
                </a:cubicBezTo>
                <a:cubicBezTo>
                  <a:pt x="25" y="393"/>
                  <a:pt x="42" y="452"/>
                  <a:pt x="54" y="457"/>
                </a:cubicBezTo>
                <a:cubicBezTo>
                  <a:pt x="66" y="462"/>
                  <a:pt x="158" y="482"/>
                  <a:pt x="158" y="482"/>
                </a:cubicBezTo>
                <a:cubicBezTo>
                  <a:pt x="158" y="482"/>
                  <a:pt x="191" y="497"/>
                  <a:pt x="204" y="495"/>
                </a:cubicBezTo>
                <a:cubicBezTo>
                  <a:pt x="217" y="494"/>
                  <a:pt x="506" y="487"/>
                  <a:pt x="520" y="475"/>
                </a:cubicBezTo>
                <a:cubicBezTo>
                  <a:pt x="533" y="463"/>
                  <a:pt x="546" y="218"/>
                  <a:pt x="533" y="167"/>
                </a:cubicBezTo>
                <a:cubicBezTo>
                  <a:pt x="520" y="117"/>
                  <a:pt x="404" y="14"/>
                  <a:pt x="369" y="16"/>
                </a:cubicBezTo>
                <a:cubicBezTo>
                  <a:pt x="335" y="17"/>
                  <a:pt x="249" y="29"/>
                  <a:pt x="249" y="29"/>
                </a:cubicBezTo>
                <a:lnTo>
                  <a:pt x="198" y="11"/>
                </a:lnTo>
                <a:lnTo>
                  <a:pt x="151" y="2"/>
                </a:lnTo>
                <a:cubicBezTo>
                  <a:pt x="151" y="2"/>
                  <a:pt x="79" y="0"/>
                  <a:pt x="23" y="4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</a:ln>
        </p:spPr>
        <p:txBody>
          <a:bodyPr/>
          <a:p>
            <a:endParaRPr lang="zh-CN" altLang="en-US"/>
          </a:p>
        </p:txBody>
      </p:sp>
      <p:grpSp>
        <p:nvGrpSpPr>
          <p:cNvPr id="71683" name="组合 71682"/>
          <p:cNvGrpSpPr/>
          <p:nvPr/>
        </p:nvGrpSpPr>
        <p:grpSpPr>
          <a:xfrm>
            <a:off x="4572000" y="28575"/>
            <a:ext cx="4756150" cy="4338638"/>
            <a:chOff x="2918" y="18"/>
            <a:chExt cx="2958" cy="2699"/>
          </a:xfrm>
        </p:grpSpPr>
        <p:sp>
          <p:nvSpPr>
            <p:cNvPr id="71684" name="任意多边形 71683"/>
            <p:cNvSpPr/>
            <p:nvPr/>
          </p:nvSpPr>
          <p:spPr>
            <a:xfrm>
              <a:off x="3060" y="18"/>
              <a:ext cx="490" cy="187"/>
            </a:xfrm>
            <a:custGeom>
              <a:avLst/>
              <a:gdLst/>
              <a:ahLst/>
              <a:cxnLst/>
              <a:pathLst>
                <a:path w="97" h="37">
                  <a:moveTo>
                    <a:pt x="71" y="25"/>
                  </a:moveTo>
                  <a:cubicBezTo>
                    <a:pt x="81" y="22"/>
                    <a:pt x="87" y="21"/>
                    <a:pt x="91" y="20"/>
                  </a:cubicBezTo>
                  <a:cubicBezTo>
                    <a:pt x="91" y="19"/>
                    <a:pt x="91" y="19"/>
                    <a:pt x="92" y="17"/>
                  </a:cubicBezTo>
                  <a:cubicBezTo>
                    <a:pt x="97" y="11"/>
                    <a:pt x="95" y="4"/>
                    <a:pt x="88" y="0"/>
                  </a:cubicBezTo>
                  <a:lnTo>
                    <a:pt x="25" y="0"/>
                  </a:lnTo>
                  <a:cubicBezTo>
                    <a:pt x="10" y="3"/>
                    <a:pt x="0" y="10"/>
                    <a:pt x="10" y="22"/>
                  </a:cubicBezTo>
                  <a:cubicBezTo>
                    <a:pt x="10" y="22"/>
                    <a:pt x="28" y="37"/>
                    <a:pt x="71" y="25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85" name="任意多边形 71684"/>
            <p:cNvSpPr>
              <a:spLocks noEditPoints="1"/>
            </p:cNvSpPr>
            <p:nvPr/>
          </p:nvSpPr>
          <p:spPr>
            <a:xfrm>
              <a:off x="2918" y="18"/>
              <a:ext cx="2958" cy="2699"/>
            </a:xfrm>
            <a:custGeom>
              <a:avLst/>
              <a:gdLst/>
              <a:ahLst/>
              <a:cxnLst/>
              <a:pathLst>
                <a:path w="585" h="534">
                  <a:moveTo>
                    <a:pt x="554" y="76"/>
                  </a:moveTo>
                  <a:cubicBezTo>
                    <a:pt x="551" y="32"/>
                    <a:pt x="543" y="9"/>
                    <a:pt x="504" y="1"/>
                  </a:cubicBezTo>
                  <a:cubicBezTo>
                    <a:pt x="500" y="1"/>
                    <a:pt x="494" y="0"/>
                    <a:pt x="486" y="0"/>
                  </a:cubicBezTo>
                  <a:lnTo>
                    <a:pt x="157" y="0"/>
                  </a:lnTo>
                  <a:cubicBezTo>
                    <a:pt x="156" y="5"/>
                    <a:pt x="153" y="17"/>
                    <a:pt x="158" y="17"/>
                  </a:cubicBezTo>
                  <a:cubicBezTo>
                    <a:pt x="171" y="17"/>
                    <a:pt x="223" y="21"/>
                    <a:pt x="225" y="21"/>
                  </a:cubicBezTo>
                  <a:cubicBezTo>
                    <a:pt x="226" y="21"/>
                    <a:pt x="250" y="16"/>
                    <a:pt x="237" y="28"/>
                  </a:cubicBezTo>
                  <a:cubicBezTo>
                    <a:pt x="223" y="41"/>
                    <a:pt x="192" y="41"/>
                    <a:pt x="174" y="39"/>
                  </a:cubicBezTo>
                  <a:cubicBezTo>
                    <a:pt x="131" y="36"/>
                    <a:pt x="152" y="56"/>
                    <a:pt x="168" y="56"/>
                  </a:cubicBezTo>
                  <a:cubicBezTo>
                    <a:pt x="218" y="56"/>
                    <a:pt x="228" y="68"/>
                    <a:pt x="207" y="71"/>
                  </a:cubicBezTo>
                  <a:cubicBezTo>
                    <a:pt x="186" y="74"/>
                    <a:pt x="182" y="73"/>
                    <a:pt x="162" y="76"/>
                  </a:cubicBezTo>
                  <a:cubicBezTo>
                    <a:pt x="7" y="101"/>
                    <a:pt x="59" y="60"/>
                    <a:pt x="74" y="60"/>
                  </a:cubicBezTo>
                  <a:cubicBezTo>
                    <a:pt x="139" y="59"/>
                    <a:pt x="123" y="37"/>
                    <a:pt x="107" y="42"/>
                  </a:cubicBezTo>
                  <a:cubicBezTo>
                    <a:pt x="91" y="46"/>
                    <a:pt x="34" y="27"/>
                    <a:pt x="26" y="63"/>
                  </a:cubicBezTo>
                  <a:cubicBezTo>
                    <a:pt x="19" y="100"/>
                    <a:pt x="42" y="282"/>
                    <a:pt x="36" y="317"/>
                  </a:cubicBezTo>
                  <a:cubicBezTo>
                    <a:pt x="0" y="534"/>
                    <a:pt x="199" y="487"/>
                    <a:pt x="199" y="487"/>
                  </a:cubicBezTo>
                  <a:cubicBezTo>
                    <a:pt x="156" y="453"/>
                    <a:pt x="174" y="421"/>
                    <a:pt x="171" y="403"/>
                  </a:cubicBezTo>
                  <a:cubicBezTo>
                    <a:pt x="161" y="345"/>
                    <a:pt x="154" y="337"/>
                    <a:pt x="144" y="341"/>
                  </a:cubicBezTo>
                  <a:cubicBezTo>
                    <a:pt x="121" y="352"/>
                    <a:pt x="123" y="358"/>
                    <a:pt x="126" y="367"/>
                  </a:cubicBezTo>
                  <a:cubicBezTo>
                    <a:pt x="142" y="416"/>
                    <a:pt x="105" y="376"/>
                    <a:pt x="105" y="376"/>
                  </a:cubicBezTo>
                  <a:cubicBezTo>
                    <a:pt x="98" y="380"/>
                    <a:pt x="95" y="390"/>
                    <a:pt x="99" y="399"/>
                  </a:cubicBezTo>
                  <a:cubicBezTo>
                    <a:pt x="131" y="463"/>
                    <a:pt x="101" y="446"/>
                    <a:pt x="94" y="435"/>
                  </a:cubicBezTo>
                  <a:cubicBezTo>
                    <a:pt x="61" y="390"/>
                    <a:pt x="92" y="366"/>
                    <a:pt x="88" y="352"/>
                  </a:cubicBezTo>
                  <a:cubicBezTo>
                    <a:pt x="75" y="295"/>
                    <a:pt x="118" y="274"/>
                    <a:pt x="124" y="265"/>
                  </a:cubicBezTo>
                  <a:cubicBezTo>
                    <a:pt x="130" y="256"/>
                    <a:pt x="127" y="253"/>
                    <a:pt x="129" y="234"/>
                  </a:cubicBezTo>
                  <a:cubicBezTo>
                    <a:pt x="136" y="195"/>
                    <a:pt x="155" y="216"/>
                    <a:pt x="153" y="228"/>
                  </a:cubicBezTo>
                  <a:cubicBezTo>
                    <a:pt x="148" y="274"/>
                    <a:pt x="176" y="242"/>
                    <a:pt x="186" y="228"/>
                  </a:cubicBezTo>
                  <a:cubicBezTo>
                    <a:pt x="218" y="186"/>
                    <a:pt x="214" y="229"/>
                    <a:pt x="209" y="237"/>
                  </a:cubicBezTo>
                  <a:cubicBezTo>
                    <a:pt x="203" y="244"/>
                    <a:pt x="198" y="255"/>
                    <a:pt x="200" y="260"/>
                  </a:cubicBezTo>
                  <a:cubicBezTo>
                    <a:pt x="208" y="283"/>
                    <a:pt x="193" y="305"/>
                    <a:pt x="188" y="306"/>
                  </a:cubicBezTo>
                  <a:cubicBezTo>
                    <a:pt x="184" y="308"/>
                    <a:pt x="170" y="314"/>
                    <a:pt x="170" y="332"/>
                  </a:cubicBezTo>
                  <a:cubicBezTo>
                    <a:pt x="171" y="350"/>
                    <a:pt x="192" y="382"/>
                    <a:pt x="192" y="395"/>
                  </a:cubicBezTo>
                  <a:cubicBezTo>
                    <a:pt x="193" y="492"/>
                    <a:pt x="236" y="499"/>
                    <a:pt x="255" y="497"/>
                  </a:cubicBezTo>
                  <a:cubicBezTo>
                    <a:pt x="275" y="496"/>
                    <a:pt x="445" y="490"/>
                    <a:pt x="515" y="483"/>
                  </a:cubicBezTo>
                  <a:cubicBezTo>
                    <a:pt x="585" y="477"/>
                    <a:pt x="538" y="458"/>
                    <a:pt x="518" y="458"/>
                  </a:cubicBezTo>
                  <a:cubicBezTo>
                    <a:pt x="467" y="458"/>
                    <a:pt x="454" y="427"/>
                    <a:pt x="454" y="427"/>
                  </a:cubicBezTo>
                  <a:cubicBezTo>
                    <a:pt x="454" y="427"/>
                    <a:pt x="453" y="405"/>
                    <a:pt x="431" y="400"/>
                  </a:cubicBezTo>
                  <a:cubicBezTo>
                    <a:pt x="376" y="385"/>
                    <a:pt x="411" y="353"/>
                    <a:pt x="425" y="345"/>
                  </a:cubicBezTo>
                  <a:cubicBezTo>
                    <a:pt x="438" y="338"/>
                    <a:pt x="430" y="335"/>
                    <a:pt x="420" y="329"/>
                  </a:cubicBezTo>
                  <a:cubicBezTo>
                    <a:pt x="398" y="316"/>
                    <a:pt x="394" y="300"/>
                    <a:pt x="396" y="270"/>
                  </a:cubicBezTo>
                  <a:cubicBezTo>
                    <a:pt x="397" y="240"/>
                    <a:pt x="416" y="249"/>
                    <a:pt x="416" y="249"/>
                  </a:cubicBezTo>
                  <a:cubicBezTo>
                    <a:pt x="416" y="249"/>
                    <a:pt x="448" y="262"/>
                    <a:pt x="460" y="256"/>
                  </a:cubicBezTo>
                  <a:cubicBezTo>
                    <a:pt x="472" y="250"/>
                    <a:pt x="467" y="239"/>
                    <a:pt x="461" y="244"/>
                  </a:cubicBezTo>
                  <a:cubicBezTo>
                    <a:pt x="455" y="248"/>
                    <a:pt x="412" y="244"/>
                    <a:pt x="407" y="223"/>
                  </a:cubicBezTo>
                  <a:cubicBezTo>
                    <a:pt x="403" y="202"/>
                    <a:pt x="418" y="213"/>
                    <a:pt x="422" y="214"/>
                  </a:cubicBezTo>
                  <a:cubicBezTo>
                    <a:pt x="427" y="216"/>
                    <a:pt x="427" y="220"/>
                    <a:pt x="439" y="226"/>
                  </a:cubicBezTo>
                  <a:cubicBezTo>
                    <a:pt x="468" y="241"/>
                    <a:pt x="454" y="224"/>
                    <a:pt x="454" y="224"/>
                  </a:cubicBezTo>
                  <a:cubicBezTo>
                    <a:pt x="454" y="224"/>
                    <a:pt x="454" y="224"/>
                    <a:pt x="438" y="209"/>
                  </a:cubicBezTo>
                  <a:cubicBezTo>
                    <a:pt x="423" y="194"/>
                    <a:pt x="406" y="199"/>
                    <a:pt x="389" y="199"/>
                  </a:cubicBezTo>
                  <a:cubicBezTo>
                    <a:pt x="373" y="199"/>
                    <a:pt x="376" y="211"/>
                    <a:pt x="376" y="211"/>
                  </a:cubicBezTo>
                  <a:cubicBezTo>
                    <a:pt x="376" y="211"/>
                    <a:pt x="373" y="242"/>
                    <a:pt x="370" y="291"/>
                  </a:cubicBezTo>
                  <a:cubicBezTo>
                    <a:pt x="368" y="341"/>
                    <a:pt x="360" y="347"/>
                    <a:pt x="357" y="343"/>
                  </a:cubicBezTo>
                  <a:cubicBezTo>
                    <a:pt x="354" y="338"/>
                    <a:pt x="350" y="313"/>
                    <a:pt x="350" y="305"/>
                  </a:cubicBezTo>
                  <a:cubicBezTo>
                    <a:pt x="350" y="298"/>
                    <a:pt x="345" y="264"/>
                    <a:pt x="347" y="230"/>
                  </a:cubicBezTo>
                  <a:cubicBezTo>
                    <a:pt x="350" y="195"/>
                    <a:pt x="356" y="210"/>
                    <a:pt x="334" y="201"/>
                  </a:cubicBezTo>
                  <a:cubicBezTo>
                    <a:pt x="311" y="192"/>
                    <a:pt x="323" y="182"/>
                    <a:pt x="331" y="182"/>
                  </a:cubicBezTo>
                  <a:cubicBezTo>
                    <a:pt x="338" y="182"/>
                    <a:pt x="350" y="189"/>
                    <a:pt x="352" y="181"/>
                  </a:cubicBezTo>
                  <a:cubicBezTo>
                    <a:pt x="356" y="160"/>
                    <a:pt x="359" y="141"/>
                    <a:pt x="347" y="136"/>
                  </a:cubicBezTo>
                  <a:cubicBezTo>
                    <a:pt x="322" y="127"/>
                    <a:pt x="332" y="121"/>
                    <a:pt x="341" y="118"/>
                  </a:cubicBezTo>
                  <a:cubicBezTo>
                    <a:pt x="350" y="115"/>
                    <a:pt x="352" y="94"/>
                    <a:pt x="339" y="99"/>
                  </a:cubicBezTo>
                  <a:cubicBezTo>
                    <a:pt x="313" y="107"/>
                    <a:pt x="316" y="85"/>
                    <a:pt x="321" y="82"/>
                  </a:cubicBezTo>
                  <a:cubicBezTo>
                    <a:pt x="325" y="79"/>
                    <a:pt x="334" y="83"/>
                    <a:pt x="331" y="62"/>
                  </a:cubicBezTo>
                  <a:cubicBezTo>
                    <a:pt x="328" y="41"/>
                    <a:pt x="347" y="34"/>
                    <a:pt x="351" y="53"/>
                  </a:cubicBezTo>
                  <a:cubicBezTo>
                    <a:pt x="354" y="73"/>
                    <a:pt x="363" y="112"/>
                    <a:pt x="369" y="103"/>
                  </a:cubicBezTo>
                  <a:cubicBezTo>
                    <a:pt x="375" y="94"/>
                    <a:pt x="385" y="57"/>
                    <a:pt x="395" y="41"/>
                  </a:cubicBezTo>
                  <a:cubicBezTo>
                    <a:pt x="406" y="24"/>
                    <a:pt x="418" y="38"/>
                    <a:pt x="415" y="47"/>
                  </a:cubicBezTo>
                  <a:cubicBezTo>
                    <a:pt x="401" y="88"/>
                    <a:pt x="426" y="90"/>
                    <a:pt x="426" y="90"/>
                  </a:cubicBezTo>
                  <a:cubicBezTo>
                    <a:pt x="426" y="90"/>
                    <a:pt x="423" y="96"/>
                    <a:pt x="409" y="95"/>
                  </a:cubicBezTo>
                  <a:cubicBezTo>
                    <a:pt x="382" y="92"/>
                    <a:pt x="393" y="110"/>
                    <a:pt x="405" y="115"/>
                  </a:cubicBezTo>
                  <a:cubicBezTo>
                    <a:pt x="431" y="124"/>
                    <a:pt x="414" y="130"/>
                    <a:pt x="401" y="130"/>
                  </a:cubicBezTo>
                  <a:cubicBezTo>
                    <a:pt x="387" y="130"/>
                    <a:pt x="381" y="134"/>
                    <a:pt x="378" y="148"/>
                  </a:cubicBezTo>
                  <a:cubicBezTo>
                    <a:pt x="369" y="191"/>
                    <a:pt x="401" y="181"/>
                    <a:pt x="401" y="181"/>
                  </a:cubicBezTo>
                  <a:cubicBezTo>
                    <a:pt x="452" y="195"/>
                    <a:pt x="528" y="188"/>
                    <a:pt x="528" y="188"/>
                  </a:cubicBezTo>
                  <a:cubicBezTo>
                    <a:pt x="543" y="192"/>
                    <a:pt x="552" y="189"/>
                    <a:pt x="558" y="181"/>
                  </a:cubicBezTo>
                  <a:lnTo>
                    <a:pt x="558" y="103"/>
                  </a:lnTo>
                  <a:cubicBezTo>
                    <a:pt x="556" y="93"/>
                    <a:pt x="555" y="84"/>
                    <a:pt x="554" y="76"/>
                  </a:cubicBezTo>
                  <a:close/>
                  <a:moveTo>
                    <a:pt x="231" y="77"/>
                  </a:moveTo>
                  <a:cubicBezTo>
                    <a:pt x="233" y="65"/>
                    <a:pt x="249" y="69"/>
                    <a:pt x="249" y="69"/>
                  </a:cubicBezTo>
                  <a:cubicBezTo>
                    <a:pt x="249" y="69"/>
                    <a:pt x="278" y="79"/>
                    <a:pt x="290" y="78"/>
                  </a:cubicBezTo>
                  <a:cubicBezTo>
                    <a:pt x="301" y="76"/>
                    <a:pt x="318" y="93"/>
                    <a:pt x="293" y="93"/>
                  </a:cubicBezTo>
                  <a:cubicBezTo>
                    <a:pt x="267" y="93"/>
                    <a:pt x="228" y="104"/>
                    <a:pt x="231" y="77"/>
                  </a:cubicBezTo>
                  <a:close/>
                  <a:moveTo>
                    <a:pt x="171" y="195"/>
                  </a:moveTo>
                  <a:cubicBezTo>
                    <a:pt x="153" y="195"/>
                    <a:pt x="46" y="237"/>
                    <a:pt x="45" y="128"/>
                  </a:cubicBezTo>
                  <a:cubicBezTo>
                    <a:pt x="45" y="104"/>
                    <a:pt x="39" y="83"/>
                    <a:pt x="69" y="98"/>
                  </a:cubicBezTo>
                  <a:cubicBezTo>
                    <a:pt x="99" y="112"/>
                    <a:pt x="72" y="111"/>
                    <a:pt x="137" y="108"/>
                  </a:cubicBezTo>
                  <a:cubicBezTo>
                    <a:pt x="137" y="108"/>
                    <a:pt x="184" y="110"/>
                    <a:pt x="191" y="106"/>
                  </a:cubicBezTo>
                  <a:cubicBezTo>
                    <a:pt x="199" y="101"/>
                    <a:pt x="192" y="91"/>
                    <a:pt x="207" y="91"/>
                  </a:cubicBezTo>
                  <a:cubicBezTo>
                    <a:pt x="222" y="90"/>
                    <a:pt x="220" y="105"/>
                    <a:pt x="220" y="105"/>
                  </a:cubicBezTo>
                  <a:cubicBezTo>
                    <a:pt x="220" y="105"/>
                    <a:pt x="207" y="124"/>
                    <a:pt x="305" y="111"/>
                  </a:cubicBezTo>
                  <a:cubicBezTo>
                    <a:pt x="317" y="109"/>
                    <a:pt x="327" y="121"/>
                    <a:pt x="302" y="121"/>
                  </a:cubicBezTo>
                  <a:cubicBezTo>
                    <a:pt x="290" y="122"/>
                    <a:pt x="272" y="128"/>
                    <a:pt x="278" y="143"/>
                  </a:cubicBezTo>
                  <a:cubicBezTo>
                    <a:pt x="284" y="158"/>
                    <a:pt x="276" y="256"/>
                    <a:pt x="276" y="256"/>
                  </a:cubicBezTo>
                  <a:cubicBezTo>
                    <a:pt x="276" y="256"/>
                    <a:pt x="271" y="274"/>
                    <a:pt x="262" y="245"/>
                  </a:cubicBezTo>
                  <a:cubicBezTo>
                    <a:pt x="259" y="235"/>
                    <a:pt x="262" y="144"/>
                    <a:pt x="260" y="137"/>
                  </a:cubicBezTo>
                  <a:cubicBezTo>
                    <a:pt x="259" y="129"/>
                    <a:pt x="217" y="122"/>
                    <a:pt x="215" y="154"/>
                  </a:cubicBezTo>
                  <a:cubicBezTo>
                    <a:pt x="214" y="185"/>
                    <a:pt x="205" y="195"/>
                    <a:pt x="171" y="195"/>
                  </a:cubicBezTo>
                  <a:close/>
                  <a:moveTo>
                    <a:pt x="237" y="231"/>
                  </a:moveTo>
                  <a:cubicBezTo>
                    <a:pt x="230" y="240"/>
                    <a:pt x="219" y="247"/>
                    <a:pt x="223" y="225"/>
                  </a:cubicBezTo>
                  <a:cubicBezTo>
                    <a:pt x="228" y="202"/>
                    <a:pt x="232" y="170"/>
                    <a:pt x="232" y="155"/>
                  </a:cubicBezTo>
                  <a:cubicBezTo>
                    <a:pt x="232" y="155"/>
                    <a:pt x="244" y="135"/>
                    <a:pt x="247" y="158"/>
                  </a:cubicBezTo>
                  <a:cubicBezTo>
                    <a:pt x="250" y="181"/>
                    <a:pt x="244" y="221"/>
                    <a:pt x="237" y="231"/>
                  </a:cubicBezTo>
                  <a:close/>
                  <a:moveTo>
                    <a:pt x="326" y="292"/>
                  </a:moveTo>
                  <a:cubicBezTo>
                    <a:pt x="327" y="320"/>
                    <a:pt x="355" y="400"/>
                    <a:pt x="286" y="399"/>
                  </a:cubicBezTo>
                  <a:cubicBezTo>
                    <a:pt x="217" y="398"/>
                    <a:pt x="214" y="409"/>
                    <a:pt x="215" y="321"/>
                  </a:cubicBezTo>
                  <a:cubicBezTo>
                    <a:pt x="216" y="236"/>
                    <a:pt x="225" y="253"/>
                    <a:pt x="230" y="264"/>
                  </a:cubicBezTo>
                  <a:cubicBezTo>
                    <a:pt x="230" y="264"/>
                    <a:pt x="253" y="318"/>
                    <a:pt x="309" y="277"/>
                  </a:cubicBezTo>
                  <a:cubicBezTo>
                    <a:pt x="319" y="269"/>
                    <a:pt x="324" y="263"/>
                    <a:pt x="326" y="292"/>
                  </a:cubicBezTo>
                  <a:close/>
                  <a:moveTo>
                    <a:pt x="318" y="133"/>
                  </a:moveTo>
                  <a:cubicBezTo>
                    <a:pt x="338" y="148"/>
                    <a:pt x="316" y="165"/>
                    <a:pt x="316" y="165"/>
                  </a:cubicBezTo>
                  <a:cubicBezTo>
                    <a:pt x="316" y="165"/>
                    <a:pt x="302" y="189"/>
                    <a:pt x="313" y="213"/>
                  </a:cubicBezTo>
                  <a:cubicBezTo>
                    <a:pt x="324" y="237"/>
                    <a:pt x="324" y="265"/>
                    <a:pt x="301" y="239"/>
                  </a:cubicBezTo>
                  <a:cubicBezTo>
                    <a:pt x="279" y="214"/>
                    <a:pt x="293" y="156"/>
                    <a:pt x="299" y="144"/>
                  </a:cubicBezTo>
                  <a:cubicBezTo>
                    <a:pt x="299" y="144"/>
                    <a:pt x="299" y="118"/>
                    <a:pt x="318" y="133"/>
                  </a:cubicBezTo>
                  <a:close/>
                  <a:moveTo>
                    <a:pt x="507" y="179"/>
                  </a:moveTo>
                  <a:cubicBezTo>
                    <a:pt x="498" y="185"/>
                    <a:pt x="507" y="179"/>
                    <a:pt x="465" y="177"/>
                  </a:cubicBezTo>
                  <a:cubicBezTo>
                    <a:pt x="423" y="176"/>
                    <a:pt x="461" y="162"/>
                    <a:pt x="461" y="162"/>
                  </a:cubicBezTo>
                  <a:cubicBezTo>
                    <a:pt x="565" y="166"/>
                    <a:pt x="516" y="173"/>
                    <a:pt x="507" y="179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86" name="任意多边形 71685"/>
            <p:cNvSpPr/>
            <p:nvPr/>
          </p:nvSpPr>
          <p:spPr>
            <a:xfrm>
              <a:off x="3621" y="1287"/>
              <a:ext cx="238" cy="283"/>
            </a:xfrm>
            <a:custGeom>
              <a:avLst/>
              <a:gdLst/>
              <a:ahLst/>
              <a:cxnLst/>
              <a:pathLst>
                <a:path w="47" h="56">
                  <a:moveTo>
                    <a:pt x="40" y="15"/>
                  </a:moveTo>
                  <a:cubicBezTo>
                    <a:pt x="37" y="0"/>
                    <a:pt x="0" y="23"/>
                    <a:pt x="27" y="56"/>
                  </a:cubicBezTo>
                  <a:cubicBezTo>
                    <a:pt x="27" y="56"/>
                    <a:pt x="47" y="49"/>
                    <a:pt x="40" y="15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87" name="任意多边形 71686"/>
            <p:cNvSpPr/>
            <p:nvPr/>
          </p:nvSpPr>
          <p:spPr>
            <a:xfrm>
              <a:off x="3403" y="1403"/>
              <a:ext cx="208" cy="379"/>
            </a:xfrm>
            <a:custGeom>
              <a:avLst/>
              <a:gdLst/>
              <a:ahLst/>
              <a:cxnLst/>
              <a:pathLst>
                <a:path w="41" h="75">
                  <a:moveTo>
                    <a:pt x="19" y="27"/>
                  </a:moveTo>
                  <a:cubicBezTo>
                    <a:pt x="0" y="54"/>
                    <a:pt x="6" y="63"/>
                    <a:pt x="12" y="69"/>
                  </a:cubicBezTo>
                  <a:cubicBezTo>
                    <a:pt x="18" y="75"/>
                    <a:pt x="30" y="74"/>
                    <a:pt x="40" y="45"/>
                  </a:cubicBezTo>
                  <a:cubicBezTo>
                    <a:pt x="40" y="45"/>
                    <a:pt x="32" y="31"/>
                    <a:pt x="37" y="24"/>
                  </a:cubicBezTo>
                  <a:cubicBezTo>
                    <a:pt x="41" y="16"/>
                    <a:pt x="38" y="0"/>
                    <a:pt x="19" y="27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88" name="任意多边形 71687"/>
            <p:cNvSpPr/>
            <p:nvPr/>
          </p:nvSpPr>
          <p:spPr>
            <a:xfrm>
              <a:off x="3272" y="645"/>
              <a:ext cx="683" cy="318"/>
            </a:xfrm>
            <a:custGeom>
              <a:avLst/>
              <a:gdLst/>
              <a:ahLst/>
              <a:cxnLst/>
              <a:pathLst>
                <a:path w="135" h="63">
                  <a:moveTo>
                    <a:pt x="112" y="4"/>
                  </a:moveTo>
                  <a:cubicBezTo>
                    <a:pt x="105" y="9"/>
                    <a:pt x="24" y="4"/>
                    <a:pt x="24" y="4"/>
                  </a:cubicBezTo>
                  <a:cubicBezTo>
                    <a:pt x="15" y="4"/>
                    <a:pt x="3" y="1"/>
                    <a:pt x="2" y="25"/>
                  </a:cubicBezTo>
                  <a:cubicBezTo>
                    <a:pt x="0" y="63"/>
                    <a:pt x="48" y="58"/>
                    <a:pt x="60" y="58"/>
                  </a:cubicBezTo>
                  <a:cubicBezTo>
                    <a:pt x="72" y="58"/>
                    <a:pt x="84" y="48"/>
                    <a:pt x="96" y="54"/>
                  </a:cubicBezTo>
                  <a:cubicBezTo>
                    <a:pt x="96" y="54"/>
                    <a:pt x="107" y="63"/>
                    <a:pt x="113" y="53"/>
                  </a:cubicBezTo>
                  <a:cubicBezTo>
                    <a:pt x="135" y="13"/>
                    <a:pt x="120" y="0"/>
                    <a:pt x="112" y="4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89" name="任意多边形 71688"/>
            <p:cNvSpPr/>
            <p:nvPr/>
          </p:nvSpPr>
          <p:spPr>
            <a:xfrm>
              <a:off x="4046" y="1545"/>
              <a:ext cx="490" cy="515"/>
            </a:xfrm>
            <a:custGeom>
              <a:avLst/>
              <a:gdLst/>
              <a:ahLst/>
              <a:cxnLst/>
              <a:pathLst>
                <a:path w="97" h="102">
                  <a:moveTo>
                    <a:pt x="67" y="5"/>
                  </a:moveTo>
                  <a:cubicBezTo>
                    <a:pt x="55" y="10"/>
                    <a:pt x="31" y="5"/>
                    <a:pt x="31" y="5"/>
                  </a:cubicBezTo>
                  <a:cubicBezTo>
                    <a:pt x="0" y="6"/>
                    <a:pt x="16" y="39"/>
                    <a:pt x="12" y="57"/>
                  </a:cubicBezTo>
                  <a:cubicBezTo>
                    <a:pt x="8" y="76"/>
                    <a:pt x="63" y="102"/>
                    <a:pt x="79" y="62"/>
                  </a:cubicBezTo>
                  <a:cubicBezTo>
                    <a:pt x="97" y="20"/>
                    <a:pt x="79" y="0"/>
                    <a:pt x="67" y="5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90" name="任意多边形 71689"/>
            <p:cNvSpPr/>
            <p:nvPr/>
          </p:nvSpPr>
          <p:spPr>
            <a:xfrm>
              <a:off x="5173" y="1024"/>
              <a:ext cx="501" cy="96"/>
            </a:xfrm>
            <a:custGeom>
              <a:avLst/>
              <a:gdLst/>
              <a:ahLst/>
              <a:cxnLst/>
              <a:pathLst>
                <a:path w="99" h="19">
                  <a:moveTo>
                    <a:pt x="15" y="0"/>
                  </a:moveTo>
                  <a:cubicBezTo>
                    <a:pt x="0" y="0"/>
                    <a:pt x="19" y="19"/>
                    <a:pt x="40" y="15"/>
                  </a:cubicBezTo>
                  <a:cubicBezTo>
                    <a:pt x="99" y="1"/>
                    <a:pt x="15" y="0"/>
                    <a:pt x="15" y="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91" name="任意多边形 71690"/>
            <p:cNvSpPr/>
            <p:nvPr/>
          </p:nvSpPr>
          <p:spPr>
            <a:xfrm>
              <a:off x="5340" y="1004"/>
              <a:ext cx="385" cy="237"/>
            </a:xfrm>
            <a:custGeom>
              <a:avLst/>
              <a:gdLst/>
              <a:ahLst/>
              <a:cxnLst/>
              <a:pathLst>
                <a:path w="76" h="47">
                  <a:moveTo>
                    <a:pt x="21" y="37"/>
                  </a:moveTo>
                  <a:cubicBezTo>
                    <a:pt x="21" y="37"/>
                    <a:pt x="50" y="47"/>
                    <a:pt x="70" y="17"/>
                  </a:cubicBezTo>
                  <a:cubicBezTo>
                    <a:pt x="76" y="7"/>
                    <a:pt x="65" y="0"/>
                    <a:pt x="48" y="3"/>
                  </a:cubicBezTo>
                  <a:cubicBezTo>
                    <a:pt x="39" y="5"/>
                    <a:pt x="39" y="32"/>
                    <a:pt x="19" y="32"/>
                  </a:cubicBezTo>
                  <a:cubicBezTo>
                    <a:pt x="0" y="32"/>
                    <a:pt x="21" y="37"/>
                    <a:pt x="21" y="37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92" name="任意多边形 71691"/>
            <p:cNvSpPr/>
            <p:nvPr/>
          </p:nvSpPr>
          <p:spPr>
            <a:xfrm>
              <a:off x="5325" y="1201"/>
              <a:ext cx="415" cy="187"/>
            </a:xfrm>
            <a:custGeom>
              <a:avLst/>
              <a:gdLst/>
              <a:ahLst/>
              <a:cxnLst/>
              <a:pathLst>
                <a:path w="82" h="37">
                  <a:moveTo>
                    <a:pt x="72" y="6"/>
                  </a:moveTo>
                  <a:cubicBezTo>
                    <a:pt x="57" y="23"/>
                    <a:pt x="24" y="17"/>
                    <a:pt x="24" y="17"/>
                  </a:cubicBezTo>
                  <a:cubicBezTo>
                    <a:pt x="24" y="17"/>
                    <a:pt x="0" y="16"/>
                    <a:pt x="17" y="26"/>
                  </a:cubicBezTo>
                  <a:cubicBezTo>
                    <a:pt x="33" y="37"/>
                    <a:pt x="53" y="32"/>
                    <a:pt x="76" y="23"/>
                  </a:cubicBezTo>
                  <a:cubicBezTo>
                    <a:pt x="78" y="22"/>
                    <a:pt x="80" y="21"/>
                    <a:pt x="82" y="20"/>
                  </a:cubicBezTo>
                  <a:lnTo>
                    <a:pt x="82" y="0"/>
                  </a:lnTo>
                  <a:cubicBezTo>
                    <a:pt x="79" y="1"/>
                    <a:pt x="75" y="2"/>
                    <a:pt x="72" y="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93" name="任意多边形 71692"/>
            <p:cNvSpPr/>
            <p:nvPr/>
          </p:nvSpPr>
          <p:spPr>
            <a:xfrm>
              <a:off x="5001" y="1378"/>
              <a:ext cx="698" cy="167"/>
            </a:xfrm>
            <a:custGeom>
              <a:avLst/>
              <a:gdLst/>
              <a:ahLst/>
              <a:cxnLst/>
              <a:pathLst>
                <a:path w="138" h="33">
                  <a:moveTo>
                    <a:pt x="21" y="1"/>
                  </a:moveTo>
                  <a:cubicBezTo>
                    <a:pt x="21" y="1"/>
                    <a:pt x="0" y="8"/>
                    <a:pt x="8" y="14"/>
                  </a:cubicBezTo>
                  <a:cubicBezTo>
                    <a:pt x="15" y="20"/>
                    <a:pt x="48" y="22"/>
                    <a:pt x="57" y="22"/>
                  </a:cubicBezTo>
                  <a:cubicBezTo>
                    <a:pt x="66" y="22"/>
                    <a:pt x="96" y="33"/>
                    <a:pt x="117" y="23"/>
                  </a:cubicBezTo>
                  <a:cubicBezTo>
                    <a:pt x="138" y="12"/>
                    <a:pt x="123" y="9"/>
                    <a:pt x="114" y="8"/>
                  </a:cubicBezTo>
                  <a:cubicBezTo>
                    <a:pt x="105" y="6"/>
                    <a:pt x="102" y="0"/>
                    <a:pt x="82" y="3"/>
                  </a:cubicBezTo>
                  <a:cubicBezTo>
                    <a:pt x="37" y="11"/>
                    <a:pt x="21" y="1"/>
                    <a:pt x="21" y="1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94" name="任意多边形 71693"/>
            <p:cNvSpPr/>
            <p:nvPr/>
          </p:nvSpPr>
          <p:spPr>
            <a:xfrm>
              <a:off x="5077" y="1540"/>
              <a:ext cx="567" cy="146"/>
            </a:xfrm>
            <a:custGeom>
              <a:avLst/>
              <a:gdLst/>
              <a:ahLst/>
              <a:cxnLst/>
              <a:pathLst>
                <a:path w="112" h="29">
                  <a:moveTo>
                    <a:pt x="98" y="19"/>
                  </a:moveTo>
                  <a:cubicBezTo>
                    <a:pt x="112" y="13"/>
                    <a:pt x="111" y="0"/>
                    <a:pt x="103" y="4"/>
                  </a:cubicBezTo>
                  <a:cubicBezTo>
                    <a:pt x="96" y="9"/>
                    <a:pt x="83" y="10"/>
                    <a:pt x="74" y="10"/>
                  </a:cubicBezTo>
                  <a:cubicBezTo>
                    <a:pt x="65" y="11"/>
                    <a:pt x="45" y="3"/>
                    <a:pt x="36" y="6"/>
                  </a:cubicBezTo>
                  <a:cubicBezTo>
                    <a:pt x="27" y="9"/>
                    <a:pt x="2" y="4"/>
                    <a:pt x="2" y="4"/>
                  </a:cubicBezTo>
                  <a:cubicBezTo>
                    <a:pt x="0" y="29"/>
                    <a:pt x="83" y="25"/>
                    <a:pt x="98" y="19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95" name="任意多边形 71694"/>
            <p:cNvSpPr/>
            <p:nvPr/>
          </p:nvSpPr>
          <p:spPr>
            <a:xfrm>
              <a:off x="5042" y="1656"/>
              <a:ext cx="581" cy="480"/>
            </a:xfrm>
            <a:custGeom>
              <a:avLst/>
              <a:gdLst/>
              <a:ahLst/>
              <a:cxnLst/>
              <a:pathLst>
                <a:path w="115" h="95">
                  <a:moveTo>
                    <a:pt x="3" y="53"/>
                  </a:moveTo>
                  <a:cubicBezTo>
                    <a:pt x="5" y="60"/>
                    <a:pt x="14" y="68"/>
                    <a:pt x="26" y="54"/>
                  </a:cubicBezTo>
                  <a:cubicBezTo>
                    <a:pt x="48" y="29"/>
                    <a:pt x="48" y="72"/>
                    <a:pt x="50" y="77"/>
                  </a:cubicBezTo>
                  <a:cubicBezTo>
                    <a:pt x="51" y="81"/>
                    <a:pt x="54" y="95"/>
                    <a:pt x="59" y="84"/>
                  </a:cubicBezTo>
                  <a:cubicBezTo>
                    <a:pt x="63" y="74"/>
                    <a:pt x="70" y="39"/>
                    <a:pt x="81" y="52"/>
                  </a:cubicBezTo>
                  <a:cubicBezTo>
                    <a:pt x="100" y="76"/>
                    <a:pt x="115" y="54"/>
                    <a:pt x="111" y="52"/>
                  </a:cubicBezTo>
                  <a:cubicBezTo>
                    <a:pt x="106" y="51"/>
                    <a:pt x="79" y="37"/>
                    <a:pt x="79" y="27"/>
                  </a:cubicBezTo>
                  <a:cubicBezTo>
                    <a:pt x="79" y="16"/>
                    <a:pt x="42" y="0"/>
                    <a:pt x="37" y="16"/>
                  </a:cubicBezTo>
                  <a:cubicBezTo>
                    <a:pt x="33" y="33"/>
                    <a:pt x="12" y="41"/>
                    <a:pt x="12" y="41"/>
                  </a:cubicBezTo>
                  <a:cubicBezTo>
                    <a:pt x="0" y="44"/>
                    <a:pt x="2" y="45"/>
                    <a:pt x="3" y="53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96" name="任意多边形 71695"/>
            <p:cNvSpPr/>
            <p:nvPr/>
          </p:nvSpPr>
          <p:spPr>
            <a:xfrm>
              <a:off x="5421" y="1464"/>
              <a:ext cx="329" cy="854"/>
            </a:xfrm>
            <a:custGeom>
              <a:avLst/>
              <a:gdLst/>
              <a:ahLst/>
              <a:cxnLst/>
              <a:pathLst>
                <a:path w="65" h="169">
                  <a:moveTo>
                    <a:pt x="51" y="40"/>
                  </a:moveTo>
                  <a:cubicBezTo>
                    <a:pt x="44" y="46"/>
                    <a:pt x="30" y="49"/>
                    <a:pt x="22" y="49"/>
                  </a:cubicBezTo>
                  <a:cubicBezTo>
                    <a:pt x="13" y="48"/>
                    <a:pt x="14" y="56"/>
                    <a:pt x="22" y="59"/>
                  </a:cubicBezTo>
                  <a:cubicBezTo>
                    <a:pt x="30" y="62"/>
                    <a:pt x="49" y="75"/>
                    <a:pt x="50" y="90"/>
                  </a:cubicBezTo>
                  <a:cubicBezTo>
                    <a:pt x="50" y="104"/>
                    <a:pt x="51" y="115"/>
                    <a:pt x="34" y="118"/>
                  </a:cubicBezTo>
                  <a:cubicBezTo>
                    <a:pt x="18" y="122"/>
                    <a:pt x="3" y="124"/>
                    <a:pt x="0" y="148"/>
                  </a:cubicBezTo>
                  <a:cubicBezTo>
                    <a:pt x="0" y="148"/>
                    <a:pt x="10" y="154"/>
                    <a:pt x="17" y="155"/>
                  </a:cubicBezTo>
                  <a:cubicBezTo>
                    <a:pt x="23" y="155"/>
                    <a:pt x="42" y="163"/>
                    <a:pt x="47" y="166"/>
                  </a:cubicBezTo>
                  <a:cubicBezTo>
                    <a:pt x="51" y="169"/>
                    <a:pt x="58" y="167"/>
                    <a:pt x="63" y="162"/>
                  </a:cubicBezTo>
                  <a:lnTo>
                    <a:pt x="65" y="0"/>
                  </a:lnTo>
                  <a:cubicBezTo>
                    <a:pt x="64" y="8"/>
                    <a:pt x="58" y="36"/>
                    <a:pt x="51" y="4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1697" name="组合 71696"/>
          <p:cNvGrpSpPr/>
          <p:nvPr/>
        </p:nvGrpSpPr>
        <p:grpSpPr>
          <a:xfrm>
            <a:off x="554038" y="36513"/>
            <a:ext cx="7891462" cy="6821487"/>
            <a:chOff x="349" y="23"/>
            <a:chExt cx="4971" cy="4297"/>
          </a:xfrm>
        </p:grpSpPr>
        <p:sp>
          <p:nvSpPr>
            <p:cNvPr id="71698" name="矩形 71697"/>
            <p:cNvSpPr/>
            <p:nvPr/>
          </p:nvSpPr>
          <p:spPr>
            <a:xfrm>
              <a:off x="384" y="23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699" name="任意多边形 71698"/>
            <p:cNvSpPr>
              <a:spLocks noEditPoints="1"/>
            </p:cNvSpPr>
            <p:nvPr/>
          </p:nvSpPr>
          <p:spPr>
            <a:xfrm>
              <a:off x="384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0" name="任意多边形 71699"/>
            <p:cNvSpPr>
              <a:spLocks noEditPoints="1"/>
            </p:cNvSpPr>
            <p:nvPr/>
          </p:nvSpPr>
          <p:spPr>
            <a:xfrm>
              <a:off x="384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1" name="任意多边形 71700"/>
            <p:cNvSpPr>
              <a:spLocks noEditPoints="1"/>
            </p:cNvSpPr>
            <p:nvPr/>
          </p:nvSpPr>
          <p:spPr>
            <a:xfrm>
              <a:off x="384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2" name="任意多边形 71701"/>
            <p:cNvSpPr>
              <a:spLocks noEditPoints="1"/>
            </p:cNvSpPr>
            <p:nvPr/>
          </p:nvSpPr>
          <p:spPr>
            <a:xfrm>
              <a:off x="384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3" name="任意多边形 71702"/>
            <p:cNvSpPr>
              <a:spLocks noEditPoints="1"/>
            </p:cNvSpPr>
            <p:nvPr/>
          </p:nvSpPr>
          <p:spPr>
            <a:xfrm>
              <a:off x="384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4" name="任意多边形 71703"/>
            <p:cNvSpPr>
              <a:spLocks noEditPoints="1"/>
            </p:cNvSpPr>
            <p:nvPr/>
          </p:nvSpPr>
          <p:spPr>
            <a:xfrm>
              <a:off x="384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5" name="任意多边形 71704"/>
            <p:cNvSpPr>
              <a:spLocks noEditPoints="1"/>
            </p:cNvSpPr>
            <p:nvPr/>
          </p:nvSpPr>
          <p:spPr>
            <a:xfrm>
              <a:off x="384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6" name="任意多边形 71705"/>
            <p:cNvSpPr>
              <a:spLocks noEditPoints="1"/>
            </p:cNvSpPr>
            <p:nvPr/>
          </p:nvSpPr>
          <p:spPr>
            <a:xfrm>
              <a:off x="384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7" name="任意多边形 71706"/>
            <p:cNvSpPr>
              <a:spLocks noEditPoints="1"/>
            </p:cNvSpPr>
            <p:nvPr/>
          </p:nvSpPr>
          <p:spPr>
            <a:xfrm>
              <a:off x="384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8" name="任意多边形 71707"/>
            <p:cNvSpPr>
              <a:spLocks noEditPoints="1"/>
            </p:cNvSpPr>
            <p:nvPr/>
          </p:nvSpPr>
          <p:spPr>
            <a:xfrm>
              <a:off x="384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09" name="矩形 71708"/>
            <p:cNvSpPr/>
            <p:nvPr/>
          </p:nvSpPr>
          <p:spPr>
            <a:xfrm>
              <a:off x="384" y="4269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0" name="矩形 71709"/>
            <p:cNvSpPr/>
            <p:nvPr/>
          </p:nvSpPr>
          <p:spPr>
            <a:xfrm>
              <a:off x="829" y="23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1" name="任意多边形 71710"/>
            <p:cNvSpPr>
              <a:spLocks noEditPoints="1"/>
            </p:cNvSpPr>
            <p:nvPr/>
          </p:nvSpPr>
          <p:spPr>
            <a:xfrm>
              <a:off x="829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2" name="任意多边形 71711"/>
            <p:cNvSpPr>
              <a:spLocks noEditPoints="1"/>
            </p:cNvSpPr>
            <p:nvPr/>
          </p:nvSpPr>
          <p:spPr>
            <a:xfrm>
              <a:off x="829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3" name="任意多边形 71712"/>
            <p:cNvSpPr>
              <a:spLocks noEditPoints="1"/>
            </p:cNvSpPr>
            <p:nvPr/>
          </p:nvSpPr>
          <p:spPr>
            <a:xfrm>
              <a:off x="829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4" name="任意多边形 71713"/>
            <p:cNvSpPr>
              <a:spLocks noEditPoints="1"/>
            </p:cNvSpPr>
            <p:nvPr/>
          </p:nvSpPr>
          <p:spPr>
            <a:xfrm>
              <a:off x="829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5" name="任意多边形 71714"/>
            <p:cNvSpPr>
              <a:spLocks noEditPoints="1"/>
            </p:cNvSpPr>
            <p:nvPr/>
          </p:nvSpPr>
          <p:spPr>
            <a:xfrm>
              <a:off x="829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6" name="任意多边形 71715"/>
            <p:cNvSpPr>
              <a:spLocks noEditPoints="1"/>
            </p:cNvSpPr>
            <p:nvPr/>
          </p:nvSpPr>
          <p:spPr>
            <a:xfrm>
              <a:off x="829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7" name="任意多边形 71716"/>
            <p:cNvSpPr>
              <a:spLocks noEditPoints="1"/>
            </p:cNvSpPr>
            <p:nvPr/>
          </p:nvSpPr>
          <p:spPr>
            <a:xfrm>
              <a:off x="829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8" name="任意多边形 71717"/>
            <p:cNvSpPr>
              <a:spLocks noEditPoints="1"/>
            </p:cNvSpPr>
            <p:nvPr/>
          </p:nvSpPr>
          <p:spPr>
            <a:xfrm>
              <a:off x="829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19" name="任意多边形 71718"/>
            <p:cNvSpPr>
              <a:spLocks noEditPoints="1"/>
            </p:cNvSpPr>
            <p:nvPr/>
          </p:nvSpPr>
          <p:spPr>
            <a:xfrm>
              <a:off x="829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0" name="任意多边形 71719"/>
            <p:cNvSpPr>
              <a:spLocks noEditPoints="1"/>
            </p:cNvSpPr>
            <p:nvPr/>
          </p:nvSpPr>
          <p:spPr>
            <a:xfrm>
              <a:off x="829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1" name="矩形 71720"/>
            <p:cNvSpPr/>
            <p:nvPr/>
          </p:nvSpPr>
          <p:spPr>
            <a:xfrm>
              <a:off x="829" y="4269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2" name="矩形 71721"/>
            <p:cNvSpPr/>
            <p:nvPr/>
          </p:nvSpPr>
          <p:spPr>
            <a:xfrm>
              <a:off x="1279" y="23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3" name="任意多边形 71722"/>
            <p:cNvSpPr>
              <a:spLocks noEditPoints="1"/>
            </p:cNvSpPr>
            <p:nvPr/>
          </p:nvSpPr>
          <p:spPr>
            <a:xfrm>
              <a:off x="1279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4" name="任意多边形 71723"/>
            <p:cNvSpPr>
              <a:spLocks noEditPoints="1"/>
            </p:cNvSpPr>
            <p:nvPr/>
          </p:nvSpPr>
          <p:spPr>
            <a:xfrm>
              <a:off x="1279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5" name="任意多边形 71724"/>
            <p:cNvSpPr>
              <a:spLocks noEditPoints="1"/>
            </p:cNvSpPr>
            <p:nvPr/>
          </p:nvSpPr>
          <p:spPr>
            <a:xfrm>
              <a:off x="1279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6" name="任意多边形 71725"/>
            <p:cNvSpPr>
              <a:spLocks noEditPoints="1"/>
            </p:cNvSpPr>
            <p:nvPr/>
          </p:nvSpPr>
          <p:spPr>
            <a:xfrm>
              <a:off x="1279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7" name="任意多边形 71726"/>
            <p:cNvSpPr>
              <a:spLocks noEditPoints="1"/>
            </p:cNvSpPr>
            <p:nvPr/>
          </p:nvSpPr>
          <p:spPr>
            <a:xfrm>
              <a:off x="1279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8" name="任意多边形 71727"/>
            <p:cNvSpPr>
              <a:spLocks noEditPoints="1"/>
            </p:cNvSpPr>
            <p:nvPr/>
          </p:nvSpPr>
          <p:spPr>
            <a:xfrm>
              <a:off x="1279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29" name="任意多边形 71728"/>
            <p:cNvSpPr>
              <a:spLocks noEditPoints="1"/>
            </p:cNvSpPr>
            <p:nvPr/>
          </p:nvSpPr>
          <p:spPr>
            <a:xfrm>
              <a:off x="1279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0" name="任意多边形 71729"/>
            <p:cNvSpPr>
              <a:spLocks noEditPoints="1"/>
            </p:cNvSpPr>
            <p:nvPr/>
          </p:nvSpPr>
          <p:spPr>
            <a:xfrm>
              <a:off x="1279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1" name="任意多边形 71730"/>
            <p:cNvSpPr>
              <a:spLocks noEditPoints="1"/>
            </p:cNvSpPr>
            <p:nvPr/>
          </p:nvSpPr>
          <p:spPr>
            <a:xfrm>
              <a:off x="1279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2" name="任意多边形 71731"/>
            <p:cNvSpPr>
              <a:spLocks noEditPoints="1"/>
            </p:cNvSpPr>
            <p:nvPr/>
          </p:nvSpPr>
          <p:spPr>
            <a:xfrm>
              <a:off x="1279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3" name="矩形 71732"/>
            <p:cNvSpPr/>
            <p:nvPr/>
          </p:nvSpPr>
          <p:spPr>
            <a:xfrm>
              <a:off x="1279" y="4269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4" name="矩形 71733"/>
            <p:cNvSpPr/>
            <p:nvPr/>
          </p:nvSpPr>
          <p:spPr>
            <a:xfrm>
              <a:off x="1724" y="23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5" name="任意多边形 71734"/>
            <p:cNvSpPr>
              <a:spLocks noEditPoints="1"/>
            </p:cNvSpPr>
            <p:nvPr/>
          </p:nvSpPr>
          <p:spPr>
            <a:xfrm>
              <a:off x="1724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6" name="任意多边形 71735"/>
            <p:cNvSpPr>
              <a:spLocks noEditPoints="1"/>
            </p:cNvSpPr>
            <p:nvPr/>
          </p:nvSpPr>
          <p:spPr>
            <a:xfrm>
              <a:off x="1724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7" name="任意多边形 71736"/>
            <p:cNvSpPr>
              <a:spLocks noEditPoints="1"/>
            </p:cNvSpPr>
            <p:nvPr/>
          </p:nvSpPr>
          <p:spPr>
            <a:xfrm>
              <a:off x="1724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8" name="任意多边形 71737"/>
            <p:cNvSpPr>
              <a:spLocks noEditPoints="1"/>
            </p:cNvSpPr>
            <p:nvPr/>
          </p:nvSpPr>
          <p:spPr>
            <a:xfrm>
              <a:off x="1724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9" name="任意多边形 71738"/>
            <p:cNvSpPr>
              <a:spLocks noEditPoints="1"/>
            </p:cNvSpPr>
            <p:nvPr/>
          </p:nvSpPr>
          <p:spPr>
            <a:xfrm>
              <a:off x="1724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0" name="任意多边形 71739"/>
            <p:cNvSpPr>
              <a:spLocks noEditPoints="1"/>
            </p:cNvSpPr>
            <p:nvPr/>
          </p:nvSpPr>
          <p:spPr>
            <a:xfrm>
              <a:off x="1724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1" name="任意多边形 71740"/>
            <p:cNvSpPr>
              <a:spLocks noEditPoints="1"/>
            </p:cNvSpPr>
            <p:nvPr/>
          </p:nvSpPr>
          <p:spPr>
            <a:xfrm>
              <a:off x="1724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2" name="任意多边形 71741"/>
            <p:cNvSpPr>
              <a:spLocks noEditPoints="1"/>
            </p:cNvSpPr>
            <p:nvPr/>
          </p:nvSpPr>
          <p:spPr>
            <a:xfrm>
              <a:off x="1724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3" name="任意多边形 71742"/>
            <p:cNvSpPr>
              <a:spLocks noEditPoints="1"/>
            </p:cNvSpPr>
            <p:nvPr/>
          </p:nvSpPr>
          <p:spPr>
            <a:xfrm>
              <a:off x="1724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4" name="任意多边形 71743"/>
            <p:cNvSpPr>
              <a:spLocks noEditPoints="1"/>
            </p:cNvSpPr>
            <p:nvPr/>
          </p:nvSpPr>
          <p:spPr>
            <a:xfrm>
              <a:off x="1724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5" name="矩形 71744"/>
            <p:cNvSpPr/>
            <p:nvPr/>
          </p:nvSpPr>
          <p:spPr>
            <a:xfrm>
              <a:off x="1724" y="4269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6" name="矩形 71745"/>
            <p:cNvSpPr/>
            <p:nvPr/>
          </p:nvSpPr>
          <p:spPr>
            <a:xfrm>
              <a:off x="2169" y="23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7" name="任意多边形 71746"/>
            <p:cNvSpPr>
              <a:spLocks noEditPoints="1"/>
            </p:cNvSpPr>
            <p:nvPr/>
          </p:nvSpPr>
          <p:spPr>
            <a:xfrm>
              <a:off x="2169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8" name="任意多边形 71747"/>
            <p:cNvSpPr>
              <a:spLocks noEditPoints="1"/>
            </p:cNvSpPr>
            <p:nvPr/>
          </p:nvSpPr>
          <p:spPr>
            <a:xfrm>
              <a:off x="2169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9" name="任意多边形 71748"/>
            <p:cNvSpPr>
              <a:spLocks noEditPoints="1"/>
            </p:cNvSpPr>
            <p:nvPr/>
          </p:nvSpPr>
          <p:spPr>
            <a:xfrm>
              <a:off x="2169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0" name="任意多边形 71749"/>
            <p:cNvSpPr>
              <a:spLocks noEditPoints="1"/>
            </p:cNvSpPr>
            <p:nvPr/>
          </p:nvSpPr>
          <p:spPr>
            <a:xfrm>
              <a:off x="2169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1" name="任意多边形 71750"/>
            <p:cNvSpPr>
              <a:spLocks noEditPoints="1"/>
            </p:cNvSpPr>
            <p:nvPr/>
          </p:nvSpPr>
          <p:spPr>
            <a:xfrm>
              <a:off x="2169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2" name="任意多边形 71751"/>
            <p:cNvSpPr>
              <a:spLocks noEditPoints="1"/>
            </p:cNvSpPr>
            <p:nvPr/>
          </p:nvSpPr>
          <p:spPr>
            <a:xfrm>
              <a:off x="2169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3" name="任意多边形 71752"/>
            <p:cNvSpPr>
              <a:spLocks noEditPoints="1"/>
            </p:cNvSpPr>
            <p:nvPr/>
          </p:nvSpPr>
          <p:spPr>
            <a:xfrm>
              <a:off x="2169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4" name="任意多边形 71753"/>
            <p:cNvSpPr>
              <a:spLocks noEditPoints="1"/>
            </p:cNvSpPr>
            <p:nvPr/>
          </p:nvSpPr>
          <p:spPr>
            <a:xfrm>
              <a:off x="2169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5" name="任意多边形 71754"/>
            <p:cNvSpPr>
              <a:spLocks noEditPoints="1"/>
            </p:cNvSpPr>
            <p:nvPr/>
          </p:nvSpPr>
          <p:spPr>
            <a:xfrm>
              <a:off x="2169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6" name="任意多边形 71755"/>
            <p:cNvSpPr>
              <a:spLocks noEditPoints="1"/>
            </p:cNvSpPr>
            <p:nvPr/>
          </p:nvSpPr>
          <p:spPr>
            <a:xfrm>
              <a:off x="2169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7" name="矩形 71756"/>
            <p:cNvSpPr/>
            <p:nvPr/>
          </p:nvSpPr>
          <p:spPr>
            <a:xfrm>
              <a:off x="2169" y="4269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8" name="矩形 71757"/>
            <p:cNvSpPr/>
            <p:nvPr/>
          </p:nvSpPr>
          <p:spPr>
            <a:xfrm>
              <a:off x="2620" y="23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9" name="任意多边形 71758"/>
            <p:cNvSpPr>
              <a:spLocks noEditPoints="1"/>
            </p:cNvSpPr>
            <p:nvPr/>
          </p:nvSpPr>
          <p:spPr>
            <a:xfrm>
              <a:off x="262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0" name="任意多边形 71759"/>
            <p:cNvSpPr>
              <a:spLocks noEditPoints="1"/>
            </p:cNvSpPr>
            <p:nvPr/>
          </p:nvSpPr>
          <p:spPr>
            <a:xfrm>
              <a:off x="262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1" name="任意多边形 71760"/>
            <p:cNvSpPr>
              <a:spLocks noEditPoints="1"/>
            </p:cNvSpPr>
            <p:nvPr/>
          </p:nvSpPr>
          <p:spPr>
            <a:xfrm>
              <a:off x="262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2" name="任意多边形 71761"/>
            <p:cNvSpPr>
              <a:spLocks noEditPoints="1"/>
            </p:cNvSpPr>
            <p:nvPr/>
          </p:nvSpPr>
          <p:spPr>
            <a:xfrm>
              <a:off x="262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3" name="任意多边形 71762"/>
            <p:cNvSpPr>
              <a:spLocks noEditPoints="1"/>
            </p:cNvSpPr>
            <p:nvPr/>
          </p:nvSpPr>
          <p:spPr>
            <a:xfrm>
              <a:off x="262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4" name="任意多边形 71763"/>
            <p:cNvSpPr>
              <a:spLocks noEditPoints="1"/>
            </p:cNvSpPr>
            <p:nvPr/>
          </p:nvSpPr>
          <p:spPr>
            <a:xfrm>
              <a:off x="262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5" name="任意多边形 71764"/>
            <p:cNvSpPr>
              <a:spLocks noEditPoints="1"/>
            </p:cNvSpPr>
            <p:nvPr/>
          </p:nvSpPr>
          <p:spPr>
            <a:xfrm>
              <a:off x="262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6" name="任意多边形 71765"/>
            <p:cNvSpPr>
              <a:spLocks noEditPoints="1"/>
            </p:cNvSpPr>
            <p:nvPr/>
          </p:nvSpPr>
          <p:spPr>
            <a:xfrm>
              <a:off x="262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7" name="任意多边形 71766"/>
            <p:cNvSpPr>
              <a:spLocks noEditPoints="1"/>
            </p:cNvSpPr>
            <p:nvPr/>
          </p:nvSpPr>
          <p:spPr>
            <a:xfrm>
              <a:off x="262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8" name="任意多边形 71767"/>
            <p:cNvSpPr>
              <a:spLocks noEditPoints="1"/>
            </p:cNvSpPr>
            <p:nvPr/>
          </p:nvSpPr>
          <p:spPr>
            <a:xfrm>
              <a:off x="262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69" name="矩形 71768"/>
            <p:cNvSpPr/>
            <p:nvPr/>
          </p:nvSpPr>
          <p:spPr>
            <a:xfrm>
              <a:off x="2620" y="4269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0" name="矩形 71769"/>
            <p:cNvSpPr/>
            <p:nvPr/>
          </p:nvSpPr>
          <p:spPr>
            <a:xfrm>
              <a:off x="3065" y="23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1" name="任意多边形 71770"/>
            <p:cNvSpPr>
              <a:spLocks noEditPoints="1"/>
            </p:cNvSpPr>
            <p:nvPr/>
          </p:nvSpPr>
          <p:spPr>
            <a:xfrm>
              <a:off x="3065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2" name="任意多边形 71771"/>
            <p:cNvSpPr>
              <a:spLocks noEditPoints="1"/>
            </p:cNvSpPr>
            <p:nvPr/>
          </p:nvSpPr>
          <p:spPr>
            <a:xfrm>
              <a:off x="3065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3" name="任意多边形 71772"/>
            <p:cNvSpPr>
              <a:spLocks noEditPoints="1"/>
            </p:cNvSpPr>
            <p:nvPr/>
          </p:nvSpPr>
          <p:spPr>
            <a:xfrm>
              <a:off x="3065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4" name="任意多边形 71773"/>
            <p:cNvSpPr>
              <a:spLocks noEditPoints="1"/>
            </p:cNvSpPr>
            <p:nvPr/>
          </p:nvSpPr>
          <p:spPr>
            <a:xfrm>
              <a:off x="3065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5" name="任意多边形 71774"/>
            <p:cNvSpPr>
              <a:spLocks noEditPoints="1"/>
            </p:cNvSpPr>
            <p:nvPr/>
          </p:nvSpPr>
          <p:spPr>
            <a:xfrm>
              <a:off x="3065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6" name="任意多边形 71775"/>
            <p:cNvSpPr>
              <a:spLocks noEditPoints="1"/>
            </p:cNvSpPr>
            <p:nvPr/>
          </p:nvSpPr>
          <p:spPr>
            <a:xfrm>
              <a:off x="3065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7" name="任意多边形 71776"/>
            <p:cNvSpPr>
              <a:spLocks noEditPoints="1"/>
            </p:cNvSpPr>
            <p:nvPr/>
          </p:nvSpPr>
          <p:spPr>
            <a:xfrm>
              <a:off x="3065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8" name="任意多边形 71777"/>
            <p:cNvSpPr>
              <a:spLocks noEditPoints="1"/>
            </p:cNvSpPr>
            <p:nvPr/>
          </p:nvSpPr>
          <p:spPr>
            <a:xfrm>
              <a:off x="3065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79" name="任意多边形 71778"/>
            <p:cNvSpPr>
              <a:spLocks noEditPoints="1"/>
            </p:cNvSpPr>
            <p:nvPr/>
          </p:nvSpPr>
          <p:spPr>
            <a:xfrm>
              <a:off x="3065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0" name="任意多边形 71779"/>
            <p:cNvSpPr>
              <a:spLocks noEditPoints="1"/>
            </p:cNvSpPr>
            <p:nvPr/>
          </p:nvSpPr>
          <p:spPr>
            <a:xfrm>
              <a:off x="3065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1" name="矩形 71780"/>
            <p:cNvSpPr/>
            <p:nvPr/>
          </p:nvSpPr>
          <p:spPr>
            <a:xfrm>
              <a:off x="3065" y="4269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2" name="矩形 71781"/>
            <p:cNvSpPr/>
            <p:nvPr/>
          </p:nvSpPr>
          <p:spPr>
            <a:xfrm>
              <a:off x="3510" y="23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3" name="任意多边形 71782"/>
            <p:cNvSpPr>
              <a:spLocks noEditPoints="1"/>
            </p:cNvSpPr>
            <p:nvPr/>
          </p:nvSpPr>
          <p:spPr>
            <a:xfrm>
              <a:off x="351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4" name="任意多边形 71783"/>
            <p:cNvSpPr>
              <a:spLocks noEditPoints="1"/>
            </p:cNvSpPr>
            <p:nvPr/>
          </p:nvSpPr>
          <p:spPr>
            <a:xfrm>
              <a:off x="351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5" name="任意多边形 71784"/>
            <p:cNvSpPr>
              <a:spLocks noEditPoints="1"/>
            </p:cNvSpPr>
            <p:nvPr/>
          </p:nvSpPr>
          <p:spPr>
            <a:xfrm>
              <a:off x="351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6" name="任意多边形 71785"/>
            <p:cNvSpPr>
              <a:spLocks noEditPoints="1"/>
            </p:cNvSpPr>
            <p:nvPr/>
          </p:nvSpPr>
          <p:spPr>
            <a:xfrm>
              <a:off x="351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7" name="任意多边形 71786"/>
            <p:cNvSpPr>
              <a:spLocks noEditPoints="1"/>
            </p:cNvSpPr>
            <p:nvPr/>
          </p:nvSpPr>
          <p:spPr>
            <a:xfrm>
              <a:off x="351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8" name="任意多边形 71787"/>
            <p:cNvSpPr>
              <a:spLocks noEditPoints="1"/>
            </p:cNvSpPr>
            <p:nvPr/>
          </p:nvSpPr>
          <p:spPr>
            <a:xfrm>
              <a:off x="351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9" name="任意多边形 71788"/>
            <p:cNvSpPr>
              <a:spLocks noEditPoints="1"/>
            </p:cNvSpPr>
            <p:nvPr/>
          </p:nvSpPr>
          <p:spPr>
            <a:xfrm>
              <a:off x="351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0" name="任意多边形 71789"/>
            <p:cNvSpPr>
              <a:spLocks noEditPoints="1"/>
            </p:cNvSpPr>
            <p:nvPr/>
          </p:nvSpPr>
          <p:spPr>
            <a:xfrm>
              <a:off x="351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1" name="任意多边形 71790"/>
            <p:cNvSpPr>
              <a:spLocks noEditPoints="1"/>
            </p:cNvSpPr>
            <p:nvPr/>
          </p:nvSpPr>
          <p:spPr>
            <a:xfrm>
              <a:off x="351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2" name="任意多边形 71791"/>
            <p:cNvSpPr>
              <a:spLocks noEditPoints="1"/>
            </p:cNvSpPr>
            <p:nvPr/>
          </p:nvSpPr>
          <p:spPr>
            <a:xfrm>
              <a:off x="351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3" name="矩形 71792"/>
            <p:cNvSpPr/>
            <p:nvPr/>
          </p:nvSpPr>
          <p:spPr>
            <a:xfrm>
              <a:off x="3510" y="4269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4" name="矩形 71793"/>
            <p:cNvSpPr/>
            <p:nvPr/>
          </p:nvSpPr>
          <p:spPr>
            <a:xfrm>
              <a:off x="3960" y="23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5" name="任意多边形 71794"/>
            <p:cNvSpPr>
              <a:spLocks noEditPoints="1"/>
            </p:cNvSpPr>
            <p:nvPr/>
          </p:nvSpPr>
          <p:spPr>
            <a:xfrm>
              <a:off x="396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6" name="任意多边形 71795"/>
            <p:cNvSpPr>
              <a:spLocks noEditPoints="1"/>
            </p:cNvSpPr>
            <p:nvPr/>
          </p:nvSpPr>
          <p:spPr>
            <a:xfrm>
              <a:off x="396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7" name="任意多边形 71796"/>
            <p:cNvSpPr>
              <a:spLocks noEditPoints="1"/>
            </p:cNvSpPr>
            <p:nvPr/>
          </p:nvSpPr>
          <p:spPr>
            <a:xfrm>
              <a:off x="396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8" name="任意多边形 71797"/>
            <p:cNvSpPr>
              <a:spLocks noEditPoints="1"/>
            </p:cNvSpPr>
            <p:nvPr/>
          </p:nvSpPr>
          <p:spPr>
            <a:xfrm>
              <a:off x="396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9" name="任意多边形 71798"/>
            <p:cNvSpPr>
              <a:spLocks noEditPoints="1"/>
            </p:cNvSpPr>
            <p:nvPr/>
          </p:nvSpPr>
          <p:spPr>
            <a:xfrm>
              <a:off x="396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0" name="任意多边形 71799"/>
            <p:cNvSpPr>
              <a:spLocks noEditPoints="1"/>
            </p:cNvSpPr>
            <p:nvPr/>
          </p:nvSpPr>
          <p:spPr>
            <a:xfrm>
              <a:off x="396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1" name="任意多边形 71800"/>
            <p:cNvSpPr>
              <a:spLocks noEditPoints="1"/>
            </p:cNvSpPr>
            <p:nvPr/>
          </p:nvSpPr>
          <p:spPr>
            <a:xfrm>
              <a:off x="396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2" name="任意多边形 71801"/>
            <p:cNvSpPr>
              <a:spLocks noEditPoints="1"/>
            </p:cNvSpPr>
            <p:nvPr/>
          </p:nvSpPr>
          <p:spPr>
            <a:xfrm>
              <a:off x="396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3" name="任意多边形 71802"/>
            <p:cNvSpPr>
              <a:spLocks noEditPoints="1"/>
            </p:cNvSpPr>
            <p:nvPr/>
          </p:nvSpPr>
          <p:spPr>
            <a:xfrm>
              <a:off x="396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4" name="任意多边形 71803"/>
            <p:cNvSpPr>
              <a:spLocks noEditPoints="1"/>
            </p:cNvSpPr>
            <p:nvPr/>
          </p:nvSpPr>
          <p:spPr>
            <a:xfrm>
              <a:off x="396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5" name="矩形 71804"/>
            <p:cNvSpPr/>
            <p:nvPr/>
          </p:nvSpPr>
          <p:spPr>
            <a:xfrm>
              <a:off x="3960" y="4269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6" name="矩形 71805"/>
            <p:cNvSpPr/>
            <p:nvPr/>
          </p:nvSpPr>
          <p:spPr>
            <a:xfrm>
              <a:off x="4405" y="23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7" name="任意多边形 71806"/>
            <p:cNvSpPr>
              <a:spLocks noEditPoints="1"/>
            </p:cNvSpPr>
            <p:nvPr/>
          </p:nvSpPr>
          <p:spPr>
            <a:xfrm>
              <a:off x="4405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8" name="任意多边形 71807"/>
            <p:cNvSpPr>
              <a:spLocks noEditPoints="1"/>
            </p:cNvSpPr>
            <p:nvPr/>
          </p:nvSpPr>
          <p:spPr>
            <a:xfrm>
              <a:off x="4405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9" name="任意多边形 71808"/>
            <p:cNvSpPr>
              <a:spLocks noEditPoints="1"/>
            </p:cNvSpPr>
            <p:nvPr/>
          </p:nvSpPr>
          <p:spPr>
            <a:xfrm>
              <a:off x="4405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0" name="任意多边形 71809"/>
            <p:cNvSpPr>
              <a:spLocks noEditPoints="1"/>
            </p:cNvSpPr>
            <p:nvPr/>
          </p:nvSpPr>
          <p:spPr>
            <a:xfrm>
              <a:off x="4405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1" name="任意多边形 71810"/>
            <p:cNvSpPr>
              <a:spLocks noEditPoints="1"/>
            </p:cNvSpPr>
            <p:nvPr/>
          </p:nvSpPr>
          <p:spPr>
            <a:xfrm>
              <a:off x="4405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2" name="任意多边形 71811"/>
            <p:cNvSpPr>
              <a:spLocks noEditPoints="1"/>
            </p:cNvSpPr>
            <p:nvPr/>
          </p:nvSpPr>
          <p:spPr>
            <a:xfrm>
              <a:off x="4405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3" name="任意多边形 71812"/>
            <p:cNvSpPr>
              <a:spLocks noEditPoints="1"/>
            </p:cNvSpPr>
            <p:nvPr/>
          </p:nvSpPr>
          <p:spPr>
            <a:xfrm>
              <a:off x="4405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4" name="任意多边形 71813"/>
            <p:cNvSpPr>
              <a:spLocks noEditPoints="1"/>
            </p:cNvSpPr>
            <p:nvPr/>
          </p:nvSpPr>
          <p:spPr>
            <a:xfrm>
              <a:off x="4405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5" name="任意多边形 71814"/>
            <p:cNvSpPr>
              <a:spLocks noEditPoints="1"/>
            </p:cNvSpPr>
            <p:nvPr/>
          </p:nvSpPr>
          <p:spPr>
            <a:xfrm>
              <a:off x="4405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6" name="任意多边形 71815"/>
            <p:cNvSpPr>
              <a:spLocks noEditPoints="1"/>
            </p:cNvSpPr>
            <p:nvPr/>
          </p:nvSpPr>
          <p:spPr>
            <a:xfrm>
              <a:off x="4405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7" name="矩形 71816"/>
            <p:cNvSpPr/>
            <p:nvPr/>
          </p:nvSpPr>
          <p:spPr>
            <a:xfrm>
              <a:off x="4405" y="4269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8" name="矩形 71817"/>
            <p:cNvSpPr/>
            <p:nvPr/>
          </p:nvSpPr>
          <p:spPr>
            <a:xfrm>
              <a:off x="4850" y="23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19" name="任意多边形 71818"/>
            <p:cNvSpPr>
              <a:spLocks noEditPoints="1"/>
            </p:cNvSpPr>
            <p:nvPr/>
          </p:nvSpPr>
          <p:spPr>
            <a:xfrm>
              <a:off x="485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0" name="任意多边形 71819"/>
            <p:cNvSpPr>
              <a:spLocks noEditPoints="1"/>
            </p:cNvSpPr>
            <p:nvPr/>
          </p:nvSpPr>
          <p:spPr>
            <a:xfrm>
              <a:off x="485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1" name="任意多边形 71820"/>
            <p:cNvSpPr>
              <a:spLocks noEditPoints="1"/>
            </p:cNvSpPr>
            <p:nvPr/>
          </p:nvSpPr>
          <p:spPr>
            <a:xfrm>
              <a:off x="485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2" name="任意多边形 71821"/>
            <p:cNvSpPr>
              <a:spLocks noEditPoints="1"/>
            </p:cNvSpPr>
            <p:nvPr/>
          </p:nvSpPr>
          <p:spPr>
            <a:xfrm>
              <a:off x="485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3" name="任意多边形 71822"/>
            <p:cNvSpPr>
              <a:spLocks noEditPoints="1"/>
            </p:cNvSpPr>
            <p:nvPr/>
          </p:nvSpPr>
          <p:spPr>
            <a:xfrm>
              <a:off x="485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4" name="任意多边形 71823"/>
            <p:cNvSpPr>
              <a:spLocks noEditPoints="1"/>
            </p:cNvSpPr>
            <p:nvPr/>
          </p:nvSpPr>
          <p:spPr>
            <a:xfrm>
              <a:off x="485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5" name="任意多边形 71824"/>
            <p:cNvSpPr>
              <a:spLocks noEditPoints="1"/>
            </p:cNvSpPr>
            <p:nvPr/>
          </p:nvSpPr>
          <p:spPr>
            <a:xfrm>
              <a:off x="485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6" name="任意多边形 71825"/>
            <p:cNvSpPr>
              <a:spLocks noEditPoints="1"/>
            </p:cNvSpPr>
            <p:nvPr/>
          </p:nvSpPr>
          <p:spPr>
            <a:xfrm>
              <a:off x="485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7" name="任意多边形 71826"/>
            <p:cNvSpPr>
              <a:spLocks noEditPoints="1"/>
            </p:cNvSpPr>
            <p:nvPr/>
          </p:nvSpPr>
          <p:spPr>
            <a:xfrm>
              <a:off x="485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8" name="任意多边形 71827"/>
            <p:cNvSpPr>
              <a:spLocks noEditPoints="1"/>
            </p:cNvSpPr>
            <p:nvPr/>
          </p:nvSpPr>
          <p:spPr>
            <a:xfrm>
              <a:off x="485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29" name="矩形 71828"/>
            <p:cNvSpPr/>
            <p:nvPr/>
          </p:nvSpPr>
          <p:spPr>
            <a:xfrm>
              <a:off x="4850" y="4269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0" name="矩形 71829"/>
            <p:cNvSpPr/>
            <p:nvPr/>
          </p:nvSpPr>
          <p:spPr>
            <a:xfrm>
              <a:off x="5300" y="23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1" name="任意多边形 71830"/>
            <p:cNvSpPr>
              <a:spLocks noEditPoints="1"/>
            </p:cNvSpPr>
            <p:nvPr/>
          </p:nvSpPr>
          <p:spPr>
            <a:xfrm>
              <a:off x="530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2" name="任意多边形 71831"/>
            <p:cNvSpPr>
              <a:spLocks noEditPoints="1"/>
            </p:cNvSpPr>
            <p:nvPr/>
          </p:nvSpPr>
          <p:spPr>
            <a:xfrm>
              <a:off x="530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3" name="任意多边形 71832"/>
            <p:cNvSpPr>
              <a:spLocks noEditPoints="1"/>
            </p:cNvSpPr>
            <p:nvPr/>
          </p:nvSpPr>
          <p:spPr>
            <a:xfrm>
              <a:off x="530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4" name="任意多边形 71833"/>
            <p:cNvSpPr>
              <a:spLocks noEditPoints="1"/>
            </p:cNvSpPr>
            <p:nvPr/>
          </p:nvSpPr>
          <p:spPr>
            <a:xfrm>
              <a:off x="530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5" name="任意多边形 71834"/>
            <p:cNvSpPr>
              <a:spLocks noEditPoints="1"/>
            </p:cNvSpPr>
            <p:nvPr/>
          </p:nvSpPr>
          <p:spPr>
            <a:xfrm>
              <a:off x="530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6" name="任意多边形 71835"/>
            <p:cNvSpPr>
              <a:spLocks noEditPoints="1"/>
            </p:cNvSpPr>
            <p:nvPr/>
          </p:nvSpPr>
          <p:spPr>
            <a:xfrm>
              <a:off x="530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7" name="任意多边形 71836"/>
            <p:cNvSpPr>
              <a:spLocks noEditPoints="1"/>
            </p:cNvSpPr>
            <p:nvPr/>
          </p:nvSpPr>
          <p:spPr>
            <a:xfrm>
              <a:off x="530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8" name="任意多边形 71837"/>
            <p:cNvSpPr>
              <a:spLocks noEditPoints="1"/>
            </p:cNvSpPr>
            <p:nvPr/>
          </p:nvSpPr>
          <p:spPr>
            <a:xfrm>
              <a:off x="530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39" name="任意多边形 71838"/>
            <p:cNvSpPr>
              <a:spLocks noEditPoints="1"/>
            </p:cNvSpPr>
            <p:nvPr/>
          </p:nvSpPr>
          <p:spPr>
            <a:xfrm>
              <a:off x="530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40" name="任意多边形 71839"/>
            <p:cNvSpPr>
              <a:spLocks noEditPoints="1"/>
            </p:cNvSpPr>
            <p:nvPr/>
          </p:nvSpPr>
          <p:spPr>
            <a:xfrm>
              <a:off x="530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41" name="矩形 71840"/>
            <p:cNvSpPr/>
            <p:nvPr/>
          </p:nvSpPr>
          <p:spPr>
            <a:xfrm>
              <a:off x="5300" y="4269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42" name="任意多边形 71841"/>
            <p:cNvSpPr/>
            <p:nvPr/>
          </p:nvSpPr>
          <p:spPr>
            <a:xfrm>
              <a:off x="349" y="3304"/>
              <a:ext cx="20" cy="10"/>
            </a:xfrm>
            <a:custGeom>
              <a:avLst/>
              <a:gdLst/>
              <a:ahLst/>
              <a:cxnLst/>
              <a:pathLst>
                <a:path w="4" h="2">
                  <a:moveTo>
                    <a:pt x="0" y="1"/>
                  </a:moveTo>
                  <a:cubicBezTo>
                    <a:pt x="1" y="2"/>
                    <a:pt x="4" y="0"/>
                    <a:pt x="0" y="1"/>
                  </a:cubicBez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71843" name="标题 71842"/>
          <p:cNvSpPr>
            <a:spLocks noGrp="1" noRot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1844" name="日期占位符 71843"/>
          <p:cNvSpPr>
            <a:spLocks noGrp="1"/>
          </p:cNvSpPr>
          <p:nvPr>
            <p:ph type="dt" sz="half" idx="2"/>
          </p:nvPr>
        </p:nvSpPr>
        <p:spPr>
          <a:xfrm>
            <a:off x="301625" y="6248400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1845" name="页脚占位符 7184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1846" name="灯片编号占位符 7184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/>
            </a:lvl1pPr>
          </a:lstStyle>
          <a:p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1847" name="副标题 71846"/>
          <p:cNvSpPr>
            <a:spLocks noGrp="1" noRot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457200" lvl="1" indent="0" algn="ctr">
              <a:buNone/>
              <a:defRPr/>
            </a:lvl2pPr>
            <a:lvl3pPr marL="914400" lvl="2" indent="0" algn="ctr">
              <a:buNone/>
              <a:defRPr/>
            </a:lvl3pPr>
            <a:lvl4pPr marL="1371600" lvl="3" indent="0" algn="ctr">
              <a:buNone/>
              <a:defRPr/>
            </a:lvl4pPr>
            <a:lvl5pPr marL="1828800" lvl="4" indent="0" algn="ctr">
              <a:buNone/>
              <a:defRPr/>
            </a:lvl5pPr>
          </a:lstStyle>
          <a:p>
            <a:pPr lvl="0"/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grpSp>
        <p:nvGrpSpPr>
          <p:cNvPr id="71848" name="组合 71847"/>
          <p:cNvGrpSpPr/>
          <p:nvPr/>
        </p:nvGrpSpPr>
        <p:grpSpPr>
          <a:xfrm>
            <a:off x="152400" y="4724400"/>
            <a:ext cx="1685925" cy="1557338"/>
            <a:chOff x="96" y="2784"/>
            <a:chExt cx="1062" cy="981"/>
          </a:xfrm>
        </p:grpSpPr>
        <p:sp>
          <p:nvSpPr>
            <p:cNvPr id="71849" name="任意多边形 71848"/>
            <p:cNvSpPr/>
            <p:nvPr userDrawn="1"/>
          </p:nvSpPr>
          <p:spPr>
            <a:xfrm>
              <a:off x="121" y="2784"/>
              <a:ext cx="207" cy="81"/>
            </a:xfrm>
            <a:custGeom>
              <a:avLst/>
              <a:gdLst/>
              <a:ahLst/>
              <a:cxnLst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0" name="任意多边形 71849"/>
            <p:cNvSpPr>
              <a:spLocks noEditPoints="1"/>
            </p:cNvSpPr>
            <p:nvPr userDrawn="1"/>
          </p:nvSpPr>
          <p:spPr>
            <a:xfrm>
              <a:off x="96" y="2789"/>
              <a:ext cx="1062" cy="976"/>
            </a:xfrm>
            <a:custGeom>
              <a:avLst/>
              <a:gdLst/>
              <a:ahLst/>
              <a:cxnLst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1" name="任意多边形 71850"/>
            <p:cNvSpPr/>
            <p:nvPr userDrawn="1"/>
          </p:nvSpPr>
          <p:spPr>
            <a:xfrm>
              <a:off x="348" y="3254"/>
              <a:ext cx="86" cy="102"/>
            </a:xfrm>
            <a:custGeom>
              <a:avLst/>
              <a:gdLst/>
              <a:ahLst/>
              <a:cxnLst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2" name="任意多边形 71851"/>
            <p:cNvSpPr/>
            <p:nvPr userDrawn="1"/>
          </p:nvSpPr>
          <p:spPr>
            <a:xfrm>
              <a:off x="267" y="3295"/>
              <a:ext cx="76" cy="136"/>
            </a:xfrm>
            <a:custGeom>
              <a:avLst/>
              <a:gdLst/>
              <a:ahLst/>
              <a:cxnLst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3" name="任意多边形 71852"/>
            <p:cNvSpPr/>
            <p:nvPr userDrawn="1"/>
          </p:nvSpPr>
          <p:spPr>
            <a:xfrm>
              <a:off x="222" y="3022"/>
              <a:ext cx="243" cy="116"/>
            </a:xfrm>
            <a:custGeom>
              <a:avLst/>
              <a:gdLst/>
              <a:ahLst/>
              <a:cxnLst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4" name="任意多边形 71853"/>
            <p:cNvSpPr/>
            <p:nvPr userDrawn="1"/>
          </p:nvSpPr>
          <p:spPr>
            <a:xfrm>
              <a:off x="500" y="3345"/>
              <a:ext cx="177" cy="187"/>
            </a:xfrm>
            <a:custGeom>
              <a:avLst/>
              <a:gdLst/>
              <a:ahLst/>
              <a:cxnLst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5" name="任意多边形 71854"/>
            <p:cNvSpPr/>
            <p:nvPr userDrawn="1"/>
          </p:nvSpPr>
          <p:spPr>
            <a:xfrm>
              <a:off x="905" y="3158"/>
              <a:ext cx="177" cy="36"/>
            </a:xfrm>
            <a:custGeom>
              <a:avLst/>
              <a:gdLst/>
              <a:ahLst/>
              <a:cxnLst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6" name="任意多边形 71855"/>
            <p:cNvSpPr/>
            <p:nvPr userDrawn="1"/>
          </p:nvSpPr>
          <p:spPr>
            <a:xfrm>
              <a:off x="965" y="3153"/>
              <a:ext cx="137" cy="81"/>
            </a:xfrm>
            <a:custGeom>
              <a:avLst/>
              <a:gdLst/>
              <a:ahLst/>
              <a:cxnLst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7" name="任意多边形 71856"/>
            <p:cNvSpPr/>
            <p:nvPr userDrawn="1"/>
          </p:nvSpPr>
          <p:spPr>
            <a:xfrm>
              <a:off x="960" y="3204"/>
              <a:ext cx="177" cy="86"/>
            </a:xfrm>
            <a:custGeom>
              <a:avLst/>
              <a:gdLst/>
              <a:ahLst/>
              <a:cxnLst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8" name="任意多边形 71857"/>
            <p:cNvSpPr/>
            <p:nvPr userDrawn="1"/>
          </p:nvSpPr>
          <p:spPr>
            <a:xfrm>
              <a:off x="844" y="3285"/>
              <a:ext cx="248" cy="60"/>
            </a:xfrm>
            <a:custGeom>
              <a:avLst/>
              <a:gdLst/>
              <a:ahLst/>
              <a:cxnLst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59" name="任意多边形 71858"/>
            <p:cNvSpPr/>
            <p:nvPr userDrawn="1"/>
          </p:nvSpPr>
          <p:spPr>
            <a:xfrm>
              <a:off x="869" y="3340"/>
              <a:ext cx="203" cy="56"/>
            </a:xfrm>
            <a:custGeom>
              <a:avLst/>
              <a:gdLst/>
              <a:ahLst/>
              <a:cxnLst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60" name="任意多边形 71859"/>
            <p:cNvSpPr/>
            <p:nvPr userDrawn="1"/>
          </p:nvSpPr>
          <p:spPr>
            <a:xfrm>
              <a:off x="859" y="3386"/>
              <a:ext cx="207" cy="172"/>
            </a:xfrm>
            <a:custGeom>
              <a:avLst/>
              <a:gdLst/>
              <a:ahLst/>
              <a:cxnLst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61" name="任意多边形 71860"/>
            <p:cNvSpPr/>
            <p:nvPr userDrawn="1"/>
          </p:nvSpPr>
          <p:spPr>
            <a:xfrm>
              <a:off x="996" y="3305"/>
              <a:ext cx="126" cy="318"/>
            </a:xfrm>
            <a:custGeom>
              <a:avLst/>
              <a:gdLst/>
              <a:ahLst/>
              <a:cxnLst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folHlink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4013" y="228600"/>
            <a:ext cx="2135188" cy="58705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98450" y="228600"/>
            <a:ext cx="6281784" cy="58705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标题，文本与媒体剪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媒体占位符 3"/>
          <p:cNvSpPr>
            <a:spLocks noGrp="1"/>
          </p:cNvSpPr>
          <p:nvPr>
            <p:ph type="media"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995166" cy="44989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67834" y="1600200"/>
            <a:ext cx="3995166" cy="44989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70658" name="组合 70657"/>
          <p:cNvGrpSpPr/>
          <p:nvPr/>
        </p:nvGrpSpPr>
        <p:grpSpPr>
          <a:xfrm>
            <a:off x="566738" y="0"/>
            <a:ext cx="7891462" cy="6821488"/>
            <a:chOff x="349" y="23"/>
            <a:chExt cx="4971" cy="4297"/>
          </a:xfrm>
        </p:grpSpPr>
        <p:sp>
          <p:nvSpPr>
            <p:cNvPr id="70659" name="矩形 70658"/>
            <p:cNvSpPr/>
            <p:nvPr/>
          </p:nvSpPr>
          <p:spPr>
            <a:xfrm>
              <a:off x="384" y="23"/>
              <a:ext cx="21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0" name="任意多边形 70659"/>
            <p:cNvSpPr>
              <a:spLocks noEditPoints="1"/>
            </p:cNvSpPr>
            <p:nvPr/>
          </p:nvSpPr>
          <p:spPr>
            <a:xfrm>
              <a:off x="384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1" name="任意多边形 70660"/>
            <p:cNvSpPr>
              <a:spLocks noEditPoints="1"/>
            </p:cNvSpPr>
            <p:nvPr/>
          </p:nvSpPr>
          <p:spPr>
            <a:xfrm>
              <a:off x="384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2" name="任意多边形 70661"/>
            <p:cNvSpPr>
              <a:spLocks noEditPoints="1"/>
            </p:cNvSpPr>
            <p:nvPr/>
          </p:nvSpPr>
          <p:spPr>
            <a:xfrm>
              <a:off x="384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3" name="任意多边形 70662"/>
            <p:cNvSpPr>
              <a:spLocks noEditPoints="1"/>
            </p:cNvSpPr>
            <p:nvPr/>
          </p:nvSpPr>
          <p:spPr>
            <a:xfrm>
              <a:off x="384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4" name="任意多边形 70663"/>
            <p:cNvSpPr>
              <a:spLocks noEditPoints="1"/>
            </p:cNvSpPr>
            <p:nvPr/>
          </p:nvSpPr>
          <p:spPr>
            <a:xfrm>
              <a:off x="384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5" name="任意多边形 70664"/>
            <p:cNvSpPr>
              <a:spLocks noEditPoints="1"/>
            </p:cNvSpPr>
            <p:nvPr/>
          </p:nvSpPr>
          <p:spPr>
            <a:xfrm>
              <a:off x="384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6" name="任意多边形 70665"/>
            <p:cNvSpPr>
              <a:spLocks noEditPoints="1"/>
            </p:cNvSpPr>
            <p:nvPr/>
          </p:nvSpPr>
          <p:spPr>
            <a:xfrm>
              <a:off x="384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7" name="任意多边形 70666"/>
            <p:cNvSpPr>
              <a:spLocks noEditPoints="1"/>
            </p:cNvSpPr>
            <p:nvPr/>
          </p:nvSpPr>
          <p:spPr>
            <a:xfrm>
              <a:off x="384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8" name="任意多边形 70667"/>
            <p:cNvSpPr>
              <a:spLocks noEditPoints="1"/>
            </p:cNvSpPr>
            <p:nvPr/>
          </p:nvSpPr>
          <p:spPr>
            <a:xfrm>
              <a:off x="384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69" name="任意多边形 70668"/>
            <p:cNvSpPr>
              <a:spLocks noEditPoints="1"/>
            </p:cNvSpPr>
            <p:nvPr/>
          </p:nvSpPr>
          <p:spPr>
            <a:xfrm>
              <a:off x="384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0" name="矩形 70669"/>
            <p:cNvSpPr/>
            <p:nvPr/>
          </p:nvSpPr>
          <p:spPr>
            <a:xfrm>
              <a:off x="384" y="4269"/>
              <a:ext cx="21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1" name="矩形 70670"/>
            <p:cNvSpPr/>
            <p:nvPr/>
          </p:nvSpPr>
          <p:spPr>
            <a:xfrm>
              <a:off x="829" y="23"/>
              <a:ext cx="21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2" name="任意多边形 70671"/>
            <p:cNvSpPr>
              <a:spLocks noEditPoints="1"/>
            </p:cNvSpPr>
            <p:nvPr/>
          </p:nvSpPr>
          <p:spPr>
            <a:xfrm>
              <a:off x="829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3" name="任意多边形 70672"/>
            <p:cNvSpPr>
              <a:spLocks noEditPoints="1"/>
            </p:cNvSpPr>
            <p:nvPr/>
          </p:nvSpPr>
          <p:spPr>
            <a:xfrm>
              <a:off x="829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4" name="任意多边形 70673"/>
            <p:cNvSpPr>
              <a:spLocks noEditPoints="1"/>
            </p:cNvSpPr>
            <p:nvPr/>
          </p:nvSpPr>
          <p:spPr>
            <a:xfrm>
              <a:off x="829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5" name="任意多边形 70674"/>
            <p:cNvSpPr>
              <a:spLocks noEditPoints="1"/>
            </p:cNvSpPr>
            <p:nvPr/>
          </p:nvSpPr>
          <p:spPr>
            <a:xfrm>
              <a:off x="829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6" name="任意多边形 70675"/>
            <p:cNvSpPr>
              <a:spLocks noEditPoints="1"/>
            </p:cNvSpPr>
            <p:nvPr/>
          </p:nvSpPr>
          <p:spPr>
            <a:xfrm>
              <a:off x="829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7" name="任意多边形 70676"/>
            <p:cNvSpPr>
              <a:spLocks noEditPoints="1"/>
            </p:cNvSpPr>
            <p:nvPr/>
          </p:nvSpPr>
          <p:spPr>
            <a:xfrm>
              <a:off x="829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8" name="任意多边形 70677"/>
            <p:cNvSpPr>
              <a:spLocks noEditPoints="1"/>
            </p:cNvSpPr>
            <p:nvPr/>
          </p:nvSpPr>
          <p:spPr>
            <a:xfrm>
              <a:off x="829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79" name="任意多边形 70678"/>
            <p:cNvSpPr>
              <a:spLocks noEditPoints="1"/>
            </p:cNvSpPr>
            <p:nvPr/>
          </p:nvSpPr>
          <p:spPr>
            <a:xfrm>
              <a:off x="829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0" name="任意多边形 70679"/>
            <p:cNvSpPr>
              <a:spLocks noEditPoints="1"/>
            </p:cNvSpPr>
            <p:nvPr/>
          </p:nvSpPr>
          <p:spPr>
            <a:xfrm>
              <a:off x="829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1" name="任意多边形 70680"/>
            <p:cNvSpPr>
              <a:spLocks noEditPoints="1"/>
            </p:cNvSpPr>
            <p:nvPr/>
          </p:nvSpPr>
          <p:spPr>
            <a:xfrm>
              <a:off x="829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2" name="矩形 70681"/>
            <p:cNvSpPr/>
            <p:nvPr/>
          </p:nvSpPr>
          <p:spPr>
            <a:xfrm>
              <a:off x="829" y="4269"/>
              <a:ext cx="21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3" name="矩形 70682"/>
            <p:cNvSpPr/>
            <p:nvPr/>
          </p:nvSpPr>
          <p:spPr>
            <a:xfrm>
              <a:off x="1279" y="23"/>
              <a:ext cx="21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4" name="任意多边形 70683"/>
            <p:cNvSpPr>
              <a:spLocks noEditPoints="1"/>
            </p:cNvSpPr>
            <p:nvPr/>
          </p:nvSpPr>
          <p:spPr>
            <a:xfrm>
              <a:off x="1279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5" name="任意多边形 70684"/>
            <p:cNvSpPr>
              <a:spLocks noEditPoints="1"/>
            </p:cNvSpPr>
            <p:nvPr/>
          </p:nvSpPr>
          <p:spPr>
            <a:xfrm>
              <a:off x="1279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6" name="任意多边形 70685"/>
            <p:cNvSpPr>
              <a:spLocks noEditPoints="1"/>
            </p:cNvSpPr>
            <p:nvPr/>
          </p:nvSpPr>
          <p:spPr>
            <a:xfrm>
              <a:off x="1279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7" name="任意多边形 70686"/>
            <p:cNvSpPr>
              <a:spLocks noEditPoints="1"/>
            </p:cNvSpPr>
            <p:nvPr/>
          </p:nvSpPr>
          <p:spPr>
            <a:xfrm>
              <a:off x="1279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8" name="任意多边形 70687"/>
            <p:cNvSpPr>
              <a:spLocks noEditPoints="1"/>
            </p:cNvSpPr>
            <p:nvPr/>
          </p:nvSpPr>
          <p:spPr>
            <a:xfrm>
              <a:off x="1279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89" name="任意多边形 70688"/>
            <p:cNvSpPr>
              <a:spLocks noEditPoints="1"/>
            </p:cNvSpPr>
            <p:nvPr/>
          </p:nvSpPr>
          <p:spPr>
            <a:xfrm>
              <a:off x="1279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0" name="任意多边形 70689"/>
            <p:cNvSpPr>
              <a:spLocks noEditPoints="1"/>
            </p:cNvSpPr>
            <p:nvPr/>
          </p:nvSpPr>
          <p:spPr>
            <a:xfrm>
              <a:off x="1279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1" name="任意多边形 70690"/>
            <p:cNvSpPr>
              <a:spLocks noEditPoints="1"/>
            </p:cNvSpPr>
            <p:nvPr/>
          </p:nvSpPr>
          <p:spPr>
            <a:xfrm>
              <a:off x="1279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2" name="任意多边形 70691"/>
            <p:cNvSpPr>
              <a:spLocks noEditPoints="1"/>
            </p:cNvSpPr>
            <p:nvPr/>
          </p:nvSpPr>
          <p:spPr>
            <a:xfrm>
              <a:off x="1279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3" name="任意多边形 70692"/>
            <p:cNvSpPr>
              <a:spLocks noEditPoints="1"/>
            </p:cNvSpPr>
            <p:nvPr/>
          </p:nvSpPr>
          <p:spPr>
            <a:xfrm>
              <a:off x="1279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4" name="矩形 70693"/>
            <p:cNvSpPr/>
            <p:nvPr/>
          </p:nvSpPr>
          <p:spPr>
            <a:xfrm>
              <a:off x="1279" y="4269"/>
              <a:ext cx="21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5" name="矩形 70694"/>
            <p:cNvSpPr/>
            <p:nvPr/>
          </p:nvSpPr>
          <p:spPr>
            <a:xfrm>
              <a:off x="1724" y="23"/>
              <a:ext cx="21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6" name="任意多边形 70695"/>
            <p:cNvSpPr>
              <a:spLocks noEditPoints="1"/>
            </p:cNvSpPr>
            <p:nvPr/>
          </p:nvSpPr>
          <p:spPr>
            <a:xfrm>
              <a:off x="1724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7" name="任意多边形 70696"/>
            <p:cNvSpPr>
              <a:spLocks noEditPoints="1"/>
            </p:cNvSpPr>
            <p:nvPr/>
          </p:nvSpPr>
          <p:spPr>
            <a:xfrm>
              <a:off x="1724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8" name="任意多边形 70697"/>
            <p:cNvSpPr>
              <a:spLocks noEditPoints="1"/>
            </p:cNvSpPr>
            <p:nvPr/>
          </p:nvSpPr>
          <p:spPr>
            <a:xfrm>
              <a:off x="1724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699" name="任意多边形 70698"/>
            <p:cNvSpPr>
              <a:spLocks noEditPoints="1"/>
            </p:cNvSpPr>
            <p:nvPr/>
          </p:nvSpPr>
          <p:spPr>
            <a:xfrm>
              <a:off x="1724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0" name="任意多边形 70699"/>
            <p:cNvSpPr>
              <a:spLocks noEditPoints="1"/>
            </p:cNvSpPr>
            <p:nvPr/>
          </p:nvSpPr>
          <p:spPr>
            <a:xfrm>
              <a:off x="1724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1" name="任意多边形 70700"/>
            <p:cNvSpPr>
              <a:spLocks noEditPoints="1"/>
            </p:cNvSpPr>
            <p:nvPr/>
          </p:nvSpPr>
          <p:spPr>
            <a:xfrm>
              <a:off x="1724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2" name="任意多边形 70701"/>
            <p:cNvSpPr>
              <a:spLocks noEditPoints="1"/>
            </p:cNvSpPr>
            <p:nvPr/>
          </p:nvSpPr>
          <p:spPr>
            <a:xfrm>
              <a:off x="1724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3" name="任意多边形 70702"/>
            <p:cNvSpPr>
              <a:spLocks noEditPoints="1"/>
            </p:cNvSpPr>
            <p:nvPr/>
          </p:nvSpPr>
          <p:spPr>
            <a:xfrm>
              <a:off x="1724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4" name="任意多边形 70703"/>
            <p:cNvSpPr>
              <a:spLocks noEditPoints="1"/>
            </p:cNvSpPr>
            <p:nvPr/>
          </p:nvSpPr>
          <p:spPr>
            <a:xfrm>
              <a:off x="1724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5" name="任意多边形 70704"/>
            <p:cNvSpPr>
              <a:spLocks noEditPoints="1"/>
            </p:cNvSpPr>
            <p:nvPr/>
          </p:nvSpPr>
          <p:spPr>
            <a:xfrm>
              <a:off x="1724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6" name="矩形 70705"/>
            <p:cNvSpPr/>
            <p:nvPr/>
          </p:nvSpPr>
          <p:spPr>
            <a:xfrm>
              <a:off x="1724" y="4269"/>
              <a:ext cx="21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7" name="矩形 70706"/>
            <p:cNvSpPr/>
            <p:nvPr/>
          </p:nvSpPr>
          <p:spPr>
            <a:xfrm>
              <a:off x="2169" y="23"/>
              <a:ext cx="21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8" name="任意多边形 70707"/>
            <p:cNvSpPr>
              <a:spLocks noEditPoints="1"/>
            </p:cNvSpPr>
            <p:nvPr/>
          </p:nvSpPr>
          <p:spPr>
            <a:xfrm>
              <a:off x="2169" y="225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09" name="任意多边形 70708"/>
            <p:cNvSpPr>
              <a:spLocks noEditPoints="1"/>
            </p:cNvSpPr>
            <p:nvPr/>
          </p:nvSpPr>
          <p:spPr>
            <a:xfrm>
              <a:off x="2169" y="630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0" name="任意多边形 70709"/>
            <p:cNvSpPr>
              <a:spLocks noEditPoints="1"/>
            </p:cNvSpPr>
            <p:nvPr/>
          </p:nvSpPr>
          <p:spPr>
            <a:xfrm>
              <a:off x="2169" y="1034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1" name="任意多边形 70710"/>
            <p:cNvSpPr>
              <a:spLocks noEditPoints="1"/>
            </p:cNvSpPr>
            <p:nvPr/>
          </p:nvSpPr>
          <p:spPr>
            <a:xfrm>
              <a:off x="2169" y="1438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2" name="任意多边形 70711"/>
            <p:cNvSpPr>
              <a:spLocks noEditPoints="1"/>
            </p:cNvSpPr>
            <p:nvPr/>
          </p:nvSpPr>
          <p:spPr>
            <a:xfrm>
              <a:off x="2169" y="1843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3" name="任意多边形 70712"/>
            <p:cNvSpPr>
              <a:spLocks noEditPoints="1"/>
            </p:cNvSpPr>
            <p:nvPr/>
          </p:nvSpPr>
          <p:spPr>
            <a:xfrm>
              <a:off x="2169" y="2247"/>
              <a:ext cx="21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4" name="任意多边形 70713"/>
            <p:cNvSpPr>
              <a:spLocks noEditPoints="1"/>
            </p:cNvSpPr>
            <p:nvPr/>
          </p:nvSpPr>
          <p:spPr>
            <a:xfrm>
              <a:off x="2169" y="2652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5" name="任意多边形 70714"/>
            <p:cNvSpPr>
              <a:spLocks noEditPoints="1"/>
            </p:cNvSpPr>
            <p:nvPr/>
          </p:nvSpPr>
          <p:spPr>
            <a:xfrm>
              <a:off x="2169" y="3056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6" name="任意多边形 70715"/>
            <p:cNvSpPr>
              <a:spLocks noEditPoints="1"/>
            </p:cNvSpPr>
            <p:nvPr/>
          </p:nvSpPr>
          <p:spPr>
            <a:xfrm>
              <a:off x="2169" y="3461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7" name="任意多边形 70716"/>
            <p:cNvSpPr>
              <a:spLocks noEditPoints="1"/>
            </p:cNvSpPr>
            <p:nvPr/>
          </p:nvSpPr>
          <p:spPr>
            <a:xfrm>
              <a:off x="2169" y="3865"/>
              <a:ext cx="21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8" name="矩形 70717"/>
            <p:cNvSpPr/>
            <p:nvPr/>
          </p:nvSpPr>
          <p:spPr>
            <a:xfrm>
              <a:off x="2169" y="4269"/>
              <a:ext cx="21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19" name="矩形 70718"/>
            <p:cNvSpPr/>
            <p:nvPr/>
          </p:nvSpPr>
          <p:spPr>
            <a:xfrm>
              <a:off x="2620" y="23"/>
              <a:ext cx="20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0" name="任意多边形 70719"/>
            <p:cNvSpPr>
              <a:spLocks noEditPoints="1"/>
            </p:cNvSpPr>
            <p:nvPr/>
          </p:nvSpPr>
          <p:spPr>
            <a:xfrm>
              <a:off x="262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1" name="任意多边形 70720"/>
            <p:cNvSpPr>
              <a:spLocks noEditPoints="1"/>
            </p:cNvSpPr>
            <p:nvPr/>
          </p:nvSpPr>
          <p:spPr>
            <a:xfrm>
              <a:off x="262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2" name="任意多边形 70721"/>
            <p:cNvSpPr>
              <a:spLocks noEditPoints="1"/>
            </p:cNvSpPr>
            <p:nvPr/>
          </p:nvSpPr>
          <p:spPr>
            <a:xfrm>
              <a:off x="262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3" name="任意多边形 70722"/>
            <p:cNvSpPr>
              <a:spLocks noEditPoints="1"/>
            </p:cNvSpPr>
            <p:nvPr/>
          </p:nvSpPr>
          <p:spPr>
            <a:xfrm>
              <a:off x="262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4" name="任意多边形 70723"/>
            <p:cNvSpPr>
              <a:spLocks noEditPoints="1"/>
            </p:cNvSpPr>
            <p:nvPr/>
          </p:nvSpPr>
          <p:spPr>
            <a:xfrm>
              <a:off x="262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5" name="任意多边形 70724"/>
            <p:cNvSpPr>
              <a:spLocks noEditPoints="1"/>
            </p:cNvSpPr>
            <p:nvPr/>
          </p:nvSpPr>
          <p:spPr>
            <a:xfrm>
              <a:off x="262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6" name="任意多边形 70725"/>
            <p:cNvSpPr>
              <a:spLocks noEditPoints="1"/>
            </p:cNvSpPr>
            <p:nvPr/>
          </p:nvSpPr>
          <p:spPr>
            <a:xfrm>
              <a:off x="262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7" name="任意多边形 70726"/>
            <p:cNvSpPr>
              <a:spLocks noEditPoints="1"/>
            </p:cNvSpPr>
            <p:nvPr/>
          </p:nvSpPr>
          <p:spPr>
            <a:xfrm>
              <a:off x="262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8" name="任意多边形 70727"/>
            <p:cNvSpPr>
              <a:spLocks noEditPoints="1"/>
            </p:cNvSpPr>
            <p:nvPr/>
          </p:nvSpPr>
          <p:spPr>
            <a:xfrm>
              <a:off x="262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29" name="任意多边形 70728"/>
            <p:cNvSpPr>
              <a:spLocks noEditPoints="1"/>
            </p:cNvSpPr>
            <p:nvPr/>
          </p:nvSpPr>
          <p:spPr>
            <a:xfrm>
              <a:off x="262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0" name="矩形 70729"/>
            <p:cNvSpPr/>
            <p:nvPr/>
          </p:nvSpPr>
          <p:spPr>
            <a:xfrm>
              <a:off x="2620" y="4269"/>
              <a:ext cx="20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1" name="矩形 70730"/>
            <p:cNvSpPr/>
            <p:nvPr/>
          </p:nvSpPr>
          <p:spPr>
            <a:xfrm>
              <a:off x="3065" y="23"/>
              <a:ext cx="20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2" name="任意多边形 70731"/>
            <p:cNvSpPr>
              <a:spLocks noEditPoints="1"/>
            </p:cNvSpPr>
            <p:nvPr/>
          </p:nvSpPr>
          <p:spPr>
            <a:xfrm>
              <a:off x="3065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3" name="任意多边形 70732"/>
            <p:cNvSpPr>
              <a:spLocks noEditPoints="1"/>
            </p:cNvSpPr>
            <p:nvPr/>
          </p:nvSpPr>
          <p:spPr>
            <a:xfrm>
              <a:off x="3065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4" name="任意多边形 70733"/>
            <p:cNvSpPr>
              <a:spLocks noEditPoints="1"/>
            </p:cNvSpPr>
            <p:nvPr/>
          </p:nvSpPr>
          <p:spPr>
            <a:xfrm>
              <a:off x="3065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5" name="任意多边形 70734"/>
            <p:cNvSpPr>
              <a:spLocks noEditPoints="1"/>
            </p:cNvSpPr>
            <p:nvPr/>
          </p:nvSpPr>
          <p:spPr>
            <a:xfrm>
              <a:off x="3065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6" name="任意多边形 70735"/>
            <p:cNvSpPr>
              <a:spLocks noEditPoints="1"/>
            </p:cNvSpPr>
            <p:nvPr/>
          </p:nvSpPr>
          <p:spPr>
            <a:xfrm>
              <a:off x="3065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7" name="任意多边形 70736"/>
            <p:cNvSpPr>
              <a:spLocks noEditPoints="1"/>
            </p:cNvSpPr>
            <p:nvPr/>
          </p:nvSpPr>
          <p:spPr>
            <a:xfrm>
              <a:off x="3065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8" name="任意多边形 70737"/>
            <p:cNvSpPr>
              <a:spLocks noEditPoints="1"/>
            </p:cNvSpPr>
            <p:nvPr/>
          </p:nvSpPr>
          <p:spPr>
            <a:xfrm>
              <a:off x="3065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39" name="任意多边形 70738"/>
            <p:cNvSpPr>
              <a:spLocks noEditPoints="1"/>
            </p:cNvSpPr>
            <p:nvPr/>
          </p:nvSpPr>
          <p:spPr>
            <a:xfrm>
              <a:off x="3065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0" name="任意多边形 70739"/>
            <p:cNvSpPr>
              <a:spLocks noEditPoints="1"/>
            </p:cNvSpPr>
            <p:nvPr/>
          </p:nvSpPr>
          <p:spPr>
            <a:xfrm>
              <a:off x="3065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1" name="任意多边形 70740"/>
            <p:cNvSpPr>
              <a:spLocks noEditPoints="1"/>
            </p:cNvSpPr>
            <p:nvPr/>
          </p:nvSpPr>
          <p:spPr>
            <a:xfrm>
              <a:off x="3065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2" name="矩形 70741"/>
            <p:cNvSpPr/>
            <p:nvPr/>
          </p:nvSpPr>
          <p:spPr>
            <a:xfrm>
              <a:off x="3065" y="4269"/>
              <a:ext cx="20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3" name="矩形 70742"/>
            <p:cNvSpPr/>
            <p:nvPr/>
          </p:nvSpPr>
          <p:spPr>
            <a:xfrm>
              <a:off x="3510" y="23"/>
              <a:ext cx="20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4" name="任意多边形 70743"/>
            <p:cNvSpPr>
              <a:spLocks noEditPoints="1"/>
            </p:cNvSpPr>
            <p:nvPr/>
          </p:nvSpPr>
          <p:spPr>
            <a:xfrm>
              <a:off x="351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5" name="任意多边形 70744"/>
            <p:cNvSpPr>
              <a:spLocks noEditPoints="1"/>
            </p:cNvSpPr>
            <p:nvPr/>
          </p:nvSpPr>
          <p:spPr>
            <a:xfrm>
              <a:off x="351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6" name="任意多边形 70745"/>
            <p:cNvSpPr>
              <a:spLocks noEditPoints="1"/>
            </p:cNvSpPr>
            <p:nvPr/>
          </p:nvSpPr>
          <p:spPr>
            <a:xfrm>
              <a:off x="351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7" name="任意多边形 70746"/>
            <p:cNvSpPr>
              <a:spLocks noEditPoints="1"/>
            </p:cNvSpPr>
            <p:nvPr/>
          </p:nvSpPr>
          <p:spPr>
            <a:xfrm>
              <a:off x="351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8" name="任意多边形 70747"/>
            <p:cNvSpPr>
              <a:spLocks noEditPoints="1"/>
            </p:cNvSpPr>
            <p:nvPr/>
          </p:nvSpPr>
          <p:spPr>
            <a:xfrm>
              <a:off x="351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49" name="任意多边形 70748"/>
            <p:cNvSpPr>
              <a:spLocks noEditPoints="1"/>
            </p:cNvSpPr>
            <p:nvPr/>
          </p:nvSpPr>
          <p:spPr>
            <a:xfrm>
              <a:off x="351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0" name="任意多边形 70749"/>
            <p:cNvSpPr>
              <a:spLocks noEditPoints="1"/>
            </p:cNvSpPr>
            <p:nvPr/>
          </p:nvSpPr>
          <p:spPr>
            <a:xfrm>
              <a:off x="351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1" name="任意多边形 70750"/>
            <p:cNvSpPr>
              <a:spLocks noEditPoints="1"/>
            </p:cNvSpPr>
            <p:nvPr/>
          </p:nvSpPr>
          <p:spPr>
            <a:xfrm>
              <a:off x="351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2" name="任意多边形 70751"/>
            <p:cNvSpPr>
              <a:spLocks noEditPoints="1"/>
            </p:cNvSpPr>
            <p:nvPr/>
          </p:nvSpPr>
          <p:spPr>
            <a:xfrm>
              <a:off x="351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3" name="任意多边形 70752"/>
            <p:cNvSpPr>
              <a:spLocks noEditPoints="1"/>
            </p:cNvSpPr>
            <p:nvPr/>
          </p:nvSpPr>
          <p:spPr>
            <a:xfrm>
              <a:off x="351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4" name="矩形 70753"/>
            <p:cNvSpPr/>
            <p:nvPr/>
          </p:nvSpPr>
          <p:spPr>
            <a:xfrm>
              <a:off x="3510" y="4269"/>
              <a:ext cx="20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5" name="矩形 70754"/>
            <p:cNvSpPr/>
            <p:nvPr/>
          </p:nvSpPr>
          <p:spPr>
            <a:xfrm>
              <a:off x="3960" y="23"/>
              <a:ext cx="20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6" name="任意多边形 70755"/>
            <p:cNvSpPr>
              <a:spLocks noEditPoints="1"/>
            </p:cNvSpPr>
            <p:nvPr/>
          </p:nvSpPr>
          <p:spPr>
            <a:xfrm>
              <a:off x="396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7" name="任意多边形 70756"/>
            <p:cNvSpPr>
              <a:spLocks noEditPoints="1"/>
            </p:cNvSpPr>
            <p:nvPr/>
          </p:nvSpPr>
          <p:spPr>
            <a:xfrm>
              <a:off x="396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8" name="任意多边形 70757"/>
            <p:cNvSpPr>
              <a:spLocks noEditPoints="1"/>
            </p:cNvSpPr>
            <p:nvPr/>
          </p:nvSpPr>
          <p:spPr>
            <a:xfrm>
              <a:off x="396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59" name="任意多边形 70758"/>
            <p:cNvSpPr>
              <a:spLocks noEditPoints="1"/>
            </p:cNvSpPr>
            <p:nvPr/>
          </p:nvSpPr>
          <p:spPr>
            <a:xfrm>
              <a:off x="396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0" name="任意多边形 70759"/>
            <p:cNvSpPr>
              <a:spLocks noEditPoints="1"/>
            </p:cNvSpPr>
            <p:nvPr/>
          </p:nvSpPr>
          <p:spPr>
            <a:xfrm>
              <a:off x="396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1" name="任意多边形 70760"/>
            <p:cNvSpPr>
              <a:spLocks noEditPoints="1"/>
            </p:cNvSpPr>
            <p:nvPr/>
          </p:nvSpPr>
          <p:spPr>
            <a:xfrm>
              <a:off x="396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2" name="任意多边形 70761"/>
            <p:cNvSpPr>
              <a:spLocks noEditPoints="1"/>
            </p:cNvSpPr>
            <p:nvPr/>
          </p:nvSpPr>
          <p:spPr>
            <a:xfrm>
              <a:off x="396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3" name="任意多边形 70762"/>
            <p:cNvSpPr>
              <a:spLocks noEditPoints="1"/>
            </p:cNvSpPr>
            <p:nvPr/>
          </p:nvSpPr>
          <p:spPr>
            <a:xfrm>
              <a:off x="396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4" name="任意多边形 70763"/>
            <p:cNvSpPr>
              <a:spLocks noEditPoints="1"/>
            </p:cNvSpPr>
            <p:nvPr/>
          </p:nvSpPr>
          <p:spPr>
            <a:xfrm>
              <a:off x="396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5" name="任意多边形 70764"/>
            <p:cNvSpPr>
              <a:spLocks noEditPoints="1"/>
            </p:cNvSpPr>
            <p:nvPr/>
          </p:nvSpPr>
          <p:spPr>
            <a:xfrm>
              <a:off x="396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6" name="矩形 70765"/>
            <p:cNvSpPr/>
            <p:nvPr/>
          </p:nvSpPr>
          <p:spPr>
            <a:xfrm>
              <a:off x="3960" y="4269"/>
              <a:ext cx="20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7" name="矩形 70766"/>
            <p:cNvSpPr/>
            <p:nvPr/>
          </p:nvSpPr>
          <p:spPr>
            <a:xfrm>
              <a:off x="4405" y="23"/>
              <a:ext cx="20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8" name="任意多边形 70767"/>
            <p:cNvSpPr>
              <a:spLocks noEditPoints="1"/>
            </p:cNvSpPr>
            <p:nvPr/>
          </p:nvSpPr>
          <p:spPr>
            <a:xfrm>
              <a:off x="4405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69" name="任意多边形 70768"/>
            <p:cNvSpPr>
              <a:spLocks noEditPoints="1"/>
            </p:cNvSpPr>
            <p:nvPr/>
          </p:nvSpPr>
          <p:spPr>
            <a:xfrm>
              <a:off x="4405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0" name="任意多边形 70769"/>
            <p:cNvSpPr>
              <a:spLocks noEditPoints="1"/>
            </p:cNvSpPr>
            <p:nvPr/>
          </p:nvSpPr>
          <p:spPr>
            <a:xfrm>
              <a:off x="4405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1" name="任意多边形 70770"/>
            <p:cNvSpPr>
              <a:spLocks noEditPoints="1"/>
            </p:cNvSpPr>
            <p:nvPr/>
          </p:nvSpPr>
          <p:spPr>
            <a:xfrm>
              <a:off x="4405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2" name="任意多边形 70771"/>
            <p:cNvSpPr>
              <a:spLocks noEditPoints="1"/>
            </p:cNvSpPr>
            <p:nvPr/>
          </p:nvSpPr>
          <p:spPr>
            <a:xfrm>
              <a:off x="4405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3" name="任意多边形 70772"/>
            <p:cNvSpPr>
              <a:spLocks noEditPoints="1"/>
            </p:cNvSpPr>
            <p:nvPr/>
          </p:nvSpPr>
          <p:spPr>
            <a:xfrm>
              <a:off x="4405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4" name="任意多边形 70773"/>
            <p:cNvSpPr>
              <a:spLocks noEditPoints="1"/>
            </p:cNvSpPr>
            <p:nvPr/>
          </p:nvSpPr>
          <p:spPr>
            <a:xfrm>
              <a:off x="4405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5" name="任意多边形 70774"/>
            <p:cNvSpPr>
              <a:spLocks noEditPoints="1"/>
            </p:cNvSpPr>
            <p:nvPr/>
          </p:nvSpPr>
          <p:spPr>
            <a:xfrm>
              <a:off x="4405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6" name="任意多边形 70775"/>
            <p:cNvSpPr>
              <a:spLocks noEditPoints="1"/>
            </p:cNvSpPr>
            <p:nvPr/>
          </p:nvSpPr>
          <p:spPr>
            <a:xfrm>
              <a:off x="4405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7" name="任意多边形 70776"/>
            <p:cNvSpPr>
              <a:spLocks noEditPoints="1"/>
            </p:cNvSpPr>
            <p:nvPr/>
          </p:nvSpPr>
          <p:spPr>
            <a:xfrm>
              <a:off x="4405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8" name="矩形 70777"/>
            <p:cNvSpPr/>
            <p:nvPr/>
          </p:nvSpPr>
          <p:spPr>
            <a:xfrm>
              <a:off x="4405" y="4269"/>
              <a:ext cx="20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79" name="矩形 70778"/>
            <p:cNvSpPr/>
            <p:nvPr/>
          </p:nvSpPr>
          <p:spPr>
            <a:xfrm>
              <a:off x="4850" y="23"/>
              <a:ext cx="20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0" name="任意多边形 70779"/>
            <p:cNvSpPr>
              <a:spLocks noEditPoints="1"/>
            </p:cNvSpPr>
            <p:nvPr/>
          </p:nvSpPr>
          <p:spPr>
            <a:xfrm>
              <a:off x="485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1" name="任意多边形 70780"/>
            <p:cNvSpPr>
              <a:spLocks noEditPoints="1"/>
            </p:cNvSpPr>
            <p:nvPr/>
          </p:nvSpPr>
          <p:spPr>
            <a:xfrm>
              <a:off x="485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2" name="任意多边形 70781"/>
            <p:cNvSpPr>
              <a:spLocks noEditPoints="1"/>
            </p:cNvSpPr>
            <p:nvPr/>
          </p:nvSpPr>
          <p:spPr>
            <a:xfrm>
              <a:off x="485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3" name="任意多边形 70782"/>
            <p:cNvSpPr>
              <a:spLocks noEditPoints="1"/>
            </p:cNvSpPr>
            <p:nvPr/>
          </p:nvSpPr>
          <p:spPr>
            <a:xfrm>
              <a:off x="485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4" name="任意多边形 70783"/>
            <p:cNvSpPr>
              <a:spLocks noEditPoints="1"/>
            </p:cNvSpPr>
            <p:nvPr/>
          </p:nvSpPr>
          <p:spPr>
            <a:xfrm>
              <a:off x="485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5" name="任意多边形 70784"/>
            <p:cNvSpPr>
              <a:spLocks noEditPoints="1"/>
            </p:cNvSpPr>
            <p:nvPr/>
          </p:nvSpPr>
          <p:spPr>
            <a:xfrm>
              <a:off x="485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6" name="任意多边形 70785"/>
            <p:cNvSpPr>
              <a:spLocks noEditPoints="1"/>
            </p:cNvSpPr>
            <p:nvPr/>
          </p:nvSpPr>
          <p:spPr>
            <a:xfrm>
              <a:off x="485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7" name="任意多边形 70786"/>
            <p:cNvSpPr>
              <a:spLocks noEditPoints="1"/>
            </p:cNvSpPr>
            <p:nvPr/>
          </p:nvSpPr>
          <p:spPr>
            <a:xfrm>
              <a:off x="485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8" name="任意多边形 70787"/>
            <p:cNvSpPr>
              <a:spLocks noEditPoints="1"/>
            </p:cNvSpPr>
            <p:nvPr/>
          </p:nvSpPr>
          <p:spPr>
            <a:xfrm>
              <a:off x="485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89" name="任意多边形 70788"/>
            <p:cNvSpPr>
              <a:spLocks noEditPoints="1"/>
            </p:cNvSpPr>
            <p:nvPr/>
          </p:nvSpPr>
          <p:spPr>
            <a:xfrm>
              <a:off x="485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0" name="矩形 70789"/>
            <p:cNvSpPr/>
            <p:nvPr/>
          </p:nvSpPr>
          <p:spPr>
            <a:xfrm>
              <a:off x="4850" y="4269"/>
              <a:ext cx="20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1" name="矩形 70790"/>
            <p:cNvSpPr/>
            <p:nvPr/>
          </p:nvSpPr>
          <p:spPr>
            <a:xfrm>
              <a:off x="5300" y="23"/>
              <a:ext cx="20" cy="10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2" name="任意多边形 70791"/>
            <p:cNvSpPr>
              <a:spLocks noEditPoints="1"/>
            </p:cNvSpPr>
            <p:nvPr/>
          </p:nvSpPr>
          <p:spPr>
            <a:xfrm>
              <a:off x="5300" y="225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3" name="任意多边形 70792"/>
            <p:cNvSpPr>
              <a:spLocks noEditPoints="1"/>
            </p:cNvSpPr>
            <p:nvPr/>
          </p:nvSpPr>
          <p:spPr>
            <a:xfrm>
              <a:off x="5300" y="630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4" name="任意多边形 70793"/>
            <p:cNvSpPr>
              <a:spLocks noEditPoints="1"/>
            </p:cNvSpPr>
            <p:nvPr/>
          </p:nvSpPr>
          <p:spPr>
            <a:xfrm>
              <a:off x="5300" y="1034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5" name="任意多边形 70794"/>
            <p:cNvSpPr>
              <a:spLocks noEditPoints="1"/>
            </p:cNvSpPr>
            <p:nvPr/>
          </p:nvSpPr>
          <p:spPr>
            <a:xfrm>
              <a:off x="5300" y="1438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6" name="任意多边形 70795"/>
            <p:cNvSpPr>
              <a:spLocks noEditPoints="1"/>
            </p:cNvSpPr>
            <p:nvPr/>
          </p:nvSpPr>
          <p:spPr>
            <a:xfrm>
              <a:off x="5300" y="1843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7" name="任意多边形 70796"/>
            <p:cNvSpPr>
              <a:spLocks noEditPoints="1"/>
            </p:cNvSpPr>
            <p:nvPr/>
          </p:nvSpPr>
          <p:spPr>
            <a:xfrm>
              <a:off x="5300" y="2247"/>
              <a:ext cx="20" cy="304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8" name="任意多边形 70797"/>
            <p:cNvSpPr>
              <a:spLocks noEditPoints="1"/>
            </p:cNvSpPr>
            <p:nvPr/>
          </p:nvSpPr>
          <p:spPr>
            <a:xfrm>
              <a:off x="5300" y="2652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799" name="任意多边形 70798"/>
            <p:cNvSpPr>
              <a:spLocks noEditPoints="1"/>
            </p:cNvSpPr>
            <p:nvPr/>
          </p:nvSpPr>
          <p:spPr>
            <a:xfrm>
              <a:off x="5300" y="3056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00" name="任意多边形 70799"/>
            <p:cNvSpPr>
              <a:spLocks noEditPoints="1"/>
            </p:cNvSpPr>
            <p:nvPr/>
          </p:nvSpPr>
          <p:spPr>
            <a:xfrm>
              <a:off x="5300" y="3461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01" name="任意多边形 70800"/>
            <p:cNvSpPr>
              <a:spLocks noEditPoints="1"/>
            </p:cNvSpPr>
            <p:nvPr/>
          </p:nvSpPr>
          <p:spPr>
            <a:xfrm>
              <a:off x="5300" y="3865"/>
              <a:ext cx="20" cy="303"/>
            </a:xfrm>
            <a:custGeom>
              <a:avLst/>
              <a:gdLst/>
              <a:ahLst/>
              <a:cxnLst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02" name="矩形 70801"/>
            <p:cNvSpPr/>
            <p:nvPr/>
          </p:nvSpPr>
          <p:spPr>
            <a:xfrm>
              <a:off x="5300" y="4269"/>
              <a:ext cx="20" cy="51"/>
            </a:xfrm>
            <a:prstGeom prst="rect">
              <a:avLst/>
            </a:pr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03" name="任意多边形 70802"/>
            <p:cNvSpPr/>
            <p:nvPr/>
          </p:nvSpPr>
          <p:spPr>
            <a:xfrm>
              <a:off x="349" y="3304"/>
              <a:ext cx="20" cy="10"/>
            </a:xfrm>
            <a:custGeom>
              <a:avLst/>
              <a:gdLst/>
              <a:ahLst/>
              <a:cxnLst/>
              <a:pathLst>
                <a:path w="4" h="2">
                  <a:moveTo>
                    <a:pt x="0" y="1"/>
                  </a:moveTo>
                  <a:cubicBezTo>
                    <a:pt x="1" y="2"/>
                    <a:pt x="4" y="0"/>
                    <a:pt x="0" y="1"/>
                  </a:cubicBezTo>
                  <a:close/>
                </a:path>
              </a:pathLst>
            </a:custGeom>
            <a:solidFill>
              <a:schemeClr val="bg2">
                <a:alpha val="60001"/>
              </a:schemeClr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0804" name="组合 70803"/>
          <p:cNvGrpSpPr/>
          <p:nvPr/>
        </p:nvGrpSpPr>
        <p:grpSpPr>
          <a:xfrm>
            <a:off x="1066800" y="3444875"/>
            <a:ext cx="533400" cy="492125"/>
            <a:chOff x="96" y="2784"/>
            <a:chExt cx="1062" cy="981"/>
          </a:xfrm>
        </p:grpSpPr>
        <p:sp>
          <p:nvSpPr>
            <p:cNvPr id="70805" name="任意多边形 70804"/>
            <p:cNvSpPr/>
            <p:nvPr userDrawn="1"/>
          </p:nvSpPr>
          <p:spPr>
            <a:xfrm>
              <a:off x="121" y="2784"/>
              <a:ext cx="207" cy="81"/>
            </a:xfrm>
            <a:custGeom>
              <a:avLst/>
              <a:gdLst/>
              <a:ahLst/>
              <a:cxnLst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06" name="任意多边形 70805"/>
            <p:cNvSpPr>
              <a:spLocks noEditPoints="1"/>
            </p:cNvSpPr>
            <p:nvPr userDrawn="1"/>
          </p:nvSpPr>
          <p:spPr>
            <a:xfrm>
              <a:off x="96" y="2789"/>
              <a:ext cx="1062" cy="976"/>
            </a:xfrm>
            <a:custGeom>
              <a:avLst/>
              <a:gdLst/>
              <a:ahLst/>
              <a:cxnLst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07" name="任意多边形 70806"/>
            <p:cNvSpPr/>
            <p:nvPr userDrawn="1"/>
          </p:nvSpPr>
          <p:spPr>
            <a:xfrm>
              <a:off x="348" y="3254"/>
              <a:ext cx="86" cy="102"/>
            </a:xfrm>
            <a:custGeom>
              <a:avLst/>
              <a:gdLst/>
              <a:ahLst/>
              <a:cxnLst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08" name="任意多边形 70807"/>
            <p:cNvSpPr/>
            <p:nvPr userDrawn="1"/>
          </p:nvSpPr>
          <p:spPr>
            <a:xfrm>
              <a:off x="267" y="3295"/>
              <a:ext cx="76" cy="136"/>
            </a:xfrm>
            <a:custGeom>
              <a:avLst/>
              <a:gdLst/>
              <a:ahLst/>
              <a:cxnLst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09" name="任意多边形 70808"/>
            <p:cNvSpPr/>
            <p:nvPr userDrawn="1"/>
          </p:nvSpPr>
          <p:spPr>
            <a:xfrm>
              <a:off x="222" y="3022"/>
              <a:ext cx="243" cy="116"/>
            </a:xfrm>
            <a:custGeom>
              <a:avLst/>
              <a:gdLst/>
              <a:ahLst/>
              <a:cxnLst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10" name="任意多边形 70809"/>
            <p:cNvSpPr/>
            <p:nvPr userDrawn="1"/>
          </p:nvSpPr>
          <p:spPr>
            <a:xfrm>
              <a:off x="500" y="3345"/>
              <a:ext cx="177" cy="187"/>
            </a:xfrm>
            <a:custGeom>
              <a:avLst/>
              <a:gdLst/>
              <a:ahLst/>
              <a:cxnLst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11" name="任意多边形 70810"/>
            <p:cNvSpPr/>
            <p:nvPr userDrawn="1"/>
          </p:nvSpPr>
          <p:spPr>
            <a:xfrm>
              <a:off x="905" y="3158"/>
              <a:ext cx="177" cy="36"/>
            </a:xfrm>
            <a:custGeom>
              <a:avLst/>
              <a:gdLst/>
              <a:ahLst/>
              <a:cxnLst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12" name="任意多边形 70811"/>
            <p:cNvSpPr/>
            <p:nvPr userDrawn="1"/>
          </p:nvSpPr>
          <p:spPr>
            <a:xfrm>
              <a:off x="965" y="3153"/>
              <a:ext cx="137" cy="81"/>
            </a:xfrm>
            <a:custGeom>
              <a:avLst/>
              <a:gdLst/>
              <a:ahLst/>
              <a:cxnLst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13" name="任意多边形 70812"/>
            <p:cNvSpPr/>
            <p:nvPr userDrawn="1"/>
          </p:nvSpPr>
          <p:spPr>
            <a:xfrm>
              <a:off x="960" y="3204"/>
              <a:ext cx="177" cy="86"/>
            </a:xfrm>
            <a:custGeom>
              <a:avLst/>
              <a:gdLst/>
              <a:ahLst/>
              <a:cxnLst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14" name="任意多边形 70813"/>
            <p:cNvSpPr/>
            <p:nvPr userDrawn="1"/>
          </p:nvSpPr>
          <p:spPr>
            <a:xfrm>
              <a:off x="844" y="3285"/>
              <a:ext cx="248" cy="60"/>
            </a:xfrm>
            <a:custGeom>
              <a:avLst/>
              <a:gdLst/>
              <a:ahLst/>
              <a:cxnLst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15" name="任意多边形 70814"/>
            <p:cNvSpPr/>
            <p:nvPr userDrawn="1"/>
          </p:nvSpPr>
          <p:spPr>
            <a:xfrm>
              <a:off x="869" y="3340"/>
              <a:ext cx="203" cy="56"/>
            </a:xfrm>
            <a:custGeom>
              <a:avLst/>
              <a:gdLst/>
              <a:ahLst/>
              <a:cxnLst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16" name="任意多边形 70815"/>
            <p:cNvSpPr/>
            <p:nvPr userDrawn="1"/>
          </p:nvSpPr>
          <p:spPr>
            <a:xfrm>
              <a:off x="859" y="3386"/>
              <a:ext cx="207" cy="172"/>
            </a:xfrm>
            <a:custGeom>
              <a:avLst/>
              <a:gdLst/>
              <a:ahLst/>
              <a:cxnLst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17" name="任意多边形 70816"/>
            <p:cNvSpPr/>
            <p:nvPr userDrawn="1"/>
          </p:nvSpPr>
          <p:spPr>
            <a:xfrm>
              <a:off x="996" y="3305"/>
              <a:ext cx="126" cy="318"/>
            </a:xfrm>
            <a:custGeom>
              <a:avLst/>
              <a:gdLst/>
              <a:ahLst/>
              <a:cxnLst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0818" name="组合 70817"/>
          <p:cNvGrpSpPr/>
          <p:nvPr/>
        </p:nvGrpSpPr>
        <p:grpSpPr>
          <a:xfrm>
            <a:off x="1066800" y="4552950"/>
            <a:ext cx="533400" cy="492125"/>
            <a:chOff x="96" y="2784"/>
            <a:chExt cx="1062" cy="981"/>
          </a:xfrm>
        </p:grpSpPr>
        <p:sp>
          <p:nvSpPr>
            <p:cNvPr id="70819" name="任意多边形 70818"/>
            <p:cNvSpPr/>
            <p:nvPr userDrawn="1"/>
          </p:nvSpPr>
          <p:spPr>
            <a:xfrm>
              <a:off x="121" y="2784"/>
              <a:ext cx="207" cy="81"/>
            </a:xfrm>
            <a:custGeom>
              <a:avLst/>
              <a:gdLst/>
              <a:ahLst/>
              <a:cxnLst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0" name="任意多边形 70819"/>
            <p:cNvSpPr>
              <a:spLocks noEditPoints="1"/>
            </p:cNvSpPr>
            <p:nvPr userDrawn="1"/>
          </p:nvSpPr>
          <p:spPr>
            <a:xfrm>
              <a:off x="96" y="2789"/>
              <a:ext cx="1062" cy="976"/>
            </a:xfrm>
            <a:custGeom>
              <a:avLst/>
              <a:gdLst/>
              <a:ahLst/>
              <a:cxnLst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1" name="任意多边形 70820"/>
            <p:cNvSpPr/>
            <p:nvPr userDrawn="1"/>
          </p:nvSpPr>
          <p:spPr>
            <a:xfrm>
              <a:off x="348" y="3254"/>
              <a:ext cx="86" cy="102"/>
            </a:xfrm>
            <a:custGeom>
              <a:avLst/>
              <a:gdLst/>
              <a:ahLst/>
              <a:cxnLst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2" name="任意多边形 70821"/>
            <p:cNvSpPr/>
            <p:nvPr userDrawn="1"/>
          </p:nvSpPr>
          <p:spPr>
            <a:xfrm>
              <a:off x="267" y="3295"/>
              <a:ext cx="76" cy="136"/>
            </a:xfrm>
            <a:custGeom>
              <a:avLst/>
              <a:gdLst/>
              <a:ahLst/>
              <a:cxnLst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3" name="任意多边形 70822"/>
            <p:cNvSpPr/>
            <p:nvPr userDrawn="1"/>
          </p:nvSpPr>
          <p:spPr>
            <a:xfrm>
              <a:off x="222" y="3022"/>
              <a:ext cx="243" cy="116"/>
            </a:xfrm>
            <a:custGeom>
              <a:avLst/>
              <a:gdLst/>
              <a:ahLst/>
              <a:cxnLst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4" name="任意多边形 70823"/>
            <p:cNvSpPr/>
            <p:nvPr userDrawn="1"/>
          </p:nvSpPr>
          <p:spPr>
            <a:xfrm>
              <a:off x="500" y="3345"/>
              <a:ext cx="177" cy="187"/>
            </a:xfrm>
            <a:custGeom>
              <a:avLst/>
              <a:gdLst/>
              <a:ahLst/>
              <a:cxnLst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5" name="任意多边形 70824"/>
            <p:cNvSpPr/>
            <p:nvPr userDrawn="1"/>
          </p:nvSpPr>
          <p:spPr>
            <a:xfrm>
              <a:off x="905" y="3158"/>
              <a:ext cx="177" cy="36"/>
            </a:xfrm>
            <a:custGeom>
              <a:avLst/>
              <a:gdLst/>
              <a:ahLst/>
              <a:cxnLst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6" name="任意多边形 70825"/>
            <p:cNvSpPr/>
            <p:nvPr userDrawn="1"/>
          </p:nvSpPr>
          <p:spPr>
            <a:xfrm>
              <a:off x="965" y="3153"/>
              <a:ext cx="137" cy="81"/>
            </a:xfrm>
            <a:custGeom>
              <a:avLst/>
              <a:gdLst/>
              <a:ahLst/>
              <a:cxnLst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7" name="任意多边形 70826"/>
            <p:cNvSpPr/>
            <p:nvPr userDrawn="1"/>
          </p:nvSpPr>
          <p:spPr>
            <a:xfrm>
              <a:off x="960" y="3204"/>
              <a:ext cx="177" cy="86"/>
            </a:xfrm>
            <a:custGeom>
              <a:avLst/>
              <a:gdLst/>
              <a:ahLst/>
              <a:cxnLst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8" name="任意多边形 70827"/>
            <p:cNvSpPr/>
            <p:nvPr userDrawn="1"/>
          </p:nvSpPr>
          <p:spPr>
            <a:xfrm>
              <a:off x="844" y="3285"/>
              <a:ext cx="248" cy="60"/>
            </a:xfrm>
            <a:custGeom>
              <a:avLst/>
              <a:gdLst/>
              <a:ahLst/>
              <a:cxnLst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29" name="任意多边形 70828"/>
            <p:cNvSpPr/>
            <p:nvPr userDrawn="1"/>
          </p:nvSpPr>
          <p:spPr>
            <a:xfrm>
              <a:off x="869" y="3340"/>
              <a:ext cx="203" cy="56"/>
            </a:xfrm>
            <a:custGeom>
              <a:avLst/>
              <a:gdLst/>
              <a:ahLst/>
              <a:cxnLst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30" name="任意多边形 70829"/>
            <p:cNvSpPr/>
            <p:nvPr userDrawn="1"/>
          </p:nvSpPr>
          <p:spPr>
            <a:xfrm>
              <a:off x="859" y="3386"/>
              <a:ext cx="207" cy="172"/>
            </a:xfrm>
            <a:custGeom>
              <a:avLst/>
              <a:gdLst/>
              <a:ahLst/>
              <a:cxnLst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31" name="任意多边形 70830"/>
            <p:cNvSpPr/>
            <p:nvPr userDrawn="1"/>
          </p:nvSpPr>
          <p:spPr>
            <a:xfrm>
              <a:off x="996" y="3305"/>
              <a:ext cx="126" cy="318"/>
            </a:xfrm>
            <a:custGeom>
              <a:avLst/>
              <a:gdLst/>
              <a:ahLst/>
              <a:cxnLst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0832" name="组合 70831"/>
          <p:cNvGrpSpPr/>
          <p:nvPr/>
        </p:nvGrpSpPr>
        <p:grpSpPr>
          <a:xfrm>
            <a:off x="1066800" y="5562600"/>
            <a:ext cx="533400" cy="492125"/>
            <a:chOff x="96" y="2784"/>
            <a:chExt cx="1062" cy="981"/>
          </a:xfrm>
        </p:grpSpPr>
        <p:sp>
          <p:nvSpPr>
            <p:cNvPr id="70833" name="任意多边形 70832"/>
            <p:cNvSpPr/>
            <p:nvPr userDrawn="1"/>
          </p:nvSpPr>
          <p:spPr>
            <a:xfrm>
              <a:off x="121" y="2784"/>
              <a:ext cx="207" cy="81"/>
            </a:xfrm>
            <a:custGeom>
              <a:avLst/>
              <a:gdLst/>
              <a:ahLst/>
              <a:cxnLst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34" name="任意多边形 70833"/>
            <p:cNvSpPr>
              <a:spLocks noEditPoints="1"/>
            </p:cNvSpPr>
            <p:nvPr userDrawn="1"/>
          </p:nvSpPr>
          <p:spPr>
            <a:xfrm>
              <a:off x="96" y="2789"/>
              <a:ext cx="1062" cy="976"/>
            </a:xfrm>
            <a:custGeom>
              <a:avLst/>
              <a:gdLst/>
              <a:ahLst/>
              <a:cxnLst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35" name="任意多边形 70834"/>
            <p:cNvSpPr/>
            <p:nvPr userDrawn="1"/>
          </p:nvSpPr>
          <p:spPr>
            <a:xfrm>
              <a:off x="348" y="3254"/>
              <a:ext cx="86" cy="102"/>
            </a:xfrm>
            <a:custGeom>
              <a:avLst/>
              <a:gdLst/>
              <a:ahLst/>
              <a:cxnLst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36" name="任意多边形 70835"/>
            <p:cNvSpPr/>
            <p:nvPr userDrawn="1"/>
          </p:nvSpPr>
          <p:spPr>
            <a:xfrm>
              <a:off x="267" y="3295"/>
              <a:ext cx="76" cy="136"/>
            </a:xfrm>
            <a:custGeom>
              <a:avLst/>
              <a:gdLst/>
              <a:ahLst/>
              <a:cxnLst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37" name="任意多边形 70836"/>
            <p:cNvSpPr/>
            <p:nvPr userDrawn="1"/>
          </p:nvSpPr>
          <p:spPr>
            <a:xfrm>
              <a:off x="222" y="3022"/>
              <a:ext cx="243" cy="116"/>
            </a:xfrm>
            <a:custGeom>
              <a:avLst/>
              <a:gdLst/>
              <a:ahLst/>
              <a:cxnLst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38" name="任意多边形 70837"/>
            <p:cNvSpPr/>
            <p:nvPr userDrawn="1"/>
          </p:nvSpPr>
          <p:spPr>
            <a:xfrm>
              <a:off x="500" y="3345"/>
              <a:ext cx="177" cy="187"/>
            </a:xfrm>
            <a:custGeom>
              <a:avLst/>
              <a:gdLst/>
              <a:ahLst/>
              <a:cxnLst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39" name="任意多边形 70838"/>
            <p:cNvSpPr/>
            <p:nvPr userDrawn="1"/>
          </p:nvSpPr>
          <p:spPr>
            <a:xfrm>
              <a:off x="905" y="3158"/>
              <a:ext cx="177" cy="36"/>
            </a:xfrm>
            <a:custGeom>
              <a:avLst/>
              <a:gdLst/>
              <a:ahLst/>
              <a:cxnLst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40" name="任意多边形 70839"/>
            <p:cNvSpPr/>
            <p:nvPr userDrawn="1"/>
          </p:nvSpPr>
          <p:spPr>
            <a:xfrm>
              <a:off x="965" y="3153"/>
              <a:ext cx="137" cy="81"/>
            </a:xfrm>
            <a:custGeom>
              <a:avLst/>
              <a:gdLst/>
              <a:ahLst/>
              <a:cxnLst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41" name="任意多边形 70840"/>
            <p:cNvSpPr/>
            <p:nvPr userDrawn="1"/>
          </p:nvSpPr>
          <p:spPr>
            <a:xfrm>
              <a:off x="960" y="3204"/>
              <a:ext cx="177" cy="86"/>
            </a:xfrm>
            <a:custGeom>
              <a:avLst/>
              <a:gdLst/>
              <a:ahLst/>
              <a:cxnLst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42" name="任意多边形 70841"/>
            <p:cNvSpPr/>
            <p:nvPr userDrawn="1"/>
          </p:nvSpPr>
          <p:spPr>
            <a:xfrm>
              <a:off x="844" y="3285"/>
              <a:ext cx="248" cy="60"/>
            </a:xfrm>
            <a:custGeom>
              <a:avLst/>
              <a:gdLst/>
              <a:ahLst/>
              <a:cxnLst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43" name="任意多边形 70842"/>
            <p:cNvSpPr/>
            <p:nvPr userDrawn="1"/>
          </p:nvSpPr>
          <p:spPr>
            <a:xfrm>
              <a:off x="869" y="3340"/>
              <a:ext cx="203" cy="56"/>
            </a:xfrm>
            <a:custGeom>
              <a:avLst/>
              <a:gdLst/>
              <a:ahLst/>
              <a:cxnLst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44" name="任意多边形 70843"/>
            <p:cNvSpPr/>
            <p:nvPr userDrawn="1"/>
          </p:nvSpPr>
          <p:spPr>
            <a:xfrm>
              <a:off x="859" y="3386"/>
              <a:ext cx="207" cy="172"/>
            </a:xfrm>
            <a:custGeom>
              <a:avLst/>
              <a:gdLst/>
              <a:ahLst/>
              <a:cxnLst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45" name="任意多边形 70844"/>
            <p:cNvSpPr/>
            <p:nvPr userDrawn="1"/>
          </p:nvSpPr>
          <p:spPr>
            <a:xfrm>
              <a:off x="996" y="3305"/>
              <a:ext cx="126" cy="318"/>
            </a:xfrm>
            <a:custGeom>
              <a:avLst/>
              <a:gdLst/>
              <a:ahLst/>
              <a:cxnLst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0846" name="组合 70845"/>
          <p:cNvGrpSpPr/>
          <p:nvPr/>
        </p:nvGrpSpPr>
        <p:grpSpPr>
          <a:xfrm>
            <a:off x="381000" y="3962400"/>
            <a:ext cx="533400" cy="492125"/>
            <a:chOff x="96" y="2784"/>
            <a:chExt cx="1062" cy="981"/>
          </a:xfrm>
        </p:grpSpPr>
        <p:sp>
          <p:nvSpPr>
            <p:cNvPr id="70847" name="任意多边形 70846"/>
            <p:cNvSpPr/>
            <p:nvPr userDrawn="1"/>
          </p:nvSpPr>
          <p:spPr>
            <a:xfrm>
              <a:off x="121" y="2784"/>
              <a:ext cx="207" cy="81"/>
            </a:xfrm>
            <a:custGeom>
              <a:avLst/>
              <a:gdLst/>
              <a:ahLst/>
              <a:cxnLst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48" name="任意多边形 70847"/>
            <p:cNvSpPr>
              <a:spLocks noEditPoints="1"/>
            </p:cNvSpPr>
            <p:nvPr userDrawn="1"/>
          </p:nvSpPr>
          <p:spPr>
            <a:xfrm>
              <a:off x="96" y="2789"/>
              <a:ext cx="1062" cy="976"/>
            </a:xfrm>
            <a:custGeom>
              <a:avLst/>
              <a:gdLst/>
              <a:ahLst/>
              <a:cxnLst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49" name="任意多边形 70848"/>
            <p:cNvSpPr/>
            <p:nvPr userDrawn="1"/>
          </p:nvSpPr>
          <p:spPr>
            <a:xfrm>
              <a:off x="348" y="3254"/>
              <a:ext cx="86" cy="102"/>
            </a:xfrm>
            <a:custGeom>
              <a:avLst/>
              <a:gdLst/>
              <a:ahLst/>
              <a:cxnLst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0" name="任意多边形 70849"/>
            <p:cNvSpPr/>
            <p:nvPr userDrawn="1"/>
          </p:nvSpPr>
          <p:spPr>
            <a:xfrm>
              <a:off x="267" y="3295"/>
              <a:ext cx="76" cy="136"/>
            </a:xfrm>
            <a:custGeom>
              <a:avLst/>
              <a:gdLst/>
              <a:ahLst/>
              <a:cxnLst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1" name="任意多边形 70850"/>
            <p:cNvSpPr/>
            <p:nvPr userDrawn="1"/>
          </p:nvSpPr>
          <p:spPr>
            <a:xfrm>
              <a:off x="222" y="3022"/>
              <a:ext cx="243" cy="116"/>
            </a:xfrm>
            <a:custGeom>
              <a:avLst/>
              <a:gdLst/>
              <a:ahLst/>
              <a:cxnLst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2" name="任意多边形 70851"/>
            <p:cNvSpPr/>
            <p:nvPr userDrawn="1"/>
          </p:nvSpPr>
          <p:spPr>
            <a:xfrm>
              <a:off x="500" y="3345"/>
              <a:ext cx="177" cy="187"/>
            </a:xfrm>
            <a:custGeom>
              <a:avLst/>
              <a:gdLst/>
              <a:ahLst/>
              <a:cxnLst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3" name="任意多边形 70852"/>
            <p:cNvSpPr/>
            <p:nvPr userDrawn="1"/>
          </p:nvSpPr>
          <p:spPr>
            <a:xfrm>
              <a:off x="905" y="3158"/>
              <a:ext cx="177" cy="36"/>
            </a:xfrm>
            <a:custGeom>
              <a:avLst/>
              <a:gdLst/>
              <a:ahLst/>
              <a:cxnLst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4" name="任意多边形 70853"/>
            <p:cNvSpPr/>
            <p:nvPr userDrawn="1"/>
          </p:nvSpPr>
          <p:spPr>
            <a:xfrm>
              <a:off x="965" y="3153"/>
              <a:ext cx="137" cy="81"/>
            </a:xfrm>
            <a:custGeom>
              <a:avLst/>
              <a:gdLst/>
              <a:ahLst/>
              <a:cxnLst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5" name="任意多边形 70854"/>
            <p:cNvSpPr/>
            <p:nvPr userDrawn="1"/>
          </p:nvSpPr>
          <p:spPr>
            <a:xfrm>
              <a:off x="960" y="3204"/>
              <a:ext cx="177" cy="86"/>
            </a:xfrm>
            <a:custGeom>
              <a:avLst/>
              <a:gdLst/>
              <a:ahLst/>
              <a:cxnLst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6" name="任意多边形 70855"/>
            <p:cNvSpPr/>
            <p:nvPr userDrawn="1"/>
          </p:nvSpPr>
          <p:spPr>
            <a:xfrm>
              <a:off x="844" y="3285"/>
              <a:ext cx="248" cy="60"/>
            </a:xfrm>
            <a:custGeom>
              <a:avLst/>
              <a:gdLst/>
              <a:ahLst/>
              <a:cxnLst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7" name="任意多边形 70856"/>
            <p:cNvSpPr/>
            <p:nvPr userDrawn="1"/>
          </p:nvSpPr>
          <p:spPr>
            <a:xfrm>
              <a:off x="869" y="3340"/>
              <a:ext cx="203" cy="56"/>
            </a:xfrm>
            <a:custGeom>
              <a:avLst/>
              <a:gdLst/>
              <a:ahLst/>
              <a:cxnLst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8" name="任意多边形 70857"/>
            <p:cNvSpPr/>
            <p:nvPr userDrawn="1"/>
          </p:nvSpPr>
          <p:spPr>
            <a:xfrm>
              <a:off x="859" y="3386"/>
              <a:ext cx="207" cy="172"/>
            </a:xfrm>
            <a:custGeom>
              <a:avLst/>
              <a:gdLst/>
              <a:ahLst/>
              <a:cxnLst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59" name="任意多边形 70858"/>
            <p:cNvSpPr/>
            <p:nvPr userDrawn="1"/>
          </p:nvSpPr>
          <p:spPr>
            <a:xfrm>
              <a:off x="996" y="3305"/>
              <a:ext cx="126" cy="318"/>
            </a:xfrm>
            <a:custGeom>
              <a:avLst/>
              <a:gdLst/>
              <a:ahLst/>
              <a:cxnLst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0860" name="组合 70859"/>
          <p:cNvGrpSpPr/>
          <p:nvPr/>
        </p:nvGrpSpPr>
        <p:grpSpPr>
          <a:xfrm>
            <a:off x="381000" y="5070475"/>
            <a:ext cx="533400" cy="492125"/>
            <a:chOff x="96" y="2784"/>
            <a:chExt cx="1062" cy="981"/>
          </a:xfrm>
        </p:grpSpPr>
        <p:sp>
          <p:nvSpPr>
            <p:cNvPr id="70861" name="任意多边形 70860"/>
            <p:cNvSpPr/>
            <p:nvPr userDrawn="1"/>
          </p:nvSpPr>
          <p:spPr>
            <a:xfrm>
              <a:off x="121" y="2784"/>
              <a:ext cx="207" cy="81"/>
            </a:xfrm>
            <a:custGeom>
              <a:avLst/>
              <a:gdLst/>
              <a:ahLst/>
              <a:cxnLst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62" name="任意多边形 70861"/>
            <p:cNvSpPr>
              <a:spLocks noEditPoints="1"/>
            </p:cNvSpPr>
            <p:nvPr userDrawn="1"/>
          </p:nvSpPr>
          <p:spPr>
            <a:xfrm>
              <a:off x="96" y="2789"/>
              <a:ext cx="1062" cy="976"/>
            </a:xfrm>
            <a:custGeom>
              <a:avLst/>
              <a:gdLst/>
              <a:ahLst/>
              <a:cxnLst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63" name="任意多边形 70862"/>
            <p:cNvSpPr/>
            <p:nvPr userDrawn="1"/>
          </p:nvSpPr>
          <p:spPr>
            <a:xfrm>
              <a:off x="348" y="3254"/>
              <a:ext cx="86" cy="102"/>
            </a:xfrm>
            <a:custGeom>
              <a:avLst/>
              <a:gdLst/>
              <a:ahLst/>
              <a:cxnLst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64" name="任意多边形 70863"/>
            <p:cNvSpPr/>
            <p:nvPr userDrawn="1"/>
          </p:nvSpPr>
          <p:spPr>
            <a:xfrm>
              <a:off x="267" y="3295"/>
              <a:ext cx="76" cy="136"/>
            </a:xfrm>
            <a:custGeom>
              <a:avLst/>
              <a:gdLst/>
              <a:ahLst/>
              <a:cxnLst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65" name="任意多边形 70864"/>
            <p:cNvSpPr/>
            <p:nvPr userDrawn="1"/>
          </p:nvSpPr>
          <p:spPr>
            <a:xfrm>
              <a:off x="222" y="3022"/>
              <a:ext cx="243" cy="116"/>
            </a:xfrm>
            <a:custGeom>
              <a:avLst/>
              <a:gdLst/>
              <a:ahLst/>
              <a:cxnLst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66" name="任意多边形 70865"/>
            <p:cNvSpPr/>
            <p:nvPr userDrawn="1"/>
          </p:nvSpPr>
          <p:spPr>
            <a:xfrm>
              <a:off x="500" y="3345"/>
              <a:ext cx="177" cy="187"/>
            </a:xfrm>
            <a:custGeom>
              <a:avLst/>
              <a:gdLst/>
              <a:ahLst/>
              <a:cxnLst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67" name="任意多边形 70866"/>
            <p:cNvSpPr/>
            <p:nvPr userDrawn="1"/>
          </p:nvSpPr>
          <p:spPr>
            <a:xfrm>
              <a:off x="905" y="3158"/>
              <a:ext cx="177" cy="36"/>
            </a:xfrm>
            <a:custGeom>
              <a:avLst/>
              <a:gdLst/>
              <a:ahLst/>
              <a:cxnLst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68" name="任意多边形 70867"/>
            <p:cNvSpPr/>
            <p:nvPr userDrawn="1"/>
          </p:nvSpPr>
          <p:spPr>
            <a:xfrm>
              <a:off x="965" y="3153"/>
              <a:ext cx="137" cy="81"/>
            </a:xfrm>
            <a:custGeom>
              <a:avLst/>
              <a:gdLst/>
              <a:ahLst/>
              <a:cxnLst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69" name="任意多边形 70868"/>
            <p:cNvSpPr/>
            <p:nvPr userDrawn="1"/>
          </p:nvSpPr>
          <p:spPr>
            <a:xfrm>
              <a:off x="960" y="3204"/>
              <a:ext cx="177" cy="86"/>
            </a:xfrm>
            <a:custGeom>
              <a:avLst/>
              <a:gdLst/>
              <a:ahLst/>
              <a:cxnLst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70" name="任意多边形 70869"/>
            <p:cNvSpPr/>
            <p:nvPr userDrawn="1"/>
          </p:nvSpPr>
          <p:spPr>
            <a:xfrm>
              <a:off x="844" y="3285"/>
              <a:ext cx="248" cy="60"/>
            </a:xfrm>
            <a:custGeom>
              <a:avLst/>
              <a:gdLst/>
              <a:ahLst/>
              <a:cxnLst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71" name="任意多边形 70870"/>
            <p:cNvSpPr/>
            <p:nvPr userDrawn="1"/>
          </p:nvSpPr>
          <p:spPr>
            <a:xfrm>
              <a:off x="869" y="3340"/>
              <a:ext cx="203" cy="56"/>
            </a:xfrm>
            <a:custGeom>
              <a:avLst/>
              <a:gdLst/>
              <a:ahLst/>
              <a:cxnLst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72" name="任意多边形 70871"/>
            <p:cNvSpPr/>
            <p:nvPr userDrawn="1"/>
          </p:nvSpPr>
          <p:spPr>
            <a:xfrm>
              <a:off x="859" y="3386"/>
              <a:ext cx="207" cy="172"/>
            </a:xfrm>
            <a:custGeom>
              <a:avLst/>
              <a:gdLst/>
              <a:ahLst/>
              <a:cxnLst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73" name="任意多边形 70872"/>
            <p:cNvSpPr/>
            <p:nvPr userDrawn="1"/>
          </p:nvSpPr>
          <p:spPr>
            <a:xfrm>
              <a:off x="996" y="3305"/>
              <a:ext cx="126" cy="318"/>
            </a:xfrm>
            <a:custGeom>
              <a:avLst/>
              <a:gdLst/>
              <a:ahLst/>
              <a:cxnLst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0874" name="组合 70873"/>
          <p:cNvGrpSpPr/>
          <p:nvPr/>
        </p:nvGrpSpPr>
        <p:grpSpPr>
          <a:xfrm>
            <a:off x="381000" y="6121400"/>
            <a:ext cx="533400" cy="492125"/>
            <a:chOff x="96" y="2784"/>
            <a:chExt cx="1062" cy="981"/>
          </a:xfrm>
        </p:grpSpPr>
        <p:sp>
          <p:nvSpPr>
            <p:cNvPr id="70875" name="任意多边形 70874"/>
            <p:cNvSpPr/>
            <p:nvPr userDrawn="1"/>
          </p:nvSpPr>
          <p:spPr>
            <a:xfrm>
              <a:off x="121" y="2784"/>
              <a:ext cx="207" cy="81"/>
            </a:xfrm>
            <a:custGeom>
              <a:avLst/>
              <a:gdLst/>
              <a:ahLst/>
              <a:cxnLst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76" name="任意多边形 70875"/>
            <p:cNvSpPr>
              <a:spLocks noEditPoints="1"/>
            </p:cNvSpPr>
            <p:nvPr userDrawn="1"/>
          </p:nvSpPr>
          <p:spPr>
            <a:xfrm>
              <a:off x="96" y="2789"/>
              <a:ext cx="1062" cy="976"/>
            </a:xfrm>
            <a:custGeom>
              <a:avLst/>
              <a:gdLst/>
              <a:ahLst/>
              <a:cxnLst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77" name="任意多边形 70876"/>
            <p:cNvSpPr/>
            <p:nvPr userDrawn="1"/>
          </p:nvSpPr>
          <p:spPr>
            <a:xfrm>
              <a:off x="348" y="3254"/>
              <a:ext cx="86" cy="102"/>
            </a:xfrm>
            <a:custGeom>
              <a:avLst/>
              <a:gdLst/>
              <a:ahLst/>
              <a:cxnLst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78" name="任意多边形 70877"/>
            <p:cNvSpPr/>
            <p:nvPr userDrawn="1"/>
          </p:nvSpPr>
          <p:spPr>
            <a:xfrm>
              <a:off x="267" y="3295"/>
              <a:ext cx="76" cy="136"/>
            </a:xfrm>
            <a:custGeom>
              <a:avLst/>
              <a:gdLst/>
              <a:ahLst/>
              <a:cxnLst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79" name="任意多边形 70878"/>
            <p:cNvSpPr/>
            <p:nvPr userDrawn="1"/>
          </p:nvSpPr>
          <p:spPr>
            <a:xfrm>
              <a:off x="222" y="3022"/>
              <a:ext cx="243" cy="116"/>
            </a:xfrm>
            <a:custGeom>
              <a:avLst/>
              <a:gdLst/>
              <a:ahLst/>
              <a:cxnLst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80" name="任意多边形 70879"/>
            <p:cNvSpPr/>
            <p:nvPr userDrawn="1"/>
          </p:nvSpPr>
          <p:spPr>
            <a:xfrm>
              <a:off x="500" y="3345"/>
              <a:ext cx="177" cy="187"/>
            </a:xfrm>
            <a:custGeom>
              <a:avLst/>
              <a:gdLst/>
              <a:ahLst/>
              <a:cxnLst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81" name="任意多边形 70880"/>
            <p:cNvSpPr/>
            <p:nvPr userDrawn="1"/>
          </p:nvSpPr>
          <p:spPr>
            <a:xfrm>
              <a:off x="905" y="3158"/>
              <a:ext cx="177" cy="36"/>
            </a:xfrm>
            <a:custGeom>
              <a:avLst/>
              <a:gdLst/>
              <a:ahLst/>
              <a:cxnLst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82" name="任意多边形 70881"/>
            <p:cNvSpPr/>
            <p:nvPr userDrawn="1"/>
          </p:nvSpPr>
          <p:spPr>
            <a:xfrm>
              <a:off x="965" y="3153"/>
              <a:ext cx="137" cy="81"/>
            </a:xfrm>
            <a:custGeom>
              <a:avLst/>
              <a:gdLst/>
              <a:ahLst/>
              <a:cxnLst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83" name="任意多边形 70882"/>
            <p:cNvSpPr/>
            <p:nvPr userDrawn="1"/>
          </p:nvSpPr>
          <p:spPr>
            <a:xfrm>
              <a:off x="960" y="3204"/>
              <a:ext cx="177" cy="86"/>
            </a:xfrm>
            <a:custGeom>
              <a:avLst/>
              <a:gdLst/>
              <a:ahLst/>
              <a:cxnLst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84" name="任意多边形 70883"/>
            <p:cNvSpPr/>
            <p:nvPr userDrawn="1"/>
          </p:nvSpPr>
          <p:spPr>
            <a:xfrm>
              <a:off x="844" y="3285"/>
              <a:ext cx="248" cy="60"/>
            </a:xfrm>
            <a:custGeom>
              <a:avLst/>
              <a:gdLst/>
              <a:ahLst/>
              <a:cxnLst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85" name="任意多边形 70884"/>
            <p:cNvSpPr/>
            <p:nvPr userDrawn="1"/>
          </p:nvSpPr>
          <p:spPr>
            <a:xfrm>
              <a:off x="869" y="3340"/>
              <a:ext cx="203" cy="56"/>
            </a:xfrm>
            <a:custGeom>
              <a:avLst/>
              <a:gdLst/>
              <a:ahLst/>
              <a:cxnLst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86" name="任意多边形 70885"/>
            <p:cNvSpPr/>
            <p:nvPr userDrawn="1"/>
          </p:nvSpPr>
          <p:spPr>
            <a:xfrm>
              <a:off x="859" y="3386"/>
              <a:ext cx="207" cy="172"/>
            </a:xfrm>
            <a:custGeom>
              <a:avLst/>
              <a:gdLst/>
              <a:ahLst/>
              <a:cxnLst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0887" name="任意多边形 70886"/>
            <p:cNvSpPr/>
            <p:nvPr userDrawn="1"/>
          </p:nvSpPr>
          <p:spPr>
            <a:xfrm>
              <a:off x="996" y="3305"/>
              <a:ext cx="126" cy="318"/>
            </a:xfrm>
            <a:custGeom>
              <a:avLst/>
              <a:gdLst/>
              <a:ahLst/>
              <a:cxnLst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0888" name="组合 70887"/>
          <p:cNvGrpSpPr/>
          <p:nvPr/>
        </p:nvGrpSpPr>
        <p:grpSpPr>
          <a:xfrm>
            <a:off x="6934200" y="-7937"/>
            <a:ext cx="2317750" cy="2063750"/>
            <a:chOff x="4080" y="-5"/>
            <a:chExt cx="1748" cy="1556"/>
          </a:xfrm>
        </p:grpSpPr>
        <p:sp>
          <p:nvSpPr>
            <p:cNvPr id="70889" name="任意多边形 70888"/>
            <p:cNvSpPr/>
            <p:nvPr userDrawn="1"/>
          </p:nvSpPr>
          <p:spPr>
            <a:xfrm>
              <a:off x="4161" y="-5"/>
              <a:ext cx="1586" cy="1443"/>
            </a:xfrm>
            <a:custGeom>
              <a:avLst/>
              <a:gdLst/>
              <a:ahLst/>
              <a:cxnLst/>
              <a:pathLst>
                <a:path w="546" h="497">
                  <a:moveTo>
                    <a:pt x="23" y="4"/>
                  </a:moveTo>
                  <a:cubicBezTo>
                    <a:pt x="23" y="4"/>
                    <a:pt x="0" y="34"/>
                    <a:pt x="11" y="71"/>
                  </a:cubicBezTo>
                  <a:cubicBezTo>
                    <a:pt x="19" y="100"/>
                    <a:pt x="25" y="393"/>
                    <a:pt x="25" y="393"/>
                  </a:cubicBezTo>
                  <a:cubicBezTo>
                    <a:pt x="25" y="393"/>
                    <a:pt x="42" y="452"/>
                    <a:pt x="54" y="457"/>
                  </a:cubicBezTo>
                  <a:cubicBezTo>
                    <a:pt x="66" y="462"/>
                    <a:pt x="158" y="482"/>
                    <a:pt x="158" y="482"/>
                  </a:cubicBezTo>
                  <a:cubicBezTo>
                    <a:pt x="158" y="482"/>
                    <a:pt x="191" y="497"/>
                    <a:pt x="204" y="495"/>
                  </a:cubicBezTo>
                  <a:cubicBezTo>
                    <a:pt x="217" y="494"/>
                    <a:pt x="506" y="487"/>
                    <a:pt x="520" y="475"/>
                  </a:cubicBezTo>
                  <a:cubicBezTo>
                    <a:pt x="533" y="463"/>
                    <a:pt x="546" y="218"/>
                    <a:pt x="533" y="167"/>
                  </a:cubicBezTo>
                  <a:cubicBezTo>
                    <a:pt x="520" y="117"/>
                    <a:pt x="404" y="14"/>
                    <a:pt x="369" y="16"/>
                  </a:cubicBezTo>
                  <a:cubicBezTo>
                    <a:pt x="335" y="17"/>
                    <a:pt x="249" y="29"/>
                    <a:pt x="249" y="29"/>
                  </a:cubicBezTo>
                  <a:lnTo>
                    <a:pt x="198" y="11"/>
                  </a:lnTo>
                  <a:lnTo>
                    <a:pt x="151" y="2"/>
                  </a:lnTo>
                  <a:cubicBezTo>
                    <a:pt x="151" y="2"/>
                    <a:pt x="79" y="0"/>
                    <a:pt x="23" y="4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txBody>
            <a:bodyPr/>
            <a:p>
              <a:endParaRPr lang="zh-CN" altLang="en-US"/>
            </a:p>
          </p:txBody>
        </p:sp>
        <p:grpSp>
          <p:nvGrpSpPr>
            <p:cNvPr id="70890" name="组合 70889"/>
            <p:cNvGrpSpPr/>
            <p:nvPr userDrawn="1"/>
          </p:nvGrpSpPr>
          <p:grpSpPr>
            <a:xfrm>
              <a:off x="4080" y="0"/>
              <a:ext cx="1748" cy="1551"/>
              <a:chOff x="2918" y="18"/>
              <a:chExt cx="2958" cy="2699"/>
            </a:xfrm>
          </p:grpSpPr>
          <p:sp>
            <p:nvSpPr>
              <p:cNvPr id="70891" name="任意多边形 70890"/>
              <p:cNvSpPr/>
              <p:nvPr/>
            </p:nvSpPr>
            <p:spPr>
              <a:xfrm>
                <a:off x="3060" y="18"/>
                <a:ext cx="490" cy="187"/>
              </a:xfrm>
              <a:custGeom>
                <a:avLst/>
                <a:gdLst/>
                <a:ahLst/>
                <a:cxnLst/>
                <a:pathLst>
                  <a:path w="97" h="37">
                    <a:moveTo>
                      <a:pt x="71" y="25"/>
                    </a:moveTo>
                    <a:cubicBezTo>
                      <a:pt x="81" y="22"/>
                      <a:pt x="87" y="21"/>
                      <a:pt x="91" y="20"/>
                    </a:cubicBezTo>
                    <a:cubicBezTo>
                      <a:pt x="91" y="19"/>
                      <a:pt x="91" y="19"/>
                      <a:pt x="92" y="17"/>
                    </a:cubicBezTo>
                    <a:cubicBezTo>
                      <a:pt x="97" y="11"/>
                      <a:pt x="95" y="4"/>
                      <a:pt x="88" y="0"/>
                    </a:cubicBezTo>
                    <a:lnTo>
                      <a:pt x="25" y="0"/>
                    </a:lnTo>
                    <a:cubicBezTo>
                      <a:pt x="10" y="3"/>
                      <a:pt x="0" y="10"/>
                      <a:pt x="10" y="22"/>
                    </a:cubicBezTo>
                    <a:cubicBezTo>
                      <a:pt x="10" y="22"/>
                      <a:pt x="28" y="37"/>
                      <a:pt x="71" y="25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892" name="任意多边形 70891"/>
              <p:cNvSpPr>
                <a:spLocks noEditPoints="1"/>
              </p:cNvSpPr>
              <p:nvPr/>
            </p:nvSpPr>
            <p:spPr>
              <a:xfrm>
                <a:off x="2918" y="18"/>
                <a:ext cx="2958" cy="2699"/>
              </a:xfrm>
              <a:custGeom>
                <a:avLst/>
                <a:gdLst/>
                <a:ahLst/>
                <a:cxnLst/>
                <a:pathLst>
                  <a:path w="585" h="534">
                    <a:moveTo>
                      <a:pt x="554" y="76"/>
                    </a:moveTo>
                    <a:cubicBezTo>
                      <a:pt x="551" y="32"/>
                      <a:pt x="543" y="9"/>
                      <a:pt x="504" y="1"/>
                    </a:cubicBezTo>
                    <a:cubicBezTo>
                      <a:pt x="500" y="1"/>
                      <a:pt x="494" y="0"/>
                      <a:pt x="486" y="0"/>
                    </a:cubicBezTo>
                    <a:lnTo>
                      <a:pt x="157" y="0"/>
                    </a:lnTo>
                    <a:cubicBezTo>
                      <a:pt x="156" y="5"/>
                      <a:pt x="153" y="17"/>
                      <a:pt x="158" y="17"/>
                    </a:cubicBezTo>
                    <a:cubicBezTo>
                      <a:pt x="171" y="17"/>
                      <a:pt x="223" y="21"/>
                      <a:pt x="225" y="21"/>
                    </a:cubicBezTo>
                    <a:cubicBezTo>
                      <a:pt x="226" y="21"/>
                      <a:pt x="250" y="16"/>
                      <a:pt x="237" y="28"/>
                    </a:cubicBezTo>
                    <a:cubicBezTo>
                      <a:pt x="223" y="41"/>
                      <a:pt x="192" y="41"/>
                      <a:pt x="174" y="39"/>
                    </a:cubicBezTo>
                    <a:cubicBezTo>
                      <a:pt x="131" y="36"/>
                      <a:pt x="152" y="56"/>
                      <a:pt x="168" y="56"/>
                    </a:cubicBezTo>
                    <a:cubicBezTo>
                      <a:pt x="218" y="56"/>
                      <a:pt x="228" y="68"/>
                      <a:pt x="207" y="71"/>
                    </a:cubicBezTo>
                    <a:cubicBezTo>
                      <a:pt x="186" y="74"/>
                      <a:pt x="182" y="73"/>
                      <a:pt x="162" y="76"/>
                    </a:cubicBezTo>
                    <a:cubicBezTo>
                      <a:pt x="7" y="101"/>
                      <a:pt x="59" y="60"/>
                      <a:pt x="74" y="60"/>
                    </a:cubicBezTo>
                    <a:cubicBezTo>
                      <a:pt x="139" y="59"/>
                      <a:pt x="123" y="37"/>
                      <a:pt x="107" y="42"/>
                    </a:cubicBezTo>
                    <a:cubicBezTo>
                      <a:pt x="91" y="46"/>
                      <a:pt x="34" y="27"/>
                      <a:pt x="26" y="63"/>
                    </a:cubicBezTo>
                    <a:cubicBezTo>
                      <a:pt x="19" y="100"/>
                      <a:pt x="42" y="282"/>
                      <a:pt x="36" y="317"/>
                    </a:cubicBezTo>
                    <a:cubicBezTo>
                      <a:pt x="0" y="534"/>
                      <a:pt x="199" y="487"/>
                      <a:pt x="199" y="487"/>
                    </a:cubicBezTo>
                    <a:cubicBezTo>
                      <a:pt x="156" y="453"/>
                      <a:pt x="174" y="421"/>
                      <a:pt x="171" y="403"/>
                    </a:cubicBezTo>
                    <a:cubicBezTo>
                      <a:pt x="161" y="345"/>
                      <a:pt x="154" y="337"/>
                      <a:pt x="144" y="341"/>
                    </a:cubicBezTo>
                    <a:cubicBezTo>
                      <a:pt x="121" y="352"/>
                      <a:pt x="123" y="358"/>
                      <a:pt x="126" y="367"/>
                    </a:cubicBezTo>
                    <a:cubicBezTo>
                      <a:pt x="142" y="416"/>
                      <a:pt x="105" y="376"/>
                      <a:pt x="105" y="376"/>
                    </a:cubicBezTo>
                    <a:cubicBezTo>
                      <a:pt x="98" y="380"/>
                      <a:pt x="95" y="390"/>
                      <a:pt x="99" y="399"/>
                    </a:cubicBezTo>
                    <a:cubicBezTo>
                      <a:pt x="131" y="463"/>
                      <a:pt x="101" y="446"/>
                      <a:pt x="94" y="435"/>
                    </a:cubicBezTo>
                    <a:cubicBezTo>
                      <a:pt x="61" y="390"/>
                      <a:pt x="92" y="366"/>
                      <a:pt x="88" y="352"/>
                    </a:cubicBezTo>
                    <a:cubicBezTo>
                      <a:pt x="75" y="295"/>
                      <a:pt x="118" y="274"/>
                      <a:pt x="124" y="265"/>
                    </a:cubicBezTo>
                    <a:cubicBezTo>
                      <a:pt x="130" y="256"/>
                      <a:pt x="127" y="253"/>
                      <a:pt x="129" y="234"/>
                    </a:cubicBezTo>
                    <a:cubicBezTo>
                      <a:pt x="136" y="195"/>
                      <a:pt x="155" y="216"/>
                      <a:pt x="153" y="228"/>
                    </a:cubicBezTo>
                    <a:cubicBezTo>
                      <a:pt x="148" y="274"/>
                      <a:pt x="176" y="242"/>
                      <a:pt x="186" y="228"/>
                    </a:cubicBezTo>
                    <a:cubicBezTo>
                      <a:pt x="218" y="186"/>
                      <a:pt x="214" y="229"/>
                      <a:pt x="209" y="237"/>
                    </a:cubicBezTo>
                    <a:cubicBezTo>
                      <a:pt x="203" y="244"/>
                      <a:pt x="198" y="255"/>
                      <a:pt x="200" y="260"/>
                    </a:cubicBezTo>
                    <a:cubicBezTo>
                      <a:pt x="208" y="283"/>
                      <a:pt x="193" y="305"/>
                      <a:pt x="188" y="306"/>
                    </a:cubicBezTo>
                    <a:cubicBezTo>
                      <a:pt x="184" y="308"/>
                      <a:pt x="170" y="314"/>
                      <a:pt x="170" y="332"/>
                    </a:cubicBezTo>
                    <a:cubicBezTo>
                      <a:pt x="171" y="350"/>
                      <a:pt x="192" y="382"/>
                      <a:pt x="192" y="395"/>
                    </a:cubicBezTo>
                    <a:cubicBezTo>
                      <a:pt x="193" y="492"/>
                      <a:pt x="236" y="499"/>
                      <a:pt x="255" y="497"/>
                    </a:cubicBezTo>
                    <a:cubicBezTo>
                      <a:pt x="275" y="496"/>
                      <a:pt x="445" y="490"/>
                      <a:pt x="515" y="483"/>
                    </a:cubicBezTo>
                    <a:cubicBezTo>
                      <a:pt x="585" y="477"/>
                      <a:pt x="538" y="458"/>
                      <a:pt x="518" y="458"/>
                    </a:cubicBezTo>
                    <a:cubicBezTo>
                      <a:pt x="467" y="458"/>
                      <a:pt x="454" y="427"/>
                      <a:pt x="454" y="427"/>
                    </a:cubicBezTo>
                    <a:cubicBezTo>
                      <a:pt x="454" y="427"/>
                      <a:pt x="453" y="405"/>
                      <a:pt x="431" y="400"/>
                    </a:cubicBezTo>
                    <a:cubicBezTo>
                      <a:pt x="376" y="385"/>
                      <a:pt x="411" y="353"/>
                      <a:pt x="425" y="345"/>
                    </a:cubicBezTo>
                    <a:cubicBezTo>
                      <a:pt x="438" y="338"/>
                      <a:pt x="430" y="335"/>
                      <a:pt x="420" y="329"/>
                    </a:cubicBezTo>
                    <a:cubicBezTo>
                      <a:pt x="398" y="316"/>
                      <a:pt x="394" y="300"/>
                      <a:pt x="396" y="270"/>
                    </a:cubicBezTo>
                    <a:cubicBezTo>
                      <a:pt x="397" y="240"/>
                      <a:pt x="416" y="249"/>
                      <a:pt x="416" y="249"/>
                    </a:cubicBezTo>
                    <a:cubicBezTo>
                      <a:pt x="416" y="249"/>
                      <a:pt x="448" y="262"/>
                      <a:pt x="460" y="256"/>
                    </a:cubicBezTo>
                    <a:cubicBezTo>
                      <a:pt x="472" y="250"/>
                      <a:pt x="467" y="239"/>
                      <a:pt x="461" y="244"/>
                    </a:cubicBezTo>
                    <a:cubicBezTo>
                      <a:pt x="455" y="248"/>
                      <a:pt x="412" y="244"/>
                      <a:pt x="407" y="223"/>
                    </a:cubicBezTo>
                    <a:cubicBezTo>
                      <a:pt x="403" y="202"/>
                      <a:pt x="418" y="213"/>
                      <a:pt x="422" y="214"/>
                    </a:cubicBezTo>
                    <a:cubicBezTo>
                      <a:pt x="427" y="216"/>
                      <a:pt x="427" y="220"/>
                      <a:pt x="439" y="226"/>
                    </a:cubicBezTo>
                    <a:cubicBezTo>
                      <a:pt x="468" y="241"/>
                      <a:pt x="454" y="224"/>
                      <a:pt x="454" y="224"/>
                    </a:cubicBezTo>
                    <a:cubicBezTo>
                      <a:pt x="454" y="224"/>
                      <a:pt x="454" y="224"/>
                      <a:pt x="438" y="209"/>
                    </a:cubicBezTo>
                    <a:cubicBezTo>
                      <a:pt x="423" y="194"/>
                      <a:pt x="406" y="199"/>
                      <a:pt x="389" y="199"/>
                    </a:cubicBezTo>
                    <a:cubicBezTo>
                      <a:pt x="373" y="199"/>
                      <a:pt x="376" y="211"/>
                      <a:pt x="376" y="211"/>
                    </a:cubicBezTo>
                    <a:cubicBezTo>
                      <a:pt x="376" y="211"/>
                      <a:pt x="373" y="242"/>
                      <a:pt x="370" y="291"/>
                    </a:cubicBezTo>
                    <a:cubicBezTo>
                      <a:pt x="368" y="341"/>
                      <a:pt x="360" y="347"/>
                      <a:pt x="357" y="343"/>
                    </a:cubicBezTo>
                    <a:cubicBezTo>
                      <a:pt x="354" y="338"/>
                      <a:pt x="350" y="313"/>
                      <a:pt x="350" y="305"/>
                    </a:cubicBezTo>
                    <a:cubicBezTo>
                      <a:pt x="350" y="298"/>
                      <a:pt x="345" y="264"/>
                      <a:pt x="347" y="230"/>
                    </a:cubicBezTo>
                    <a:cubicBezTo>
                      <a:pt x="350" y="195"/>
                      <a:pt x="356" y="210"/>
                      <a:pt x="334" y="201"/>
                    </a:cubicBezTo>
                    <a:cubicBezTo>
                      <a:pt x="311" y="192"/>
                      <a:pt x="323" y="182"/>
                      <a:pt x="331" y="182"/>
                    </a:cubicBezTo>
                    <a:cubicBezTo>
                      <a:pt x="338" y="182"/>
                      <a:pt x="350" y="189"/>
                      <a:pt x="352" y="181"/>
                    </a:cubicBezTo>
                    <a:cubicBezTo>
                      <a:pt x="356" y="160"/>
                      <a:pt x="359" y="141"/>
                      <a:pt x="347" y="136"/>
                    </a:cubicBezTo>
                    <a:cubicBezTo>
                      <a:pt x="322" y="127"/>
                      <a:pt x="332" y="121"/>
                      <a:pt x="341" y="118"/>
                    </a:cubicBezTo>
                    <a:cubicBezTo>
                      <a:pt x="350" y="115"/>
                      <a:pt x="352" y="94"/>
                      <a:pt x="339" y="99"/>
                    </a:cubicBezTo>
                    <a:cubicBezTo>
                      <a:pt x="313" y="107"/>
                      <a:pt x="316" y="85"/>
                      <a:pt x="321" y="82"/>
                    </a:cubicBezTo>
                    <a:cubicBezTo>
                      <a:pt x="325" y="79"/>
                      <a:pt x="334" y="83"/>
                      <a:pt x="331" y="62"/>
                    </a:cubicBezTo>
                    <a:cubicBezTo>
                      <a:pt x="328" y="41"/>
                      <a:pt x="347" y="34"/>
                      <a:pt x="351" y="53"/>
                    </a:cubicBezTo>
                    <a:cubicBezTo>
                      <a:pt x="354" y="73"/>
                      <a:pt x="363" y="112"/>
                      <a:pt x="369" y="103"/>
                    </a:cubicBezTo>
                    <a:cubicBezTo>
                      <a:pt x="375" y="94"/>
                      <a:pt x="385" y="57"/>
                      <a:pt x="395" y="41"/>
                    </a:cubicBezTo>
                    <a:cubicBezTo>
                      <a:pt x="406" y="24"/>
                      <a:pt x="418" y="38"/>
                      <a:pt x="415" y="47"/>
                    </a:cubicBezTo>
                    <a:cubicBezTo>
                      <a:pt x="401" y="88"/>
                      <a:pt x="426" y="90"/>
                      <a:pt x="426" y="90"/>
                    </a:cubicBezTo>
                    <a:cubicBezTo>
                      <a:pt x="426" y="90"/>
                      <a:pt x="423" y="96"/>
                      <a:pt x="409" y="95"/>
                    </a:cubicBezTo>
                    <a:cubicBezTo>
                      <a:pt x="382" y="92"/>
                      <a:pt x="393" y="110"/>
                      <a:pt x="405" y="115"/>
                    </a:cubicBezTo>
                    <a:cubicBezTo>
                      <a:pt x="431" y="124"/>
                      <a:pt x="414" y="130"/>
                      <a:pt x="401" y="130"/>
                    </a:cubicBezTo>
                    <a:cubicBezTo>
                      <a:pt x="387" y="130"/>
                      <a:pt x="381" y="134"/>
                      <a:pt x="378" y="148"/>
                    </a:cubicBezTo>
                    <a:cubicBezTo>
                      <a:pt x="369" y="191"/>
                      <a:pt x="401" y="181"/>
                      <a:pt x="401" y="181"/>
                    </a:cubicBezTo>
                    <a:cubicBezTo>
                      <a:pt x="452" y="195"/>
                      <a:pt x="528" y="188"/>
                      <a:pt x="528" y="188"/>
                    </a:cubicBezTo>
                    <a:cubicBezTo>
                      <a:pt x="543" y="192"/>
                      <a:pt x="552" y="189"/>
                      <a:pt x="558" y="181"/>
                    </a:cubicBezTo>
                    <a:lnTo>
                      <a:pt x="558" y="103"/>
                    </a:lnTo>
                    <a:cubicBezTo>
                      <a:pt x="556" y="93"/>
                      <a:pt x="555" y="84"/>
                      <a:pt x="554" y="76"/>
                    </a:cubicBezTo>
                    <a:close/>
                    <a:moveTo>
                      <a:pt x="231" y="77"/>
                    </a:moveTo>
                    <a:cubicBezTo>
                      <a:pt x="233" y="65"/>
                      <a:pt x="249" y="69"/>
                      <a:pt x="249" y="69"/>
                    </a:cubicBezTo>
                    <a:cubicBezTo>
                      <a:pt x="249" y="69"/>
                      <a:pt x="278" y="79"/>
                      <a:pt x="290" y="78"/>
                    </a:cubicBezTo>
                    <a:cubicBezTo>
                      <a:pt x="301" y="76"/>
                      <a:pt x="318" y="93"/>
                      <a:pt x="293" y="93"/>
                    </a:cubicBezTo>
                    <a:cubicBezTo>
                      <a:pt x="267" y="93"/>
                      <a:pt x="228" y="104"/>
                      <a:pt x="231" y="77"/>
                    </a:cubicBezTo>
                    <a:close/>
                    <a:moveTo>
                      <a:pt x="171" y="195"/>
                    </a:moveTo>
                    <a:cubicBezTo>
                      <a:pt x="153" y="195"/>
                      <a:pt x="46" y="237"/>
                      <a:pt x="45" y="128"/>
                    </a:cubicBezTo>
                    <a:cubicBezTo>
                      <a:pt x="45" y="104"/>
                      <a:pt x="39" y="83"/>
                      <a:pt x="69" y="98"/>
                    </a:cubicBezTo>
                    <a:cubicBezTo>
                      <a:pt x="99" y="112"/>
                      <a:pt x="72" y="111"/>
                      <a:pt x="137" y="108"/>
                    </a:cubicBezTo>
                    <a:cubicBezTo>
                      <a:pt x="137" y="108"/>
                      <a:pt x="184" y="110"/>
                      <a:pt x="191" y="106"/>
                    </a:cubicBezTo>
                    <a:cubicBezTo>
                      <a:pt x="199" y="101"/>
                      <a:pt x="192" y="91"/>
                      <a:pt x="207" y="91"/>
                    </a:cubicBezTo>
                    <a:cubicBezTo>
                      <a:pt x="222" y="90"/>
                      <a:pt x="220" y="105"/>
                      <a:pt x="220" y="105"/>
                    </a:cubicBezTo>
                    <a:cubicBezTo>
                      <a:pt x="220" y="105"/>
                      <a:pt x="207" y="124"/>
                      <a:pt x="305" y="111"/>
                    </a:cubicBezTo>
                    <a:cubicBezTo>
                      <a:pt x="317" y="109"/>
                      <a:pt x="327" y="121"/>
                      <a:pt x="302" y="121"/>
                    </a:cubicBezTo>
                    <a:cubicBezTo>
                      <a:pt x="290" y="122"/>
                      <a:pt x="272" y="128"/>
                      <a:pt x="278" y="143"/>
                    </a:cubicBezTo>
                    <a:cubicBezTo>
                      <a:pt x="284" y="158"/>
                      <a:pt x="276" y="256"/>
                      <a:pt x="276" y="256"/>
                    </a:cubicBezTo>
                    <a:cubicBezTo>
                      <a:pt x="276" y="256"/>
                      <a:pt x="271" y="274"/>
                      <a:pt x="262" y="245"/>
                    </a:cubicBezTo>
                    <a:cubicBezTo>
                      <a:pt x="259" y="235"/>
                      <a:pt x="262" y="144"/>
                      <a:pt x="260" y="137"/>
                    </a:cubicBezTo>
                    <a:cubicBezTo>
                      <a:pt x="259" y="129"/>
                      <a:pt x="217" y="122"/>
                      <a:pt x="215" y="154"/>
                    </a:cubicBezTo>
                    <a:cubicBezTo>
                      <a:pt x="214" y="185"/>
                      <a:pt x="205" y="195"/>
                      <a:pt x="171" y="195"/>
                    </a:cubicBezTo>
                    <a:close/>
                    <a:moveTo>
                      <a:pt x="237" y="231"/>
                    </a:moveTo>
                    <a:cubicBezTo>
                      <a:pt x="230" y="240"/>
                      <a:pt x="219" y="247"/>
                      <a:pt x="223" y="225"/>
                    </a:cubicBezTo>
                    <a:cubicBezTo>
                      <a:pt x="228" y="202"/>
                      <a:pt x="232" y="170"/>
                      <a:pt x="232" y="155"/>
                    </a:cubicBezTo>
                    <a:cubicBezTo>
                      <a:pt x="232" y="155"/>
                      <a:pt x="244" y="135"/>
                      <a:pt x="247" y="158"/>
                    </a:cubicBezTo>
                    <a:cubicBezTo>
                      <a:pt x="250" y="181"/>
                      <a:pt x="244" y="221"/>
                      <a:pt x="237" y="231"/>
                    </a:cubicBezTo>
                    <a:close/>
                    <a:moveTo>
                      <a:pt x="326" y="292"/>
                    </a:moveTo>
                    <a:cubicBezTo>
                      <a:pt x="327" y="320"/>
                      <a:pt x="355" y="400"/>
                      <a:pt x="286" y="399"/>
                    </a:cubicBezTo>
                    <a:cubicBezTo>
                      <a:pt x="217" y="398"/>
                      <a:pt x="214" y="409"/>
                      <a:pt x="215" y="321"/>
                    </a:cubicBezTo>
                    <a:cubicBezTo>
                      <a:pt x="216" y="236"/>
                      <a:pt x="225" y="253"/>
                      <a:pt x="230" y="264"/>
                    </a:cubicBezTo>
                    <a:cubicBezTo>
                      <a:pt x="230" y="264"/>
                      <a:pt x="253" y="318"/>
                      <a:pt x="309" y="277"/>
                    </a:cubicBezTo>
                    <a:cubicBezTo>
                      <a:pt x="319" y="269"/>
                      <a:pt x="324" y="263"/>
                      <a:pt x="326" y="292"/>
                    </a:cubicBezTo>
                    <a:close/>
                    <a:moveTo>
                      <a:pt x="318" y="133"/>
                    </a:moveTo>
                    <a:cubicBezTo>
                      <a:pt x="338" y="148"/>
                      <a:pt x="316" y="165"/>
                      <a:pt x="316" y="165"/>
                    </a:cubicBezTo>
                    <a:cubicBezTo>
                      <a:pt x="316" y="165"/>
                      <a:pt x="302" y="189"/>
                      <a:pt x="313" y="213"/>
                    </a:cubicBezTo>
                    <a:cubicBezTo>
                      <a:pt x="324" y="237"/>
                      <a:pt x="324" y="265"/>
                      <a:pt x="301" y="239"/>
                    </a:cubicBezTo>
                    <a:cubicBezTo>
                      <a:pt x="279" y="214"/>
                      <a:pt x="293" y="156"/>
                      <a:pt x="299" y="144"/>
                    </a:cubicBezTo>
                    <a:cubicBezTo>
                      <a:pt x="299" y="144"/>
                      <a:pt x="299" y="118"/>
                      <a:pt x="318" y="133"/>
                    </a:cubicBezTo>
                    <a:close/>
                    <a:moveTo>
                      <a:pt x="507" y="179"/>
                    </a:moveTo>
                    <a:cubicBezTo>
                      <a:pt x="498" y="185"/>
                      <a:pt x="507" y="179"/>
                      <a:pt x="465" y="177"/>
                    </a:cubicBezTo>
                    <a:cubicBezTo>
                      <a:pt x="423" y="176"/>
                      <a:pt x="461" y="162"/>
                      <a:pt x="461" y="162"/>
                    </a:cubicBezTo>
                    <a:cubicBezTo>
                      <a:pt x="565" y="166"/>
                      <a:pt x="516" y="173"/>
                      <a:pt x="507" y="179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893" name="任意多边形 70892"/>
              <p:cNvSpPr/>
              <p:nvPr/>
            </p:nvSpPr>
            <p:spPr>
              <a:xfrm>
                <a:off x="3621" y="1287"/>
                <a:ext cx="238" cy="283"/>
              </a:xfrm>
              <a:custGeom>
                <a:avLst/>
                <a:gdLst/>
                <a:ahLst/>
                <a:cxnLst/>
                <a:pathLst>
                  <a:path w="47" h="56">
                    <a:moveTo>
                      <a:pt x="40" y="15"/>
                    </a:moveTo>
                    <a:cubicBezTo>
                      <a:pt x="37" y="0"/>
                      <a:pt x="0" y="23"/>
                      <a:pt x="27" y="56"/>
                    </a:cubicBezTo>
                    <a:cubicBezTo>
                      <a:pt x="27" y="56"/>
                      <a:pt x="47" y="49"/>
                      <a:pt x="40" y="15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894" name="任意多边形 70893"/>
              <p:cNvSpPr/>
              <p:nvPr/>
            </p:nvSpPr>
            <p:spPr>
              <a:xfrm>
                <a:off x="3403" y="1403"/>
                <a:ext cx="208" cy="379"/>
              </a:xfrm>
              <a:custGeom>
                <a:avLst/>
                <a:gdLst/>
                <a:ahLst/>
                <a:cxnLst/>
                <a:pathLst>
                  <a:path w="41" h="75">
                    <a:moveTo>
                      <a:pt x="19" y="27"/>
                    </a:moveTo>
                    <a:cubicBezTo>
                      <a:pt x="0" y="54"/>
                      <a:pt x="6" y="63"/>
                      <a:pt x="12" y="69"/>
                    </a:cubicBezTo>
                    <a:cubicBezTo>
                      <a:pt x="18" y="75"/>
                      <a:pt x="30" y="74"/>
                      <a:pt x="40" y="45"/>
                    </a:cubicBezTo>
                    <a:cubicBezTo>
                      <a:pt x="40" y="45"/>
                      <a:pt x="32" y="31"/>
                      <a:pt x="37" y="24"/>
                    </a:cubicBezTo>
                    <a:cubicBezTo>
                      <a:pt x="41" y="16"/>
                      <a:pt x="38" y="0"/>
                      <a:pt x="19" y="27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895" name="任意多边形 70894"/>
              <p:cNvSpPr/>
              <p:nvPr/>
            </p:nvSpPr>
            <p:spPr>
              <a:xfrm>
                <a:off x="3272" y="645"/>
                <a:ext cx="683" cy="318"/>
              </a:xfrm>
              <a:custGeom>
                <a:avLst/>
                <a:gdLst/>
                <a:ahLst/>
                <a:cxnLst/>
                <a:pathLst>
                  <a:path w="135" h="63">
                    <a:moveTo>
                      <a:pt x="112" y="4"/>
                    </a:moveTo>
                    <a:cubicBezTo>
                      <a:pt x="105" y="9"/>
                      <a:pt x="24" y="4"/>
                      <a:pt x="24" y="4"/>
                    </a:cubicBezTo>
                    <a:cubicBezTo>
                      <a:pt x="15" y="4"/>
                      <a:pt x="3" y="1"/>
                      <a:pt x="2" y="25"/>
                    </a:cubicBezTo>
                    <a:cubicBezTo>
                      <a:pt x="0" y="63"/>
                      <a:pt x="48" y="58"/>
                      <a:pt x="60" y="58"/>
                    </a:cubicBezTo>
                    <a:cubicBezTo>
                      <a:pt x="72" y="58"/>
                      <a:pt x="84" y="48"/>
                      <a:pt x="96" y="54"/>
                    </a:cubicBezTo>
                    <a:cubicBezTo>
                      <a:pt x="96" y="54"/>
                      <a:pt x="107" y="63"/>
                      <a:pt x="113" y="53"/>
                    </a:cubicBezTo>
                    <a:cubicBezTo>
                      <a:pt x="135" y="13"/>
                      <a:pt x="120" y="0"/>
                      <a:pt x="112" y="4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896" name="任意多边形 70895"/>
              <p:cNvSpPr/>
              <p:nvPr/>
            </p:nvSpPr>
            <p:spPr>
              <a:xfrm>
                <a:off x="4046" y="1545"/>
                <a:ext cx="490" cy="515"/>
              </a:xfrm>
              <a:custGeom>
                <a:avLst/>
                <a:gdLst/>
                <a:ahLst/>
                <a:cxnLst/>
                <a:pathLst>
                  <a:path w="97" h="102">
                    <a:moveTo>
                      <a:pt x="67" y="5"/>
                    </a:moveTo>
                    <a:cubicBezTo>
                      <a:pt x="55" y="10"/>
                      <a:pt x="31" y="5"/>
                      <a:pt x="31" y="5"/>
                    </a:cubicBezTo>
                    <a:cubicBezTo>
                      <a:pt x="0" y="6"/>
                      <a:pt x="16" y="39"/>
                      <a:pt x="12" y="57"/>
                    </a:cubicBezTo>
                    <a:cubicBezTo>
                      <a:pt x="8" y="76"/>
                      <a:pt x="63" y="102"/>
                      <a:pt x="79" y="62"/>
                    </a:cubicBezTo>
                    <a:cubicBezTo>
                      <a:pt x="97" y="20"/>
                      <a:pt x="79" y="0"/>
                      <a:pt x="67" y="5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897" name="任意多边形 70896"/>
              <p:cNvSpPr/>
              <p:nvPr/>
            </p:nvSpPr>
            <p:spPr>
              <a:xfrm>
                <a:off x="5173" y="1024"/>
                <a:ext cx="501" cy="96"/>
              </a:xfrm>
              <a:custGeom>
                <a:avLst/>
                <a:gdLst/>
                <a:ahLst/>
                <a:cxnLst/>
                <a:pathLst>
                  <a:path w="99" h="19">
                    <a:moveTo>
                      <a:pt x="15" y="0"/>
                    </a:moveTo>
                    <a:cubicBezTo>
                      <a:pt x="0" y="0"/>
                      <a:pt x="19" y="19"/>
                      <a:pt x="40" y="15"/>
                    </a:cubicBezTo>
                    <a:cubicBezTo>
                      <a:pt x="99" y="1"/>
                      <a:pt x="15" y="0"/>
                      <a:pt x="1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898" name="任意多边形 70897"/>
              <p:cNvSpPr/>
              <p:nvPr/>
            </p:nvSpPr>
            <p:spPr>
              <a:xfrm>
                <a:off x="5340" y="1004"/>
                <a:ext cx="385" cy="237"/>
              </a:xfrm>
              <a:custGeom>
                <a:avLst/>
                <a:gdLst/>
                <a:ahLst/>
                <a:cxnLst/>
                <a:pathLst>
                  <a:path w="76" h="47">
                    <a:moveTo>
                      <a:pt x="21" y="37"/>
                    </a:moveTo>
                    <a:cubicBezTo>
                      <a:pt x="21" y="37"/>
                      <a:pt x="50" y="47"/>
                      <a:pt x="70" y="17"/>
                    </a:cubicBezTo>
                    <a:cubicBezTo>
                      <a:pt x="76" y="7"/>
                      <a:pt x="65" y="0"/>
                      <a:pt x="48" y="3"/>
                    </a:cubicBezTo>
                    <a:cubicBezTo>
                      <a:pt x="39" y="5"/>
                      <a:pt x="39" y="32"/>
                      <a:pt x="19" y="32"/>
                    </a:cubicBezTo>
                    <a:cubicBezTo>
                      <a:pt x="0" y="32"/>
                      <a:pt x="21" y="37"/>
                      <a:pt x="21" y="37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899" name="任意多边形 70898"/>
              <p:cNvSpPr/>
              <p:nvPr/>
            </p:nvSpPr>
            <p:spPr>
              <a:xfrm>
                <a:off x="5325" y="1201"/>
                <a:ext cx="415" cy="187"/>
              </a:xfrm>
              <a:custGeom>
                <a:avLst/>
                <a:gdLst/>
                <a:ahLst/>
                <a:cxnLst/>
                <a:pathLst>
                  <a:path w="82" h="37">
                    <a:moveTo>
                      <a:pt x="72" y="6"/>
                    </a:moveTo>
                    <a:cubicBezTo>
                      <a:pt x="57" y="23"/>
                      <a:pt x="24" y="17"/>
                      <a:pt x="24" y="17"/>
                    </a:cubicBezTo>
                    <a:cubicBezTo>
                      <a:pt x="24" y="17"/>
                      <a:pt x="0" y="16"/>
                      <a:pt x="17" y="26"/>
                    </a:cubicBezTo>
                    <a:cubicBezTo>
                      <a:pt x="33" y="37"/>
                      <a:pt x="53" y="32"/>
                      <a:pt x="76" y="23"/>
                    </a:cubicBezTo>
                    <a:cubicBezTo>
                      <a:pt x="78" y="22"/>
                      <a:pt x="80" y="21"/>
                      <a:pt x="82" y="20"/>
                    </a:cubicBezTo>
                    <a:lnTo>
                      <a:pt x="82" y="0"/>
                    </a:lnTo>
                    <a:cubicBezTo>
                      <a:pt x="79" y="1"/>
                      <a:pt x="75" y="2"/>
                      <a:pt x="72" y="6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900" name="任意多边形 70899"/>
              <p:cNvSpPr/>
              <p:nvPr/>
            </p:nvSpPr>
            <p:spPr>
              <a:xfrm>
                <a:off x="5001" y="1378"/>
                <a:ext cx="698" cy="167"/>
              </a:xfrm>
              <a:custGeom>
                <a:avLst/>
                <a:gdLst/>
                <a:ahLst/>
                <a:cxnLst/>
                <a:pathLst>
                  <a:path w="138" h="33">
                    <a:moveTo>
                      <a:pt x="21" y="1"/>
                    </a:moveTo>
                    <a:cubicBezTo>
                      <a:pt x="21" y="1"/>
                      <a:pt x="0" y="8"/>
                      <a:pt x="8" y="14"/>
                    </a:cubicBezTo>
                    <a:cubicBezTo>
                      <a:pt x="15" y="20"/>
                      <a:pt x="48" y="22"/>
                      <a:pt x="57" y="22"/>
                    </a:cubicBezTo>
                    <a:cubicBezTo>
                      <a:pt x="66" y="22"/>
                      <a:pt x="96" y="33"/>
                      <a:pt x="117" y="23"/>
                    </a:cubicBezTo>
                    <a:cubicBezTo>
                      <a:pt x="138" y="12"/>
                      <a:pt x="123" y="9"/>
                      <a:pt x="114" y="8"/>
                    </a:cubicBezTo>
                    <a:cubicBezTo>
                      <a:pt x="105" y="6"/>
                      <a:pt x="102" y="0"/>
                      <a:pt x="82" y="3"/>
                    </a:cubicBezTo>
                    <a:cubicBezTo>
                      <a:pt x="37" y="11"/>
                      <a:pt x="21" y="1"/>
                      <a:pt x="2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901" name="任意多边形 70900"/>
              <p:cNvSpPr/>
              <p:nvPr/>
            </p:nvSpPr>
            <p:spPr>
              <a:xfrm>
                <a:off x="5077" y="1540"/>
                <a:ext cx="567" cy="146"/>
              </a:xfrm>
              <a:custGeom>
                <a:avLst/>
                <a:gdLst/>
                <a:ahLst/>
                <a:cxnLst/>
                <a:pathLst>
                  <a:path w="112" h="29">
                    <a:moveTo>
                      <a:pt x="98" y="19"/>
                    </a:moveTo>
                    <a:cubicBezTo>
                      <a:pt x="112" y="13"/>
                      <a:pt x="111" y="0"/>
                      <a:pt x="103" y="4"/>
                    </a:cubicBezTo>
                    <a:cubicBezTo>
                      <a:pt x="96" y="9"/>
                      <a:pt x="83" y="10"/>
                      <a:pt x="74" y="10"/>
                    </a:cubicBezTo>
                    <a:cubicBezTo>
                      <a:pt x="65" y="11"/>
                      <a:pt x="45" y="3"/>
                      <a:pt x="36" y="6"/>
                    </a:cubicBezTo>
                    <a:cubicBezTo>
                      <a:pt x="27" y="9"/>
                      <a:pt x="2" y="4"/>
                      <a:pt x="2" y="4"/>
                    </a:cubicBezTo>
                    <a:cubicBezTo>
                      <a:pt x="0" y="29"/>
                      <a:pt x="83" y="25"/>
                      <a:pt x="98" y="19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902" name="任意多边形 70901"/>
              <p:cNvSpPr/>
              <p:nvPr/>
            </p:nvSpPr>
            <p:spPr>
              <a:xfrm>
                <a:off x="5042" y="1656"/>
                <a:ext cx="581" cy="480"/>
              </a:xfrm>
              <a:custGeom>
                <a:avLst/>
                <a:gdLst/>
                <a:ahLst/>
                <a:cxnLst/>
                <a:pathLst>
                  <a:path w="115" h="95">
                    <a:moveTo>
                      <a:pt x="3" y="53"/>
                    </a:moveTo>
                    <a:cubicBezTo>
                      <a:pt x="5" y="60"/>
                      <a:pt x="14" y="68"/>
                      <a:pt x="26" y="54"/>
                    </a:cubicBezTo>
                    <a:cubicBezTo>
                      <a:pt x="48" y="29"/>
                      <a:pt x="48" y="72"/>
                      <a:pt x="50" y="77"/>
                    </a:cubicBezTo>
                    <a:cubicBezTo>
                      <a:pt x="51" y="81"/>
                      <a:pt x="54" y="95"/>
                      <a:pt x="59" y="84"/>
                    </a:cubicBezTo>
                    <a:cubicBezTo>
                      <a:pt x="63" y="74"/>
                      <a:pt x="70" y="39"/>
                      <a:pt x="81" y="52"/>
                    </a:cubicBezTo>
                    <a:cubicBezTo>
                      <a:pt x="100" y="76"/>
                      <a:pt x="115" y="54"/>
                      <a:pt x="111" y="52"/>
                    </a:cubicBezTo>
                    <a:cubicBezTo>
                      <a:pt x="106" y="51"/>
                      <a:pt x="79" y="37"/>
                      <a:pt x="79" y="27"/>
                    </a:cubicBezTo>
                    <a:cubicBezTo>
                      <a:pt x="79" y="16"/>
                      <a:pt x="42" y="0"/>
                      <a:pt x="37" y="16"/>
                    </a:cubicBezTo>
                    <a:cubicBezTo>
                      <a:pt x="33" y="33"/>
                      <a:pt x="12" y="41"/>
                      <a:pt x="12" y="41"/>
                    </a:cubicBezTo>
                    <a:cubicBezTo>
                      <a:pt x="0" y="44"/>
                      <a:pt x="2" y="45"/>
                      <a:pt x="3" y="53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0903" name="任意多边形 70902"/>
              <p:cNvSpPr/>
              <p:nvPr/>
            </p:nvSpPr>
            <p:spPr>
              <a:xfrm>
                <a:off x="5421" y="1464"/>
                <a:ext cx="329" cy="854"/>
              </a:xfrm>
              <a:custGeom>
                <a:avLst/>
                <a:gdLst/>
                <a:ahLst/>
                <a:cxnLst/>
                <a:pathLst>
                  <a:path w="65" h="169">
                    <a:moveTo>
                      <a:pt x="51" y="40"/>
                    </a:moveTo>
                    <a:cubicBezTo>
                      <a:pt x="44" y="46"/>
                      <a:pt x="30" y="49"/>
                      <a:pt x="22" y="49"/>
                    </a:cubicBezTo>
                    <a:cubicBezTo>
                      <a:pt x="13" y="48"/>
                      <a:pt x="14" y="56"/>
                      <a:pt x="22" y="59"/>
                    </a:cubicBezTo>
                    <a:cubicBezTo>
                      <a:pt x="30" y="62"/>
                      <a:pt x="49" y="75"/>
                      <a:pt x="50" y="90"/>
                    </a:cubicBezTo>
                    <a:cubicBezTo>
                      <a:pt x="50" y="104"/>
                      <a:pt x="51" y="115"/>
                      <a:pt x="34" y="118"/>
                    </a:cubicBezTo>
                    <a:cubicBezTo>
                      <a:pt x="18" y="122"/>
                      <a:pt x="3" y="124"/>
                      <a:pt x="0" y="148"/>
                    </a:cubicBezTo>
                    <a:cubicBezTo>
                      <a:pt x="0" y="148"/>
                      <a:pt x="10" y="154"/>
                      <a:pt x="17" y="155"/>
                    </a:cubicBezTo>
                    <a:cubicBezTo>
                      <a:pt x="23" y="155"/>
                      <a:pt x="42" y="163"/>
                      <a:pt x="47" y="166"/>
                    </a:cubicBezTo>
                    <a:cubicBezTo>
                      <a:pt x="51" y="169"/>
                      <a:pt x="58" y="167"/>
                      <a:pt x="63" y="162"/>
                    </a:cubicBezTo>
                    <a:lnTo>
                      <a:pt x="65" y="0"/>
                    </a:lnTo>
                    <a:cubicBezTo>
                      <a:pt x="64" y="8"/>
                      <a:pt x="58" y="36"/>
                      <a:pt x="51" y="40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</a:ln>
            </p:spPr>
            <p:txBody>
              <a:bodyPr/>
              <a:p>
                <a:endParaRPr lang="zh-CN" altLang="en-US"/>
              </a:p>
            </p:txBody>
          </p:sp>
        </p:grpSp>
      </p:grpSp>
      <p:sp>
        <p:nvSpPr>
          <p:cNvPr id="70904" name="标题 70903"/>
          <p:cNvSpPr>
            <a:spLocks noGrp="1" noRot="1"/>
          </p:cNvSpPr>
          <p:nvPr>
            <p:ph type="title"/>
          </p:nvPr>
        </p:nvSpPr>
        <p:spPr>
          <a:xfrm>
            <a:off x="298450" y="228600"/>
            <a:ext cx="85407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0905" name="文本占位符 70904"/>
          <p:cNvSpPr>
            <a:spLocks noGrp="1" noRot="1"/>
          </p:cNvSpPr>
          <p:nvPr>
            <p:ph type="body" idx="1"/>
          </p:nvPr>
        </p:nvSpPr>
        <p:spPr>
          <a:xfrm>
            <a:off x="609600" y="1600200"/>
            <a:ext cx="8153400" cy="44989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0906" name="日期占位符 70905"/>
          <p:cNvSpPr>
            <a:spLocks noGrp="1"/>
          </p:cNvSpPr>
          <p:nvPr>
            <p:ph type="dt" sz="half" idx="2"/>
          </p:nvPr>
        </p:nvSpPr>
        <p:spPr>
          <a:xfrm>
            <a:off x="29845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0907" name="页脚占位符 70906"/>
          <p:cNvSpPr>
            <a:spLocks noGrp="1"/>
          </p:cNvSpPr>
          <p:nvPr>
            <p:ph type="ftr" sz="quarter" idx="3"/>
          </p:nvPr>
        </p:nvSpPr>
        <p:spPr>
          <a:xfrm>
            <a:off x="3121025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0908" name="灯片编号占位符 70907"/>
          <p:cNvSpPr>
            <a:spLocks noGrp="1"/>
          </p:cNvSpPr>
          <p:nvPr>
            <p:ph type="sldNum" sz="quarter" idx="4"/>
          </p:nvPr>
        </p:nvSpPr>
        <p:spPr>
          <a:xfrm>
            <a:off x="65500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85000"/>
        <a:buFont typeface="Wingdings" panose="05000000000000000000" pitchFamily="2" charset="2"/>
        <a:buChar char="Ø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¡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anose="05000000000000000000" pitchFamily="2" charset="2"/>
        <a:buChar char="Ø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hyperlink" Target="http://baike.baidu.com/view/56224.htm" TargetMode="External"/><Relationship Id="rId8" Type="http://schemas.openxmlformats.org/officeDocument/2006/relationships/hyperlink" Target="http://baike.baidu.com/view/56207.htm" TargetMode="External"/><Relationship Id="rId7" Type="http://schemas.openxmlformats.org/officeDocument/2006/relationships/hyperlink" Target="http://baike.baidu.com/view/56263.htm" TargetMode="External"/><Relationship Id="rId6" Type="http://schemas.openxmlformats.org/officeDocument/2006/relationships/hyperlink" Target="http://baike.baidu.com/view/38236.htm" TargetMode="External"/><Relationship Id="rId5" Type="http://schemas.openxmlformats.org/officeDocument/2006/relationships/hyperlink" Target="http://baike.baidu.com/view/26492.htm" TargetMode="External"/><Relationship Id="rId4" Type="http://schemas.openxmlformats.org/officeDocument/2006/relationships/hyperlink" Target="http://baike.baidu.com/view/27805.htm" TargetMode="External"/><Relationship Id="rId3" Type="http://schemas.openxmlformats.org/officeDocument/2006/relationships/hyperlink" Target="http://baike.baidu.com/view/6255.htm" TargetMode="External"/><Relationship Id="rId2" Type="http://schemas.openxmlformats.org/officeDocument/2006/relationships/hyperlink" Target="http://baike.baidu.com/view/5199.htm" TargetMode="External"/><Relationship Id="rId11" Type="http://schemas.openxmlformats.org/officeDocument/2006/relationships/slideLayout" Target="../slideLayouts/slideLayout2.xml"/><Relationship Id="rId10" Type="http://schemas.openxmlformats.org/officeDocument/2006/relationships/hyperlink" Target="http://baike.baidu.com/view/34649.htm" TargetMode="External"/><Relationship Id="rId1" Type="http://schemas.openxmlformats.org/officeDocument/2006/relationships/hyperlink" Target="http://baike.baidu.com/view/1719.ht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9090" name="标题 89089"/>
          <p:cNvSpPr>
            <a:spLocks noGrp="1" noRot="1"/>
          </p:cNvSpPr>
          <p:nvPr>
            <p:ph type="title"/>
          </p:nvPr>
        </p:nvSpPr>
        <p:spPr>
          <a:ln/>
        </p:spPr>
        <p:txBody>
          <a:bodyPr anchor="ctr"/>
          <a:p>
            <a:r>
              <a:rPr lang="zh-CN" b="1" dirty="0"/>
              <a:t>教 学 课 件</a:t>
            </a:r>
            <a:endParaRPr lang="zh-CN" b="1" dirty="0"/>
          </a:p>
        </p:txBody>
      </p:sp>
      <p:sp>
        <p:nvSpPr>
          <p:cNvPr id="89091" name="文本占位符 89090"/>
          <p:cNvSpPr>
            <a:spLocks noGrp="1" noRot="1"/>
          </p:cNvSpPr>
          <p:nvPr>
            <p:ph type="body" idx="1"/>
          </p:nvPr>
        </p:nvSpPr>
        <p:spPr>
          <a:xfrm>
            <a:off x="609600" y="1600200"/>
            <a:ext cx="8153400" cy="1752600"/>
          </a:xfrm>
          <a:ln/>
        </p:spPr>
        <p:txBody>
          <a:bodyPr/>
          <a:p>
            <a:r>
              <a:rPr lang="en-US" altLang="zh-CN" sz="4400" dirty="0"/>
              <a:t>Speak of the devil ,</a:t>
            </a:r>
            <a:endParaRPr lang="en-US" altLang="zh-CN" sz="4400" dirty="0"/>
          </a:p>
          <a:p>
            <a:r>
              <a:rPr lang="en-US" altLang="zh-CN" sz="4400" dirty="0"/>
              <a:t>and he appears.</a:t>
            </a:r>
            <a:endParaRPr lang="en-US" altLang="zh-CN" sz="4400" dirty="0"/>
          </a:p>
        </p:txBody>
      </p:sp>
      <p:sp>
        <p:nvSpPr>
          <p:cNvPr id="89092" name="文本框 89091"/>
          <p:cNvSpPr txBox="1"/>
          <p:nvPr/>
        </p:nvSpPr>
        <p:spPr>
          <a:xfrm>
            <a:off x="685800" y="3276600"/>
            <a:ext cx="7696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>
              <a:spcBef>
                <a:spcPct val="50000"/>
              </a:spcBef>
            </a:pPr>
            <a:r>
              <a:rPr lang="en-US" altLang="zh-CN" sz="2800" dirty="0">
                <a:latin typeface="Arial" panose="020B0604020202020204" pitchFamily="34" charset="0"/>
              </a:rPr>
              <a:t>——</a:t>
            </a:r>
            <a:r>
              <a:rPr lang="zh-CN" altLang="en-US" sz="2800" dirty="0">
                <a:latin typeface="Arial" panose="020B0604020202020204" pitchFamily="34" charset="0"/>
              </a:rPr>
              <a:t>只要一说到魔鬼，他就出现了。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89093" name="文本框 89092"/>
          <p:cNvSpPr txBox="1"/>
          <p:nvPr/>
        </p:nvSpPr>
        <p:spPr>
          <a:xfrm>
            <a:off x="6096000" y="4648200"/>
            <a:ext cx="22860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000" dirty="0">
                <a:latin typeface="Arial" panose="020B0604020202020204" pitchFamily="34" charset="0"/>
              </a:rPr>
              <a:t>说曹操，曹操到。</a:t>
            </a:r>
            <a:endParaRPr lang="zh-CN" altLang="en-US" sz="4000" dirty="0">
              <a:latin typeface="Arial" panose="020B0604020202020204" pitchFamily="34" charset="0"/>
            </a:endParaRPr>
          </a:p>
        </p:txBody>
      </p:sp>
      <p:pic>
        <p:nvPicPr>
          <p:cNvPr id="89095" name="图片 8909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778375"/>
            <a:ext cx="3429000" cy="20796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2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2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文本框 67585"/>
          <p:cNvSpPr txBox="1"/>
          <p:nvPr/>
        </p:nvSpPr>
        <p:spPr>
          <a:xfrm>
            <a:off x="762000" y="1219200"/>
            <a:ext cx="6335713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再现场景，整体感知诗歌</a:t>
            </a:r>
            <a:endParaRPr lang="zh-CN" altLang="en-US" sz="36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7587" name="文本框 67586"/>
          <p:cNvSpPr txBox="1"/>
          <p:nvPr/>
        </p:nvSpPr>
        <p:spPr>
          <a:xfrm>
            <a:off x="609600" y="2209800"/>
            <a:ext cx="7704138" cy="283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latin typeface="Arial" panose="020B0604020202020204" pitchFamily="34" charset="0"/>
              </a:rPr>
              <a:t>要求</a:t>
            </a:r>
            <a:r>
              <a:rPr lang="en-US" altLang="zh-CN" sz="3600" b="1">
                <a:latin typeface="Arial" panose="020B0604020202020204" pitchFamily="34" charset="0"/>
              </a:rPr>
              <a:t>:</a:t>
            </a:r>
            <a:endParaRPr lang="en-US" altLang="zh-CN" sz="3600" b="1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</a:rPr>
              <a:t>1.</a:t>
            </a:r>
            <a:r>
              <a:rPr lang="zh-CN" altLang="en-US" sz="3600" b="1" dirty="0">
                <a:latin typeface="Arial" panose="020B0604020202020204" pitchFamily="34" charset="0"/>
              </a:rPr>
              <a:t>注意生字，加注拼音（注释中的拼音回归课文）。</a:t>
            </a:r>
            <a:endParaRPr lang="zh-CN" altLang="en-US" sz="36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</a:rPr>
              <a:t>2.</a:t>
            </a:r>
            <a:r>
              <a:rPr lang="zh-CN" altLang="en-US" sz="3600" b="1" dirty="0">
                <a:latin typeface="Arial" panose="020B0604020202020204" pitchFamily="34" charset="0"/>
              </a:rPr>
              <a:t>搞清意思</a:t>
            </a:r>
            <a:r>
              <a:rPr lang="en-US" altLang="zh-CN" sz="3600" b="1" dirty="0">
                <a:latin typeface="Arial" panose="020B0604020202020204" pitchFamily="34" charset="0"/>
              </a:rPr>
              <a:t>,</a:t>
            </a:r>
            <a:r>
              <a:rPr lang="zh-CN" altLang="en-US" sz="3600" b="1" dirty="0">
                <a:latin typeface="Arial" panose="020B0604020202020204" pitchFamily="34" charset="0"/>
              </a:rPr>
              <a:t>大体上能翻译。</a:t>
            </a:r>
            <a:endParaRPr lang="zh-CN" altLang="en-US" sz="3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4994" name="文本框 84993"/>
          <p:cNvSpPr txBox="1"/>
          <p:nvPr/>
        </p:nvSpPr>
        <p:spPr>
          <a:xfrm>
            <a:off x="1258888" y="765175"/>
            <a:ext cx="6121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84995" name="文本框 84994"/>
          <p:cNvSpPr txBox="1"/>
          <p:nvPr/>
        </p:nvSpPr>
        <p:spPr>
          <a:xfrm>
            <a:off x="0" y="736600"/>
            <a:ext cx="9144000" cy="612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en-US" altLang="zh-CN" sz="4400" b="1" dirty="0">
                <a:latin typeface="Arial" panose="020B0604020202020204" pitchFamily="34" charset="0"/>
              </a:rPr>
              <a:t>       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对酒当歌，人生几何？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譬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如朝露，去日苦多。慨当以慷，忧思难忘。何以解忧？惟有杜康。青青子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衿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，悠悠我心。但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为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君故，沉吟至今。</a:t>
            </a:r>
            <a:r>
              <a:rPr lang="zh-CN" altLang="en-US" sz="4400" b="1" dirty="0">
                <a:latin typeface="Arial" panose="020B0604020202020204" pitchFamily="34" charset="0"/>
              </a:rPr>
              <a:t> 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呦呦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鹿鸣，食野之苹。我有嘉宾，鼓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瑟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吹笙。</a:t>
            </a:r>
            <a:endParaRPr lang="zh-CN" altLang="en-US" sz="4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4996" name="文本框 84995"/>
          <p:cNvSpPr txBox="1"/>
          <p:nvPr/>
        </p:nvSpPr>
        <p:spPr>
          <a:xfrm>
            <a:off x="6732588" y="219075"/>
            <a:ext cx="792162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400" b="1" dirty="0" err="1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pì</a:t>
            </a:r>
            <a:endParaRPr lang="en-US" altLang="zh-CN" sz="4400" b="1">
              <a:solidFill>
                <a:srgbClr val="0000FF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84997" name="文本框 84996"/>
          <p:cNvSpPr txBox="1"/>
          <p:nvPr/>
        </p:nvSpPr>
        <p:spPr>
          <a:xfrm>
            <a:off x="7239000" y="2514600"/>
            <a:ext cx="10429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400" b="1" dirty="0" err="1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jīn</a:t>
            </a:r>
            <a:endParaRPr lang="en-US" altLang="zh-CN" sz="4400" b="1">
              <a:solidFill>
                <a:srgbClr val="0000FF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84998" name="文本框 84997"/>
          <p:cNvSpPr txBox="1"/>
          <p:nvPr/>
        </p:nvSpPr>
        <p:spPr>
          <a:xfrm>
            <a:off x="2667000" y="3429000"/>
            <a:ext cx="122396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400" b="1" dirty="0" err="1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wèi</a:t>
            </a:r>
            <a:endParaRPr lang="en-US" altLang="zh-CN" sz="4400" b="1">
              <a:solidFill>
                <a:srgbClr val="0000FF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84999" name="文本框 84998"/>
          <p:cNvSpPr txBox="1"/>
          <p:nvPr/>
        </p:nvSpPr>
        <p:spPr>
          <a:xfrm>
            <a:off x="7848600" y="3581400"/>
            <a:ext cx="12954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000" b="1" dirty="0" err="1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yōu</a:t>
            </a:r>
            <a:endParaRPr lang="en-US" altLang="zh-CN" sz="4000" b="1">
              <a:solidFill>
                <a:srgbClr val="0000FF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85000" name="文本框 84999"/>
          <p:cNvSpPr txBox="1"/>
          <p:nvPr/>
        </p:nvSpPr>
        <p:spPr>
          <a:xfrm>
            <a:off x="8208963" y="4419600"/>
            <a:ext cx="935037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800" b="1" dirty="0" err="1">
                <a:solidFill>
                  <a:srgbClr val="0000FF"/>
                </a:solidFill>
                <a:latin typeface="Arial" panose="020B0604020202020204" pitchFamily="34" charset="0"/>
              </a:rPr>
              <a:t>sè</a:t>
            </a:r>
            <a:endParaRPr lang="en-US" altLang="zh-CN" sz="48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5001" name="矩形 85000"/>
          <p:cNvSpPr/>
          <p:nvPr/>
        </p:nvSpPr>
        <p:spPr>
          <a:xfrm>
            <a:off x="0" y="0"/>
            <a:ext cx="3276600" cy="8636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识记字音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  <p:bldP spid="84997" grpId="0"/>
      <p:bldP spid="84998" grpId="0"/>
      <p:bldP spid="84999" grpId="0"/>
      <p:bldP spid="850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018" name="文本框 86017"/>
          <p:cNvSpPr txBox="1"/>
          <p:nvPr/>
        </p:nvSpPr>
        <p:spPr>
          <a:xfrm>
            <a:off x="971550" y="908050"/>
            <a:ext cx="70564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86019" name="文本框 86018"/>
          <p:cNvSpPr txBox="1"/>
          <p:nvPr/>
        </p:nvSpPr>
        <p:spPr>
          <a:xfrm>
            <a:off x="0" y="333375"/>
            <a:ext cx="8820150" cy="612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en-US" altLang="zh-CN" sz="4400" b="1" dirty="0">
                <a:latin typeface="Arial" panose="020B0604020202020204" pitchFamily="34" charset="0"/>
              </a:rPr>
              <a:t>       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明明如月，何时可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掇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？忧从中来，不可断绝。</a:t>
            </a:r>
            <a:r>
              <a:rPr lang="zh-CN" altLang="en-US" sz="4400" b="1" dirty="0">
                <a:latin typeface="Arial" panose="020B0604020202020204" pitchFamily="34" charset="0"/>
              </a:rPr>
              <a:t> 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越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陌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度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阡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，枉用相存。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契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阔谈讌，心念旧恩。月明星稀，乌鹊南飞。绕树三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匝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，何枝可依？山不厌高，海不厌深。周公吐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</a:rPr>
              <a:t>哺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，天下归心。</a:t>
            </a:r>
            <a:endParaRPr lang="zh-CN" altLang="en-US" sz="4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6020" name="文本框 86019"/>
          <p:cNvSpPr txBox="1"/>
          <p:nvPr/>
        </p:nvSpPr>
        <p:spPr>
          <a:xfrm>
            <a:off x="5435600" y="74613"/>
            <a:ext cx="12969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400" b="1" dirty="0" err="1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duō</a:t>
            </a:r>
            <a:endParaRPr lang="en-US" altLang="zh-CN" sz="4400" b="1">
              <a:solidFill>
                <a:srgbClr val="0000FF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86021" name="文本框 86020"/>
          <p:cNvSpPr txBox="1"/>
          <p:nvPr/>
        </p:nvSpPr>
        <p:spPr>
          <a:xfrm>
            <a:off x="4572000" y="1125538"/>
            <a:ext cx="1150938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000" b="1" dirty="0" err="1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mò</a:t>
            </a:r>
            <a:endParaRPr lang="en-US" altLang="zh-CN" sz="4000" b="1">
              <a:solidFill>
                <a:srgbClr val="0000FF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86022" name="文本框 86021"/>
          <p:cNvSpPr txBox="1"/>
          <p:nvPr/>
        </p:nvSpPr>
        <p:spPr>
          <a:xfrm>
            <a:off x="5508625" y="1125538"/>
            <a:ext cx="13684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000" b="1" dirty="0" err="1">
                <a:solidFill>
                  <a:srgbClr val="0000FF"/>
                </a:solidFill>
                <a:latin typeface="Arial" panose="020B0604020202020204" pitchFamily="34" charset="0"/>
              </a:rPr>
              <a:t>qiān</a:t>
            </a:r>
            <a:endParaRPr lang="en-US" altLang="zh-C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6023" name="文本框 86022"/>
          <p:cNvSpPr txBox="1"/>
          <p:nvPr/>
        </p:nvSpPr>
        <p:spPr>
          <a:xfrm>
            <a:off x="1042988" y="2133600"/>
            <a:ext cx="100806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q</a:t>
            </a:r>
            <a:r>
              <a:rPr lang="en-US" altLang="zh-CN" sz="4000" b="1" dirty="0">
                <a:solidFill>
                  <a:srgbClr val="0000FF"/>
                </a:solidFill>
                <a:latin typeface="Arial" panose="020B0604020202020204" pitchFamily="34" charset="0"/>
              </a:rPr>
              <a:t>ì</a:t>
            </a:r>
            <a:endParaRPr lang="en-US" altLang="zh-C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6024" name="文本框 86023"/>
          <p:cNvSpPr txBox="1"/>
          <p:nvPr/>
        </p:nvSpPr>
        <p:spPr>
          <a:xfrm>
            <a:off x="5580063" y="3098800"/>
            <a:ext cx="136842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400" b="1" dirty="0" err="1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zā</a:t>
            </a:r>
            <a:endParaRPr lang="en-US" altLang="zh-CN" sz="4400" b="1">
              <a:solidFill>
                <a:srgbClr val="0000FF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86025" name="文本框 86024"/>
          <p:cNvSpPr txBox="1"/>
          <p:nvPr/>
        </p:nvSpPr>
        <p:spPr>
          <a:xfrm>
            <a:off x="-36512" y="5114925"/>
            <a:ext cx="1116012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400" b="1" dirty="0" err="1">
                <a:solidFill>
                  <a:srgbClr val="0000FF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bǔ</a:t>
            </a:r>
            <a:endParaRPr lang="en-US" altLang="zh-CN" sz="4400" b="1">
              <a:solidFill>
                <a:srgbClr val="0000FF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86021" grpId="0"/>
      <p:bldP spid="86022" grpId="0"/>
      <p:bldP spid="86023" grpId="0"/>
      <p:bldP spid="86024" grpId="0"/>
      <p:bldP spid="860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042" name="标题 87041"/>
          <p:cNvSpPr>
            <a:spLocks noGrp="1" noRot="1"/>
          </p:cNvSpPr>
          <p:nvPr>
            <p:ph type="title"/>
          </p:nvPr>
        </p:nvSpPr>
        <p:spPr>
          <a:ln/>
        </p:spPr>
        <p:txBody>
          <a:bodyPr anchor="ctr"/>
          <a:p>
            <a:pPr algn="l"/>
            <a:r>
              <a:rPr lang="zh-CN" altLang="en-US" b="1" dirty="0">
                <a:solidFill>
                  <a:srgbClr val="000000"/>
                </a:solidFill>
              </a:rPr>
              <a:t>朗读指导</a:t>
            </a:r>
            <a:endParaRPr lang="zh-CN" altLang="en-US" b="1" dirty="0">
              <a:solidFill>
                <a:srgbClr val="000000"/>
              </a:solidFill>
            </a:endParaRPr>
          </a:p>
        </p:txBody>
      </p:sp>
      <p:sp>
        <p:nvSpPr>
          <p:cNvPr id="87043" name="文本占位符 87042"/>
          <p:cNvSpPr>
            <a:spLocks noGrp="1" noRot="1"/>
          </p:cNvSpPr>
          <p:nvPr>
            <p:ph type="body" sz="half" idx="1"/>
          </p:nvPr>
        </p:nvSpPr>
        <p:spPr>
          <a:xfrm>
            <a:off x="1116013" y="1844675"/>
            <a:ext cx="7343775" cy="3324225"/>
          </a:xfrm>
          <a:ln/>
        </p:spPr>
        <p:txBody>
          <a:bodyPr/>
          <a:p>
            <a:pPr>
              <a:buNone/>
            </a:pPr>
            <a:r>
              <a:rPr lang="en-US" altLang="zh-CN" sz="8000" b="1">
                <a:solidFill>
                  <a:srgbClr val="000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1</a:t>
            </a:r>
            <a:r>
              <a:rPr lang="zh-CN" altLang="en-US" sz="7200" b="1" dirty="0">
                <a:solidFill>
                  <a:srgbClr val="000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、二二节拍 。</a:t>
            </a:r>
            <a:endParaRPr lang="zh-CN" altLang="en-US" sz="7200" b="1" dirty="0">
              <a:solidFill>
                <a:srgbClr val="000000"/>
              </a:solidFill>
              <a:latin typeface="楷体_GB2312" panose="02010609030101010101" pitchFamily="1" charset="-122"/>
              <a:ea typeface="楷体_GB2312" panose="02010609030101010101" pitchFamily="1" charset="-122"/>
            </a:endParaRPr>
          </a:p>
          <a:p>
            <a:pPr>
              <a:buNone/>
            </a:pPr>
            <a:r>
              <a:rPr lang="en-US" altLang="zh-CN" sz="7200" b="1" dirty="0">
                <a:solidFill>
                  <a:srgbClr val="000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2</a:t>
            </a:r>
            <a:r>
              <a:rPr lang="zh-CN" altLang="en-US" sz="7200" b="1" dirty="0">
                <a:solidFill>
                  <a:srgbClr val="000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、声音洪亮，</a:t>
            </a:r>
            <a:endParaRPr lang="zh-CN" altLang="en-US" sz="7200" b="1" dirty="0">
              <a:solidFill>
                <a:srgbClr val="000000"/>
              </a:solidFill>
              <a:latin typeface="楷体_GB2312" panose="02010609030101010101" pitchFamily="1" charset="-122"/>
              <a:ea typeface="楷体_GB2312" panose="02010609030101010101" pitchFamily="1" charset="-122"/>
            </a:endParaRPr>
          </a:p>
          <a:p>
            <a:pPr>
              <a:buNone/>
            </a:pPr>
            <a:r>
              <a:rPr lang="zh-CN" altLang="en-US" sz="7200" b="1" dirty="0">
                <a:solidFill>
                  <a:srgbClr val="000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   慷慨悲凉。</a:t>
            </a:r>
            <a:endParaRPr lang="zh-CN" altLang="en-US" sz="7200" b="1" dirty="0">
              <a:solidFill>
                <a:srgbClr val="000000"/>
              </a:solidFill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3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3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charRg st="9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7043">
                                            <p:txEl>
                                              <p:charRg st="9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043">
                                            <p:txEl>
                                              <p:charRg st="9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charRg st="17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7043">
                                            <p:txEl>
                                              <p:charRg st="17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7043">
                                            <p:txEl>
                                              <p:charRg st="17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1" name="文本占位符 22530"/>
          <p:cNvSpPr>
            <a:spLocks noGrp="1" noRot="1"/>
          </p:cNvSpPr>
          <p:nvPr>
            <p:ph type="body" idx="1"/>
          </p:nvPr>
        </p:nvSpPr>
        <p:spPr>
          <a:xfrm>
            <a:off x="228600" y="685800"/>
            <a:ext cx="6553200" cy="1905000"/>
          </a:xfrm>
          <a:ln/>
        </p:spPr>
        <p:txBody>
          <a:bodyPr/>
          <a:p>
            <a:pPr algn="ctr">
              <a:lnSpc>
                <a:spcPct val="80000"/>
              </a:lnSpc>
              <a:buNone/>
            </a:pPr>
            <a:r>
              <a:rPr lang="zh-CN" altLang="en-US" sz="40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慨当以慷，</a:t>
            </a:r>
            <a:r>
              <a:rPr lang="zh-CN" altLang="en-US" sz="40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忧</a:t>
            </a:r>
            <a:r>
              <a:rPr lang="zh-CN" altLang="en-US" sz="40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思难忘。</a:t>
            </a:r>
            <a:endParaRPr lang="zh-CN" altLang="en-US" sz="4000" b="1" dirty="0">
              <a:latin typeface="楷体_GB2312" panose="02010609030101010101" pitchFamily="1" charset="-122"/>
              <a:ea typeface="楷体_GB2312" panose="02010609030101010101" pitchFamily="1" charset="-122"/>
            </a:endParaRPr>
          </a:p>
          <a:p>
            <a:pPr algn="ctr">
              <a:lnSpc>
                <a:spcPct val="80000"/>
              </a:lnSpc>
              <a:buNone/>
            </a:pPr>
            <a:r>
              <a:rPr lang="zh-CN" altLang="en-US" sz="40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何以解</a:t>
            </a:r>
            <a:r>
              <a:rPr lang="zh-CN" altLang="en-US" sz="40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忧</a:t>
            </a:r>
            <a:r>
              <a:rPr lang="zh-CN" altLang="en-US" sz="40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，唯有杜康。</a:t>
            </a:r>
            <a:endParaRPr lang="zh-CN" altLang="en-US" sz="4000" b="1" dirty="0">
              <a:latin typeface="楷体_GB2312" panose="02010609030101010101" pitchFamily="1" charset="-122"/>
              <a:ea typeface="楷体_GB2312" panose="02010609030101010101" pitchFamily="1" charset="-122"/>
            </a:endParaRPr>
          </a:p>
          <a:p>
            <a:pPr algn="ctr">
              <a:lnSpc>
                <a:spcPct val="80000"/>
              </a:lnSpc>
              <a:buNone/>
            </a:pPr>
            <a:r>
              <a:rPr lang="zh-CN" altLang="en-US" sz="40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忧</a:t>
            </a:r>
            <a:r>
              <a:rPr lang="zh-CN" altLang="en-US" sz="40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从中来，不可断绝。</a:t>
            </a:r>
            <a:r>
              <a:rPr lang="zh-CN" altLang="en-US" sz="2800" b="1" dirty="0"/>
              <a:t> </a:t>
            </a:r>
            <a:endParaRPr lang="zh-CN" altLang="en-US" sz="2800" b="1" dirty="0"/>
          </a:p>
        </p:txBody>
      </p:sp>
      <p:sp>
        <p:nvSpPr>
          <p:cNvPr id="22536" name="文本框 22535"/>
          <p:cNvSpPr txBox="1"/>
          <p:nvPr/>
        </p:nvSpPr>
        <p:spPr>
          <a:xfrm>
            <a:off x="990600" y="4343400"/>
            <a:ext cx="76200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6000" b="1" dirty="0">
                <a:solidFill>
                  <a:srgbClr val="FF0000"/>
                </a:solidFill>
                <a:latin typeface="隶书" panose="02010509060101010101" pitchFamily="1" charset="-122"/>
                <a:ea typeface="隶书" panose="02010509060101010101" pitchFamily="1" charset="-122"/>
              </a:rPr>
              <a:t>诗人为何而忧？</a:t>
            </a:r>
            <a:r>
              <a:rPr lang="zh-CN" altLang="en-US" sz="8000" b="1" dirty="0">
                <a:solidFill>
                  <a:srgbClr val="FF0000"/>
                </a:solidFill>
                <a:latin typeface="隶书" panose="02010509060101010101" pitchFamily="1" charset="-122"/>
                <a:ea typeface="隶书" panose="02010509060101010101" pitchFamily="1" charset="-122"/>
              </a:rPr>
              <a:t> </a:t>
            </a:r>
            <a:endParaRPr lang="zh-CN" altLang="en-US" sz="8000" b="1" dirty="0">
              <a:solidFill>
                <a:srgbClr val="FF0000"/>
              </a:solidFill>
              <a:latin typeface="隶书" panose="02010509060101010101" pitchFamily="1" charset="-122"/>
              <a:ea typeface="隶书" panose="02010509060101010101" pitchFamily="1" charset="-122"/>
            </a:endParaRPr>
          </a:p>
        </p:txBody>
      </p:sp>
      <p:sp>
        <p:nvSpPr>
          <p:cNvPr id="22537" name="文本框 22536"/>
          <p:cNvSpPr txBox="1"/>
          <p:nvPr/>
        </p:nvSpPr>
        <p:spPr>
          <a:xfrm>
            <a:off x="1447800" y="2971800"/>
            <a:ext cx="31242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6000" b="1" dirty="0">
                <a:latin typeface="Arial" panose="020B0604020202020204" pitchFamily="34" charset="0"/>
                <a:ea typeface="华文隶书" panose="02010800040101010101" pitchFamily="2" charset="-122"/>
              </a:rPr>
              <a:t>诗眼：</a:t>
            </a:r>
            <a:endParaRPr lang="zh-CN" altLang="en-US" sz="6000" b="1" dirty="0">
              <a:solidFill>
                <a:srgbClr val="0000FF"/>
              </a:solidFill>
              <a:latin typeface="Arial" panose="020B0604020202020204" pitchFamily="34" charset="0"/>
              <a:ea typeface="华文隶书" panose="02010800040101010101" pitchFamily="2" charset="-122"/>
            </a:endParaRPr>
          </a:p>
        </p:txBody>
      </p:sp>
      <p:sp>
        <p:nvSpPr>
          <p:cNvPr id="22538" name="文本框 22537"/>
          <p:cNvSpPr txBox="1"/>
          <p:nvPr/>
        </p:nvSpPr>
        <p:spPr>
          <a:xfrm>
            <a:off x="3657600" y="2849563"/>
            <a:ext cx="1143000" cy="1189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7200" b="1" dirty="0">
                <a:solidFill>
                  <a:srgbClr val="0000FF"/>
                </a:solidFill>
                <a:latin typeface="Arial" panose="020B0604020202020204" pitchFamily="34" charset="0"/>
                <a:ea typeface="华文隶书" panose="02010800040101010101" pitchFamily="2" charset="-122"/>
              </a:rPr>
              <a:t>忧</a:t>
            </a:r>
            <a:endParaRPr lang="zh-CN" altLang="en-US" sz="7200" b="1" dirty="0">
              <a:solidFill>
                <a:srgbClr val="0000FF"/>
              </a:solidFill>
              <a:latin typeface="Arial" panose="020B0604020202020204" pitchFamily="34" charset="0"/>
              <a:ea typeface="华文隶书" panose="02010800040101010101" pitchFamily="2" charset="-122"/>
            </a:endParaRPr>
          </a:p>
        </p:txBody>
      </p:sp>
      <p:pic>
        <p:nvPicPr>
          <p:cNvPr id="22540" name="图片 22539" descr="im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0" y="1752600"/>
            <a:ext cx="2438400" cy="2667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537" grpId="0"/>
      <p:bldP spid="225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标题 23553"/>
          <p:cNvSpPr>
            <a:spLocks noGrp="1" noRot="1"/>
          </p:cNvSpPr>
          <p:nvPr>
            <p:ph type="title"/>
          </p:nvPr>
        </p:nvSpPr>
        <p:spPr>
          <a:xfrm>
            <a:off x="228600" y="381000"/>
            <a:ext cx="9144000" cy="1981200"/>
          </a:xfrm>
          <a:ln/>
        </p:spPr>
        <p:txBody>
          <a:bodyPr anchor="ctr"/>
          <a:p>
            <a:pPr algn="l">
              <a:lnSpc>
                <a:spcPct val="130000"/>
              </a:lnSpc>
            </a:pPr>
            <a:r>
              <a:rPr lang="zh-CN" altLang="en-US" sz="3600" b="1" dirty="0">
                <a:solidFill>
                  <a:schemeClr val="tx1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第一节：</a:t>
            </a:r>
            <a:br>
              <a:rPr lang="zh-CN" altLang="en-US" sz="3600" b="1" dirty="0">
                <a:solidFill>
                  <a:srgbClr val="0000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</a:br>
            <a:r>
              <a:rPr lang="zh-CN" altLang="en-US" sz="3600" b="1" dirty="0">
                <a:solidFill>
                  <a:srgbClr val="0000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对酒当歌</a:t>
            </a:r>
            <a:r>
              <a:rPr lang="en-US" altLang="zh-CN" sz="3600" b="1" dirty="0">
                <a:solidFill>
                  <a:srgbClr val="0000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,</a:t>
            </a:r>
            <a:r>
              <a:rPr lang="zh-CN" altLang="en-US" sz="3600" b="1" dirty="0">
                <a:solidFill>
                  <a:srgbClr val="0000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人生几何？譬如朝露，去日苦多。</a:t>
            </a:r>
            <a:br>
              <a:rPr lang="zh-CN" altLang="en-US" sz="3600" b="1" dirty="0">
                <a:solidFill>
                  <a:srgbClr val="0000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</a:br>
            <a:r>
              <a:rPr lang="zh-CN" altLang="en-US" sz="3600" b="1" dirty="0">
                <a:solidFill>
                  <a:srgbClr val="0000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慨当以慷</a:t>
            </a:r>
            <a:r>
              <a:rPr lang="en-US" altLang="zh-CN" sz="3600" b="1" dirty="0">
                <a:solidFill>
                  <a:srgbClr val="0000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,</a:t>
            </a:r>
            <a:r>
              <a:rPr lang="zh-CN" altLang="en-US" sz="3600" b="1" dirty="0">
                <a:solidFill>
                  <a:srgbClr val="0000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忧思难忘。何以解忧？唯有杜康。</a:t>
            </a:r>
            <a:r>
              <a:rPr lang="zh-CN" altLang="en-US" sz="3600" b="1" dirty="0">
                <a:solidFill>
                  <a:srgbClr val="FF0000"/>
                </a:solidFill>
              </a:rPr>
              <a:t> 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pic>
        <p:nvPicPr>
          <p:cNvPr id="23558" name="图片 23557" descr="将近酒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6650" y="3581400"/>
            <a:ext cx="2927350" cy="3276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59" name="矩形 23558"/>
          <p:cNvSpPr/>
          <p:nvPr/>
        </p:nvSpPr>
        <p:spPr>
          <a:xfrm>
            <a:off x="304800" y="2743200"/>
            <a:ext cx="5486400" cy="579438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zh-CN" altLang="en-US" sz="3200" b="1" dirty="0">
                <a:solidFill>
                  <a:srgbClr val="800000"/>
                </a:solidFill>
                <a:latin typeface="Arial" panose="020B0604020202020204" pitchFamily="34" charset="0"/>
              </a:rPr>
              <a:t>运用了哪些艺术手法？</a:t>
            </a:r>
            <a:endParaRPr lang="zh-CN" altLang="en-US" dirty="0">
              <a:solidFill>
                <a:srgbClr val="800000"/>
              </a:solidFill>
              <a:latin typeface="Arial" panose="020B0604020202020204" pitchFamily="34" charset="0"/>
            </a:endParaRPr>
          </a:p>
        </p:txBody>
      </p:sp>
      <p:sp>
        <p:nvSpPr>
          <p:cNvPr id="23561" name="文本框 23560"/>
          <p:cNvSpPr txBox="1"/>
          <p:nvPr/>
        </p:nvSpPr>
        <p:spPr>
          <a:xfrm>
            <a:off x="304800" y="3505200"/>
            <a:ext cx="5791200" cy="2528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2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①</a:t>
            </a:r>
            <a:r>
              <a:rPr lang="zh-CN" altLang="en-US" sz="32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设问</a:t>
            </a:r>
            <a:r>
              <a:rPr lang="zh-CN" altLang="en-US" sz="32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开头，破空而来，表达诗人对人生的思考。</a:t>
            </a:r>
            <a:r>
              <a:rPr lang="en-US" altLang="zh-CN" sz="32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 ②</a:t>
            </a:r>
            <a:r>
              <a:rPr lang="zh-CN" altLang="en-US" sz="32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比喻</a:t>
            </a:r>
            <a:r>
              <a:rPr lang="zh-CN" altLang="en-US" sz="32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。用“朝露”为</a:t>
            </a:r>
            <a:r>
              <a:rPr lang="zh-CN" altLang="en-US" sz="32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喻</a:t>
            </a:r>
            <a:r>
              <a:rPr lang="zh-CN" altLang="en-US" sz="32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，表达年华易失的感慨。</a:t>
            </a:r>
            <a:r>
              <a:rPr lang="en-US" altLang="zh-CN" sz="32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 ③</a:t>
            </a:r>
            <a:r>
              <a:rPr lang="zh-CN" altLang="en-US" sz="32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借代</a:t>
            </a:r>
            <a:r>
              <a:rPr lang="zh-CN" altLang="en-US" sz="32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。以造酒的杜康代酒，形象突出，引人联想。</a:t>
            </a:r>
            <a:r>
              <a:rPr lang="zh-CN" altLang="en-US" sz="2800" dirty="0">
                <a:latin typeface="楷体_GB2312" panose="02010609030101010101" pitchFamily="1" charset="-122"/>
                <a:ea typeface="楷体_GB2312" panose="02010609030101010101" pitchFamily="1" charset="-122"/>
              </a:rPr>
              <a:t> </a:t>
            </a:r>
            <a:endParaRPr lang="zh-CN" altLang="en-US" sz="2800" dirty="0"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23562" name="矩形 23561"/>
          <p:cNvSpPr>
            <a:spLocks noRot="1"/>
          </p:cNvSpPr>
          <p:nvPr/>
        </p:nvSpPr>
        <p:spPr>
          <a:xfrm>
            <a:off x="6096000" y="2590800"/>
            <a:ext cx="2590800" cy="12255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¡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anose="05000000000000000000" pitchFamily="2" charset="2"/>
              <a:buChar char="Ø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 2" panose="05020102010507070707" pitchFamily="18" charset="2"/>
              <a:buChar char="¡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>
              <a:buNone/>
            </a:pPr>
            <a:r>
              <a:rPr lang="zh-CN" altLang="en-US" sz="4000" b="1" dirty="0">
                <a:solidFill>
                  <a:srgbClr val="FF0000"/>
                </a:solidFill>
                <a:ea typeface="隶书" panose="02010509060101010101" pitchFamily="1" charset="-122"/>
              </a:rPr>
              <a:t>酒</a:t>
            </a:r>
            <a:r>
              <a:rPr lang="en-US" altLang="zh-CN" sz="4000" b="1">
                <a:ea typeface="隶书" panose="02010509060101010101" pitchFamily="1" charset="-122"/>
              </a:rPr>
              <a:t>→</a:t>
            </a:r>
            <a:r>
              <a:rPr lang="zh-CN" altLang="en-US" sz="4000" b="1" dirty="0">
                <a:solidFill>
                  <a:srgbClr val="FF0000"/>
                </a:solidFill>
                <a:ea typeface="隶书" panose="02010509060101010101" pitchFamily="1" charset="-122"/>
              </a:rPr>
              <a:t>忧</a:t>
            </a:r>
            <a:r>
              <a:rPr lang="en-US" altLang="zh-CN" sz="6000" b="1" dirty="0">
                <a:ea typeface="隶书" panose="02010509060101010101" pitchFamily="1" charset="-122"/>
              </a:rPr>
              <a:t> </a:t>
            </a:r>
            <a:endParaRPr lang="en-US" altLang="zh-CN" sz="6000" b="1" dirty="0">
              <a:ea typeface="隶书" panose="02010509060101010101" pitchFamily="1" charset="-122"/>
            </a:endParaRPr>
          </a:p>
        </p:txBody>
      </p:sp>
      <p:sp>
        <p:nvSpPr>
          <p:cNvPr id="23563" name="矩形 23562"/>
          <p:cNvSpPr/>
          <p:nvPr/>
        </p:nvSpPr>
        <p:spPr>
          <a:xfrm>
            <a:off x="5791200" y="4191000"/>
            <a:ext cx="3351213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solidFill>
                  <a:srgbClr val="0000FF"/>
                </a:solidFill>
                <a:latin typeface="宋体" panose="02010600030101010101" pitchFamily="2" charset="-122"/>
              </a:rPr>
              <a:t>忧功业未就，</a:t>
            </a:r>
            <a:endParaRPr lang="zh-CN" altLang="en-US" sz="4000" b="1" dirty="0">
              <a:solidFill>
                <a:srgbClr val="0000FF"/>
              </a:solidFill>
              <a:latin typeface="宋体" panose="02010600030101010101" pitchFamily="2" charset="-122"/>
            </a:endParaRPr>
          </a:p>
          <a:p>
            <a:r>
              <a:rPr lang="zh-CN" altLang="en-US" sz="4000" b="1" dirty="0">
                <a:solidFill>
                  <a:srgbClr val="0000FF"/>
                </a:solidFill>
                <a:latin typeface="宋体" panose="02010600030101010101" pitchFamily="2" charset="-122"/>
              </a:rPr>
              <a:t>  光阴易逝。</a:t>
            </a:r>
            <a:endParaRPr lang="zh-CN" altLang="en-US" sz="4000" b="1" dirty="0">
              <a:solidFill>
                <a:srgbClr val="0000FF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3561" grpId="0"/>
      <p:bldP spid="23562" grpId="0" build="p"/>
      <p:bldP spid="2356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3" name="文本占位符 20482"/>
          <p:cNvSpPr>
            <a:spLocks noGrp="1" noRot="1"/>
          </p:cNvSpPr>
          <p:nvPr>
            <p:ph type="body" idx="1"/>
          </p:nvPr>
        </p:nvSpPr>
        <p:spPr>
          <a:xfrm>
            <a:off x="152400" y="1905000"/>
            <a:ext cx="8763000" cy="3962400"/>
          </a:xfrm>
          <a:ln/>
        </p:spPr>
        <p:txBody>
          <a:bodyPr/>
          <a:p>
            <a:pPr>
              <a:lnSpc>
                <a:spcPct val="115000"/>
              </a:lnSpc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一壶浊酒喜相逢</a:t>
            </a:r>
            <a:r>
              <a:rPr lang="en-US" altLang="zh-CN" b="1" dirty="0">
                <a:latin typeface="Arial" panose="020B0604020202020204" pitchFamily="34" charset="0"/>
              </a:rPr>
              <a:t>—</a:t>
            </a:r>
            <a:r>
              <a:rPr lang="zh-CN" altLang="en-US" b="1" dirty="0">
                <a:ea typeface="楷体_GB2312" panose="02010609030101010101" pitchFamily="1" charset="-122"/>
              </a:rPr>
              <a:t>酒是喜</a:t>
            </a:r>
            <a:r>
              <a:rPr lang="zh-CN" altLang="en-US" b="1" dirty="0"/>
              <a:t> </a:t>
            </a:r>
            <a:endParaRPr lang="zh-CN" altLang="en-US" b="1" dirty="0"/>
          </a:p>
          <a:p>
            <a:pPr>
              <a:lnSpc>
                <a:spcPct val="115000"/>
              </a:lnSpc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红酥手，黄藤酒</a:t>
            </a:r>
            <a:r>
              <a:rPr lang="en-US" altLang="zh-CN" b="1" dirty="0">
                <a:latin typeface="Arial" panose="020B0604020202020204" pitchFamily="34" charset="0"/>
              </a:rPr>
              <a:t>—</a:t>
            </a:r>
            <a:r>
              <a:rPr lang="zh-CN" altLang="en-US" b="1" dirty="0">
                <a:ea typeface="楷体_GB2312" panose="02010609030101010101" pitchFamily="1" charset="-122"/>
              </a:rPr>
              <a:t>无奈，愤恨</a:t>
            </a:r>
            <a:r>
              <a:rPr lang="zh-CN" altLang="en-US" b="1" dirty="0"/>
              <a:t> </a:t>
            </a:r>
            <a:endParaRPr lang="zh-CN" altLang="en-US" b="1" dirty="0"/>
          </a:p>
          <a:p>
            <a:pPr>
              <a:lnSpc>
                <a:spcPct val="115000"/>
              </a:lnSpc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浊酒一杯家万里</a:t>
            </a:r>
            <a:r>
              <a:rPr lang="en-US" altLang="zh-CN" b="1" dirty="0">
                <a:latin typeface="Arial" panose="020B0604020202020204" pitchFamily="34" charset="0"/>
              </a:rPr>
              <a:t>—</a:t>
            </a:r>
            <a:r>
              <a:rPr lang="zh-CN" altLang="en-US" b="1" dirty="0">
                <a:ea typeface="楷体_GB2312" panose="02010609030101010101" pitchFamily="1" charset="-122"/>
              </a:rPr>
              <a:t>思乡</a:t>
            </a:r>
            <a:r>
              <a:rPr lang="zh-CN" altLang="en-US" b="1" dirty="0"/>
              <a:t> </a:t>
            </a:r>
            <a:endParaRPr lang="zh-CN" altLang="en-US" b="1" dirty="0"/>
          </a:p>
          <a:p>
            <a:pPr>
              <a:lnSpc>
                <a:spcPct val="115000"/>
              </a:lnSpc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举杯消愁愁更愁</a:t>
            </a:r>
            <a:r>
              <a:rPr lang="en-US" altLang="zh-CN" b="1" dirty="0">
                <a:latin typeface="Arial" panose="020B0604020202020204" pitchFamily="34" charset="0"/>
              </a:rPr>
              <a:t>—</a:t>
            </a:r>
            <a:r>
              <a:rPr lang="zh-CN" altLang="en-US" b="1" dirty="0">
                <a:ea typeface="楷体_GB2312" panose="02010609030101010101" pitchFamily="1" charset="-122"/>
              </a:rPr>
              <a:t>愁</a:t>
            </a:r>
            <a:r>
              <a:rPr lang="zh-CN" altLang="en-US" b="1" dirty="0"/>
              <a:t> </a:t>
            </a:r>
            <a:endParaRPr lang="zh-CN" altLang="en-US" b="1" dirty="0"/>
          </a:p>
          <a:p>
            <a:pPr>
              <a:lnSpc>
                <a:spcPct val="115000"/>
              </a:lnSpc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举杯邀明月，对影成三人</a:t>
            </a:r>
            <a:r>
              <a:rPr lang="en-US" altLang="zh-CN" b="1" dirty="0">
                <a:latin typeface="Arial" panose="020B0604020202020204" pitchFamily="34" charset="0"/>
              </a:rPr>
              <a:t>—</a:t>
            </a:r>
            <a:r>
              <a:rPr lang="zh-CN" altLang="en-US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作者此时孤单的心情</a:t>
            </a:r>
            <a:endParaRPr lang="zh-CN" altLang="en-US" b="1" dirty="0"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20487" name="文本框 20486"/>
          <p:cNvSpPr txBox="1"/>
          <p:nvPr/>
        </p:nvSpPr>
        <p:spPr>
          <a:xfrm>
            <a:off x="381000" y="533400"/>
            <a:ext cx="32448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6000" b="1" dirty="0">
                <a:solidFill>
                  <a:schemeClr val="tx2"/>
                </a:solidFill>
                <a:latin typeface="Arial" panose="020B0604020202020204" pitchFamily="34" charset="0"/>
              </a:rPr>
              <a:t>酒文化：</a:t>
            </a:r>
            <a:endParaRPr lang="zh-CN" altLang="en-US" sz="6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3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483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charRg st="13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>
                                            <p:txEl>
                                              <p:charRg st="13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charRg st="13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83">
                                            <p:txEl>
                                              <p:charRg st="13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483">
                                            <p:txEl>
                                              <p:charRg st="13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charRg st="28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3">
                                            <p:txEl>
                                              <p:charRg st="28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3">
                                            <p:txEl>
                                              <p:charRg st="28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3">
                                            <p:txEl>
                                              <p:charRg st="28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483">
                                            <p:txEl>
                                              <p:charRg st="28" end="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charRg st="4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3">
                                            <p:txEl>
                                              <p:charRg st="4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charRg st="4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3">
                                            <p:txEl>
                                              <p:charRg st="4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483">
                                            <p:txEl>
                                              <p:charRg st="40" end="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charRg st="51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3">
                                            <p:txEl>
                                              <p:charRg st="51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3">
                                            <p:txEl>
                                              <p:charRg st="51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483">
                                            <p:txEl>
                                              <p:charRg st="51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483">
                                            <p:txEl>
                                              <p:charRg st="51" end="7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标题 75777"/>
          <p:cNvSpPr>
            <a:spLocks noGrp="1" noRot="1"/>
          </p:cNvSpPr>
          <p:nvPr>
            <p:ph type="title"/>
          </p:nvPr>
        </p:nvSpPr>
        <p:spPr>
          <a:xfrm>
            <a:off x="228600" y="685800"/>
            <a:ext cx="3282950" cy="1143000"/>
          </a:xfrm>
          <a:ln/>
        </p:spPr>
        <p:txBody>
          <a:bodyPr anchor="ctr"/>
          <a:p>
            <a:r>
              <a:rPr lang="zh-CN" altLang="en-US" sz="6000" b="1" dirty="0"/>
              <a:t>酒文化：</a:t>
            </a:r>
            <a:endParaRPr lang="zh-CN" altLang="en-US" sz="6000" b="1" dirty="0"/>
          </a:p>
        </p:txBody>
      </p:sp>
      <p:sp>
        <p:nvSpPr>
          <p:cNvPr id="75779" name="文本占位符 75778"/>
          <p:cNvSpPr>
            <a:spLocks noGrp="1" noRot="1"/>
          </p:cNvSpPr>
          <p:nvPr>
            <p:ph type="body" idx="1"/>
          </p:nvPr>
        </p:nvSpPr>
        <p:spPr>
          <a:xfrm>
            <a:off x="533400" y="2514600"/>
            <a:ext cx="8153400" cy="3733800"/>
          </a:xfrm>
          <a:ln/>
        </p:spPr>
        <p:txBody>
          <a:bodyPr/>
          <a:p>
            <a:pPr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葡萄美酒夜光杯，欲饮琵琶马上催</a:t>
            </a:r>
            <a:r>
              <a:rPr lang="en-US" altLang="zh-CN" b="1" dirty="0">
                <a:latin typeface="Arial" panose="020B0604020202020204" pitchFamily="34" charset="0"/>
              </a:rPr>
              <a:t>—</a:t>
            </a:r>
            <a:r>
              <a:rPr lang="zh-CN" altLang="en-US" b="1" dirty="0">
                <a:ea typeface="楷体_GB2312" panose="02010609030101010101" pitchFamily="1" charset="-122"/>
              </a:rPr>
              <a:t>表达的是边关将士为国杀敌的豪情壮志，豪迈。</a:t>
            </a:r>
            <a:endParaRPr lang="zh-CN" altLang="en-US" b="1" dirty="0">
              <a:ea typeface="楷体_GB2312" panose="02010609030101010101" pitchFamily="1" charset="-122"/>
            </a:endParaRPr>
          </a:p>
          <a:p>
            <a:pPr>
              <a:buNone/>
            </a:pPr>
            <a:r>
              <a:rPr lang="zh-CN" altLang="en-US" b="1" dirty="0"/>
              <a:t> </a:t>
            </a:r>
            <a:r>
              <a:rPr lang="zh-CN" altLang="en-US" b="1" dirty="0">
                <a:solidFill>
                  <a:srgbClr val="0000FF"/>
                </a:solidFill>
              </a:rPr>
              <a:t>“会须一饮三百杯”，“金樽清酒斗十千”</a:t>
            </a:r>
            <a:r>
              <a:rPr lang="en-US" altLang="zh-CN" b="1" dirty="0">
                <a:latin typeface="Arial" panose="020B0604020202020204" pitchFamily="34" charset="0"/>
              </a:rPr>
              <a:t>—</a:t>
            </a:r>
            <a:r>
              <a:rPr lang="zh-CN" altLang="en-US" b="1" dirty="0">
                <a:ea typeface="楷体_GB2312" panose="02010609030101010101" pitchFamily="1" charset="-122"/>
              </a:rPr>
              <a:t>豪放浪漫，激情澎湃。</a:t>
            </a:r>
            <a:endParaRPr lang="zh-CN" altLang="en-US" b="1" dirty="0">
              <a:ea typeface="楷体_GB2312" panose="02010609030101010101" pitchFamily="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00FF"/>
                </a:solidFill>
              </a:rPr>
              <a:t>劝君更尽一杯酒，西出阳关无故人</a:t>
            </a:r>
            <a:r>
              <a:rPr lang="en-US" altLang="zh-CN" b="1" dirty="0">
                <a:latin typeface="Arial" panose="020B0604020202020204" pitchFamily="34" charset="0"/>
              </a:rPr>
              <a:t>—</a:t>
            </a:r>
            <a:r>
              <a:rPr lang="zh-CN" altLang="en-US" b="1" dirty="0">
                <a:ea typeface="楷体_GB2312" panose="02010609030101010101" pitchFamily="1" charset="-122"/>
              </a:rPr>
              <a:t>对友人的送别之情</a:t>
            </a:r>
            <a:r>
              <a:rPr lang="zh-CN" altLang="en-US" dirty="0"/>
              <a:t> </a:t>
            </a:r>
            <a:endParaRPr lang="zh-CN" altLang="en-US" dirty="0"/>
          </a:p>
          <a:p>
            <a:pPr>
              <a:buNone/>
            </a:pPr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7" name="文本占位符 72706"/>
          <p:cNvSpPr>
            <a:spLocks noGrp="1" noRot="1"/>
          </p:cNvSpPr>
          <p:nvPr>
            <p:ph type="body" idx="1"/>
          </p:nvPr>
        </p:nvSpPr>
        <p:spPr>
          <a:xfrm>
            <a:off x="0" y="2587625"/>
            <a:ext cx="8915400" cy="3736975"/>
          </a:xfrm>
          <a:ln/>
        </p:spPr>
        <p:txBody>
          <a:bodyPr/>
          <a:p>
            <a:pPr>
              <a:buNone/>
            </a:pPr>
            <a:r>
              <a:rPr lang="en-US" altLang="zh-CN" sz="4000" b="1" dirty="0">
                <a:solidFill>
                  <a:srgbClr val="0000FF"/>
                </a:solidFill>
              </a:rPr>
              <a:t>     </a:t>
            </a:r>
            <a:r>
              <a:rPr lang="en-US" altLang="zh-CN" sz="40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sz="40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何以解忧，唯有杜康”，从表面看，曹操的人生态度是消极的。但联系曹操的一生，我们不难做出判断，曹操是积极进取的，看似及时行乐，实则把深沉的情感隐藏在酒中。 </a:t>
            </a:r>
            <a:endParaRPr lang="zh-CN" altLang="en-US" sz="4000" b="1" dirty="0">
              <a:solidFill>
                <a:srgbClr val="0000FF"/>
              </a:solidFill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72708" name="标题 72707"/>
          <p:cNvSpPr/>
          <p:nvPr>
            <p:ph type="title"/>
          </p:nvPr>
        </p:nvSpPr>
        <p:spPr>
          <a:xfrm>
            <a:off x="298450" y="533400"/>
            <a:ext cx="8540750" cy="1828800"/>
          </a:xfrm>
          <a:ln/>
        </p:spPr>
        <p:txBody>
          <a:bodyPr vert="horz" wrap="square" lIns="91440" tIns="45720" rIns="91440" bIns="45720" anchor="ctr"/>
          <a:p>
            <a:pPr algn="l"/>
            <a:r>
              <a:rPr lang="zh-CN" altLang="en-US" sz="4000" b="1" dirty="0">
                <a:solidFill>
                  <a:srgbClr val="FF0000"/>
                </a:solidFill>
              </a:rPr>
              <a:t>讨论：</a:t>
            </a:r>
            <a:r>
              <a:rPr lang="zh-CN" altLang="en-US" sz="4000" b="1" dirty="0">
                <a:solidFill>
                  <a:schemeClr val="tx1"/>
                </a:solidFill>
              </a:rPr>
              <a:t>忧人生短暂，因而作者借酒浇愁。这样一来，全诗的基调是不是消极的、低沉的？</a:t>
            </a:r>
            <a:r>
              <a:rPr lang="zh-CN" altLang="en-US" sz="4000" dirty="0"/>
              <a:t> </a:t>
            </a:r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charRg st="0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72707">
                                            <p:txEl>
                                              <p:charRg st="0" end="8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  <p:bldP spid="7270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标题 25601"/>
          <p:cNvSpPr>
            <a:spLocks noGrp="1" noRot="1"/>
          </p:cNvSpPr>
          <p:nvPr>
            <p:ph type="title"/>
          </p:nvPr>
        </p:nvSpPr>
        <p:spPr>
          <a:xfrm>
            <a:off x="228600" y="701675"/>
            <a:ext cx="8610600" cy="1447800"/>
          </a:xfrm>
          <a:ln/>
        </p:spPr>
        <p:txBody>
          <a:bodyPr anchor="ctr"/>
          <a:p>
            <a:pPr algn="l"/>
            <a:r>
              <a:rPr lang="zh-CN" altLang="en-US" sz="3200" b="1" dirty="0">
                <a:solidFill>
                  <a:schemeClr val="tx1"/>
                </a:solidFill>
                <a:ea typeface="楷体_GB2312" panose="02010609030101010101" pitchFamily="1" charset="-122"/>
              </a:rPr>
              <a:t>第二节：</a:t>
            </a:r>
            <a:br>
              <a:rPr lang="zh-CN" altLang="en-US" sz="3200" b="1" dirty="0">
                <a:solidFill>
                  <a:srgbClr val="FF0000"/>
                </a:solidFill>
              </a:rPr>
            </a:br>
            <a:r>
              <a:rPr lang="zh-CN" altLang="en-US" sz="3200" b="1" dirty="0">
                <a:solidFill>
                  <a:schemeClr val="hlink"/>
                </a:solidFill>
                <a:ea typeface="楷体_GB2312" panose="02010609030101010101" pitchFamily="1" charset="-122"/>
              </a:rPr>
              <a:t>青青子衿，悠悠我心。但为君故，沉吟至今。呦呦鹿鸣，食野之苹。我有嘉宾，鼓瑟吹笙。</a:t>
            </a:r>
            <a:r>
              <a:rPr lang="zh-CN" altLang="en-US" sz="3200" b="1" dirty="0">
                <a:solidFill>
                  <a:srgbClr val="FF0000"/>
                </a:solidFill>
              </a:rPr>
              <a:t> 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25603" name="文本占位符 25602"/>
          <p:cNvSpPr>
            <a:spLocks noGrp="1" noRot="1"/>
          </p:cNvSpPr>
          <p:nvPr>
            <p:ph type="body" idx="1"/>
          </p:nvPr>
        </p:nvSpPr>
        <p:spPr>
          <a:xfrm>
            <a:off x="228600" y="2530475"/>
            <a:ext cx="8153400" cy="898525"/>
          </a:xfrm>
          <a:ln/>
        </p:spPr>
        <p:txBody>
          <a:bodyPr/>
          <a:p>
            <a:pPr>
              <a:buNone/>
            </a:pPr>
            <a:r>
              <a:rPr lang="zh-CN" altLang="en-US" sz="3600" b="1" dirty="0">
                <a:solidFill>
                  <a:srgbClr val="0000FF"/>
                </a:solidFill>
                <a:latin typeface="宋体" panose="02010600030101010101" pitchFamily="2" charset="-122"/>
              </a:rPr>
              <a:t>诗人如何表达对人才的渴盼的？</a:t>
            </a:r>
            <a:r>
              <a:rPr lang="zh-CN" altLang="en-US" sz="4400" b="1" dirty="0">
                <a:solidFill>
                  <a:srgbClr val="0000FF"/>
                </a:solidFill>
                <a:latin typeface="隶书" panose="02010509060101010101" pitchFamily="1" charset="-122"/>
                <a:ea typeface="隶书" panose="02010509060101010101" pitchFamily="1" charset="-122"/>
              </a:rPr>
              <a:t> </a:t>
            </a:r>
            <a:endParaRPr lang="zh-CN" altLang="en-US" sz="4400" b="1" dirty="0">
              <a:solidFill>
                <a:srgbClr val="0000FF"/>
              </a:solidFill>
              <a:latin typeface="隶书" panose="02010509060101010101" pitchFamily="1" charset="-122"/>
              <a:ea typeface="隶书" panose="02010509060101010101" pitchFamily="1" charset="-122"/>
            </a:endParaRPr>
          </a:p>
        </p:txBody>
      </p:sp>
      <p:sp>
        <p:nvSpPr>
          <p:cNvPr id="25604" name="文本框 25603"/>
          <p:cNvSpPr txBox="1"/>
          <p:nvPr/>
        </p:nvSpPr>
        <p:spPr>
          <a:xfrm>
            <a:off x="304800" y="3673475"/>
            <a:ext cx="6096000" cy="2041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Arial" panose="020B0604020202020204" pitchFamily="34" charset="0"/>
                <a:ea typeface="楷体_GB2312" panose="02010609030101010101" pitchFamily="1" charset="-122"/>
              </a:rPr>
              <a:t>①</a:t>
            </a:r>
            <a:r>
              <a:rPr lang="zh-CN" altLang="en-US" sz="3200" b="1" dirty="0">
                <a:solidFill>
                  <a:schemeClr val="tx2"/>
                </a:solidFill>
                <a:latin typeface="Arial" panose="020B0604020202020204" pitchFamily="34" charset="0"/>
                <a:ea typeface="楷体_GB2312" panose="02010609030101010101" pitchFamily="1" charset="-122"/>
              </a:rPr>
              <a:t>用典</a:t>
            </a:r>
            <a:r>
              <a:rPr lang="zh-CN" altLang="en-US" sz="3200" b="1" dirty="0">
                <a:latin typeface="Arial" panose="020B0604020202020204" pitchFamily="34" charset="0"/>
                <a:ea typeface="楷体_GB2312" panose="02010609030101010101" pitchFamily="1" charset="-122"/>
              </a:rPr>
              <a:t>。</a:t>
            </a:r>
            <a:r>
              <a:rPr lang="en-US" altLang="zh-CN" sz="3200" b="1" dirty="0">
                <a:latin typeface="Arial" panose="020B0604020202020204" pitchFamily="34" charset="0"/>
                <a:ea typeface="楷体_GB2312" panose="02010609030101010101" pitchFamily="1" charset="-122"/>
              </a:rPr>
              <a:t>②</a:t>
            </a:r>
            <a:r>
              <a:rPr lang="zh-CN" altLang="en-US" sz="3200" b="1" dirty="0">
                <a:solidFill>
                  <a:schemeClr val="tx2"/>
                </a:solidFill>
                <a:latin typeface="Arial" panose="020B0604020202020204" pitchFamily="34" charset="0"/>
                <a:ea typeface="楷体_GB2312" panose="02010609030101010101" pitchFamily="1" charset="-122"/>
              </a:rPr>
              <a:t>兴</a:t>
            </a:r>
            <a:r>
              <a:rPr lang="zh-CN" altLang="en-US" sz="3200" b="1" dirty="0">
                <a:latin typeface="Arial" panose="020B0604020202020204" pitchFamily="34" charset="0"/>
                <a:ea typeface="楷体_GB2312" panose="02010609030101010101" pitchFamily="1" charset="-122"/>
              </a:rPr>
              <a:t>。用“子衿”、“鹿鸣”起兴，表达作者求贤若渴的心情，</a:t>
            </a:r>
            <a:r>
              <a:rPr lang="en-US" altLang="zh-CN" sz="3200" b="1" dirty="0">
                <a:latin typeface="Arial" panose="020B0604020202020204" pitchFamily="34" charset="0"/>
                <a:ea typeface="楷体_GB2312" panose="02010609030101010101" pitchFamily="1" charset="-122"/>
              </a:rPr>
              <a:t> </a:t>
            </a:r>
            <a:r>
              <a:rPr lang="zh-CN" altLang="en-US" sz="3200" b="1" dirty="0">
                <a:latin typeface="Arial" panose="020B0604020202020204" pitchFamily="34" charset="0"/>
                <a:ea typeface="楷体_GB2312" panose="02010609030101010101" pitchFamily="1" charset="-122"/>
              </a:rPr>
              <a:t>说明贤才若来投奔于已，必将极尽礼节招待他。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1" charset="-122"/>
            </a:endParaRPr>
          </a:p>
        </p:txBody>
      </p:sp>
      <p:pic>
        <p:nvPicPr>
          <p:cNvPr id="25607" name="图片 25606" descr="im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05600" y="2971800"/>
            <a:ext cx="1981200" cy="190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08" name="矩形 25607"/>
          <p:cNvSpPr/>
          <p:nvPr/>
        </p:nvSpPr>
        <p:spPr>
          <a:xfrm>
            <a:off x="5029200" y="5638800"/>
            <a:ext cx="36004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sz="3600" b="1" dirty="0">
                <a:solidFill>
                  <a:schemeClr val="tx2"/>
                </a:solidFill>
                <a:latin typeface="宋体" panose="02010600030101010101" pitchFamily="2" charset="-122"/>
              </a:rPr>
              <a:t>思</a:t>
            </a:r>
            <a:r>
              <a:rPr lang="en-US" altLang="zh-CN" sz="3600" b="1" dirty="0">
                <a:solidFill>
                  <a:schemeClr val="tx2"/>
                </a:solidFill>
                <a:latin typeface="宋体" panose="02010600030101010101" pitchFamily="2" charset="-122"/>
              </a:rPr>
              <a:t>——</a:t>
            </a:r>
            <a:r>
              <a:rPr lang="zh-CN" altLang="en-US" sz="3600" b="1" dirty="0">
                <a:solidFill>
                  <a:schemeClr val="tx2"/>
                </a:solidFill>
                <a:latin typeface="宋体" panose="02010600030101010101" pitchFamily="2" charset="-122"/>
              </a:rPr>
              <a:t>求贤若渴</a:t>
            </a:r>
            <a:r>
              <a:rPr lang="zh-CN" altLang="en-US" sz="3200" b="1" dirty="0">
                <a:solidFill>
                  <a:schemeClr val="tx2"/>
                </a:solidFill>
                <a:latin typeface="宋体" panose="02010600030101010101" pitchFamily="2" charset="-122"/>
              </a:rPr>
              <a:t> </a:t>
            </a:r>
            <a:endParaRPr lang="zh-CN" altLang="en-US" sz="3200" b="1" dirty="0">
              <a:solidFill>
                <a:schemeClr val="tx2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5604" grpId="0"/>
      <p:bldP spid="256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00" name="图片 4099" descr="曹操横槊赋诗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6248400" cy="6324600"/>
          </a:xfrm>
          <a:prstGeom prst="rect">
            <a:avLst/>
          </a:prstGeom>
          <a:solidFill>
            <a:srgbClr val="FFFF66"/>
          </a:solidFill>
          <a:ln w="9525">
            <a:noFill/>
          </a:ln>
        </p:spPr>
      </p:pic>
      <p:sp>
        <p:nvSpPr>
          <p:cNvPr id="4101" name="文本框 4100"/>
          <p:cNvSpPr txBox="1"/>
          <p:nvPr/>
        </p:nvSpPr>
        <p:spPr>
          <a:xfrm>
            <a:off x="7010400" y="4343400"/>
            <a:ext cx="1190625" cy="182880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6600" b="1" dirty="0">
                <a:solidFill>
                  <a:srgbClr val="FF0000"/>
                </a:solidFill>
                <a:latin typeface="Arial" panose="020B0604020202020204" pitchFamily="34" charset="0"/>
                <a:ea typeface="隶书" panose="02010509060101010101" pitchFamily="1" charset="-122"/>
              </a:rPr>
              <a:t>曹操</a:t>
            </a:r>
            <a:endParaRPr lang="zh-CN" altLang="en-US" sz="6600" b="1" dirty="0">
              <a:solidFill>
                <a:srgbClr val="FF0000"/>
              </a:solidFill>
              <a:latin typeface="Arial" panose="020B0604020202020204" pitchFamily="34" charset="0"/>
              <a:ea typeface="隶书" panose="02010509060101010101" pitchFamily="1" charset="-122"/>
            </a:endParaRPr>
          </a:p>
        </p:txBody>
      </p:sp>
      <p:sp>
        <p:nvSpPr>
          <p:cNvPr id="4103" name="矩形 4102"/>
          <p:cNvSpPr/>
          <p:nvPr/>
        </p:nvSpPr>
        <p:spPr>
          <a:xfrm rot="5400000">
            <a:off x="6477000" y="1828800"/>
            <a:ext cx="2895600" cy="1371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  <a:normAutofit/>
            <a:scene3d>
              <a:camera prst="legacyPerspectiveFront">
                <a:rot lat="20640000" lon="20700000" rev="0"/>
              </a:camera>
              <a:lightRig rig="legacyNormal3" dir="l"/>
            </a:scene3d>
            <a:sp3d extrusionH="201600" prstMaterial="legacyPlastic">
              <a:extrusionClr>
                <a:srgbClr val="FF9966"/>
              </a:extrusionClr>
            </a:sp3d>
          </a:bodyPr>
          <a:p>
            <a:pPr algn="ctr"/>
            <a:r>
              <a:rPr lang="zh-CN" altLang="en-US" sz="6600">
                <a:solidFill>
                  <a:srgbClr val="CC0000"/>
                </a:solidFill>
                <a:latin typeface="隶书" panose="02010509060101010101" pitchFamily="1" charset="-122"/>
                <a:ea typeface="隶书" panose="02010509060101010101" pitchFamily="1" charset="-122"/>
              </a:rPr>
              <a:t>短歌行</a:t>
            </a:r>
            <a:endParaRPr lang="zh-CN" altLang="en-US" sz="6600">
              <a:solidFill>
                <a:srgbClr val="CC0000"/>
              </a:solidFill>
              <a:latin typeface="隶书" panose="02010509060101010101" pitchFamily="1" charset="-122"/>
              <a:ea typeface="隶书" panose="02010509060101010101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标题 27649"/>
          <p:cNvSpPr>
            <a:spLocks noGrp="1" noRot="1"/>
          </p:cNvSpPr>
          <p:nvPr>
            <p:ph type="title"/>
          </p:nvPr>
        </p:nvSpPr>
        <p:spPr>
          <a:xfrm>
            <a:off x="381000" y="304800"/>
            <a:ext cx="8458200" cy="1600200"/>
          </a:xfrm>
          <a:ln/>
        </p:spPr>
        <p:txBody>
          <a:bodyPr anchor="ctr"/>
          <a:p>
            <a:pPr algn="l">
              <a:lnSpc>
                <a:spcPct val="110000"/>
              </a:lnSpc>
            </a:pPr>
            <a:r>
              <a:rPr lang="en-US" altLang="zh-CN" sz="3200" b="1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楷体_GB2312" panose="02010609030101010101" pitchFamily="1" charset="-122"/>
              </a:rPr>
              <a:t>第三节：</a:t>
            </a:r>
            <a:br>
              <a:rPr lang="zh-CN" altLang="en-US" sz="3200" b="1" dirty="0">
                <a:solidFill>
                  <a:srgbClr val="FF0000"/>
                </a:solidFill>
              </a:rPr>
            </a:br>
            <a:r>
              <a:rPr lang="zh-CN" altLang="en-US" sz="3200" b="1" dirty="0">
                <a:solidFill>
                  <a:srgbClr val="0000FF"/>
                </a:solidFill>
                <a:ea typeface="楷体_GB2312" panose="02010609030101010101" pitchFamily="1" charset="-122"/>
              </a:rPr>
              <a:t>明明如月，何时可掇？忧从中来，不可断绝。</a:t>
            </a:r>
            <a:br>
              <a:rPr lang="zh-CN" altLang="en-US" sz="3200" b="1" dirty="0">
                <a:solidFill>
                  <a:srgbClr val="0000FF"/>
                </a:solidFill>
                <a:ea typeface="楷体_GB2312" panose="02010609030101010101" pitchFamily="1" charset="-122"/>
              </a:rPr>
            </a:br>
            <a:r>
              <a:rPr lang="zh-CN" altLang="en-US" sz="3200" b="1" dirty="0">
                <a:solidFill>
                  <a:srgbClr val="0000FF"/>
                </a:solidFill>
                <a:ea typeface="楷体_GB2312" panose="02010609030101010101" pitchFamily="1" charset="-122"/>
              </a:rPr>
              <a:t>越陌度阡，枉用相存。契阔谈宴，心念旧恩。</a:t>
            </a:r>
            <a:r>
              <a:rPr lang="zh-CN" altLang="en-US" sz="3200" b="1" dirty="0">
                <a:solidFill>
                  <a:srgbClr val="FF0000"/>
                </a:solidFill>
              </a:rPr>
              <a:t> 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27653" name="图片 27652" descr="曹操观沧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0" y="4191000"/>
            <a:ext cx="3048000" cy="24876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654" name="矩形 27653"/>
          <p:cNvSpPr/>
          <p:nvPr/>
        </p:nvSpPr>
        <p:spPr>
          <a:xfrm>
            <a:off x="304800" y="2362200"/>
            <a:ext cx="7848600" cy="265430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en-US" altLang="zh-CN" sz="2800" b="1" dirty="0">
                <a:latin typeface="宋体" panose="02010600030101010101" pitchFamily="2" charset="-122"/>
              </a:rPr>
              <a:t>  </a:t>
            </a:r>
            <a:r>
              <a:rPr lang="zh-CN" altLang="en-US" sz="2800" b="1" dirty="0">
                <a:latin typeface="宋体" panose="02010600030101010101" pitchFamily="2" charset="-122"/>
              </a:rPr>
              <a:t>运用了</a:t>
            </a:r>
            <a:r>
              <a:rPr lang="zh-CN" altLang="en-US" sz="2800" b="1" dirty="0">
                <a:solidFill>
                  <a:schemeClr val="tx2"/>
                </a:solidFill>
                <a:latin typeface="宋体" panose="02010600030101010101" pitchFamily="2" charset="-122"/>
              </a:rPr>
              <a:t>比喻</a:t>
            </a:r>
            <a:r>
              <a:rPr lang="zh-CN" altLang="en-US" sz="2800" b="1" dirty="0">
                <a:latin typeface="宋体" panose="02010600030101010101" pitchFamily="2" charset="-122"/>
              </a:rPr>
              <a:t>的手法，将贤才喻为明月。意即：天下的贤士们呀，我怎样才能得到你们呢？恰如其分地表达渴望贤才来归的心意。这四句诗仍是写“忧”，从情感上照应第一节。“越陌度阡”四句句意呼应第二节，仍是想象贤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r>
              <a:rPr lang="zh-CN" altLang="en-US" sz="2800" b="1" dirty="0">
                <a:latin typeface="宋体" panose="02010600030101010101" pitchFamily="2" charset="-122"/>
              </a:rPr>
              <a:t>才归已时的欢快场面。 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27656" name="矩形 27655"/>
          <p:cNvSpPr/>
          <p:nvPr/>
        </p:nvSpPr>
        <p:spPr>
          <a:xfrm>
            <a:off x="533400" y="5334000"/>
            <a:ext cx="3459163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sz="3600" b="1" dirty="0">
                <a:solidFill>
                  <a:schemeClr val="tx2"/>
                </a:solidFill>
                <a:latin typeface="Arial" panose="020B0604020202020204" pitchFamily="34" charset="0"/>
              </a:rPr>
              <a:t>迎</a:t>
            </a:r>
            <a:r>
              <a:rPr lang="en-US" altLang="zh-CN" sz="3600" b="1" dirty="0">
                <a:solidFill>
                  <a:schemeClr val="tx2"/>
                </a:solidFill>
                <a:latin typeface="宋体" panose="02010600030101010101" pitchFamily="2" charset="-122"/>
              </a:rPr>
              <a:t>——</a:t>
            </a:r>
            <a:r>
              <a:rPr lang="zh-CN" altLang="en-US" sz="3600" b="1" dirty="0">
                <a:solidFill>
                  <a:schemeClr val="tx2"/>
                </a:solidFill>
                <a:latin typeface="Arial" panose="020B0604020202020204" pitchFamily="34" charset="0"/>
              </a:rPr>
              <a:t>仰慕贤才</a:t>
            </a:r>
            <a:r>
              <a:rPr lang="zh-CN" altLang="en-US" dirty="0"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  <p:bldP spid="2765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6" name="矩形 79875"/>
          <p:cNvSpPr>
            <a:spLocks noRot="1"/>
          </p:cNvSpPr>
          <p:nvPr/>
        </p:nvSpPr>
        <p:spPr>
          <a:xfrm>
            <a:off x="533400" y="3048000"/>
            <a:ext cx="8077200" cy="2362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¡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anose="05000000000000000000" pitchFamily="2" charset="2"/>
              <a:buChar char="Ø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 2" panose="05020102010507070707" pitchFamily="18" charset="2"/>
              <a:buChar char="¡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15000"/>
              </a:lnSpc>
              <a:buNone/>
            </a:pPr>
            <a:r>
              <a:rPr lang="en-US" altLang="zh-CN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    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明确：</a:t>
            </a:r>
            <a:r>
              <a:rPr lang="zh-CN" altLang="en-US" sz="36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诗人求贤若渴，可是贤才并没有来，作者在此吐露的是</a:t>
            </a:r>
            <a:r>
              <a:rPr lang="zh-CN" altLang="en-US" sz="36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求贤不得</a:t>
            </a:r>
            <a:r>
              <a:rPr lang="zh-CN" altLang="en-US" sz="36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之忧。 </a:t>
            </a:r>
            <a:endParaRPr lang="zh-CN" altLang="en-US" sz="3600" b="1" dirty="0"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79877" name="矩形 79876"/>
          <p:cNvSpPr/>
          <p:nvPr/>
        </p:nvSpPr>
        <p:spPr>
          <a:xfrm>
            <a:off x="685800" y="1219200"/>
            <a:ext cx="7848600" cy="119062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en-US" altLang="zh-CN" sz="3600" b="1" dirty="0">
                <a:solidFill>
                  <a:srgbClr val="0000FF"/>
                </a:solidFill>
                <a:latin typeface="Arial" panose="020B0604020202020204" pitchFamily="34" charset="0"/>
              </a:rPr>
              <a:t>   </a:t>
            </a:r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这里的“忧”和上文的“忧”一样吗？诗人为何而忧？</a:t>
            </a:r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endParaRPr lang="zh-CN" altLang="en-US" sz="36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build="p"/>
      <p:bldP spid="7987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标题 29697"/>
          <p:cNvSpPr>
            <a:spLocks noGrp="1" noRot="1"/>
          </p:cNvSpPr>
          <p:nvPr>
            <p:ph type="title"/>
          </p:nvPr>
        </p:nvSpPr>
        <p:spPr>
          <a:xfrm>
            <a:off x="304800" y="152400"/>
            <a:ext cx="8616950" cy="1524000"/>
          </a:xfrm>
          <a:ln/>
        </p:spPr>
        <p:txBody>
          <a:bodyPr anchor="ctr"/>
          <a:p>
            <a:pPr algn="l">
              <a:lnSpc>
                <a:spcPct val="110000"/>
              </a:lnSpc>
            </a:pPr>
            <a:r>
              <a:rPr lang="zh-CN" altLang="en-US" sz="3200" b="1" dirty="0">
                <a:solidFill>
                  <a:schemeClr val="tx1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第四节：</a:t>
            </a:r>
            <a:br>
              <a:rPr lang="zh-CN" altLang="en-US" sz="32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</a:b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月明星稀，乌鹊南飞。 绕树三匝，何枝可依？ </a:t>
            </a:r>
            <a:br>
              <a:rPr lang="zh-CN" altLang="en-US" sz="32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</a:b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山不厌高，水不厌深。 周公吐哺，天下归心。</a:t>
            </a:r>
            <a:r>
              <a:rPr lang="zh-CN" altLang="en-US" sz="3200" b="1" dirty="0">
                <a:solidFill>
                  <a:srgbClr val="FF0000"/>
                </a:solidFill>
              </a:rPr>
              <a:t> 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29704" name="矩形 29703"/>
          <p:cNvSpPr/>
          <p:nvPr/>
        </p:nvSpPr>
        <p:spPr>
          <a:xfrm>
            <a:off x="304800" y="1752600"/>
            <a:ext cx="8458200" cy="1373188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en-US" altLang="zh-CN" sz="2800" b="1" dirty="0">
                <a:latin typeface="Arial" panose="020B0604020202020204" pitchFamily="34" charset="0"/>
              </a:rPr>
              <a:t>    “</a:t>
            </a:r>
            <a:r>
              <a:rPr lang="zh-CN" altLang="en-US" sz="2800" b="1" dirty="0">
                <a:latin typeface="Arial" panose="020B0604020202020204" pitchFamily="34" charset="0"/>
              </a:rPr>
              <a:t>月明星稀，乌鹊南飞”一句本为景物描写，正是这样的景象触动了诗人的愁思。那么，本句有没有更深刻的内涵呢？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9705" name="矩形 29704"/>
          <p:cNvSpPr/>
          <p:nvPr/>
        </p:nvSpPr>
        <p:spPr>
          <a:xfrm>
            <a:off x="304800" y="3200400"/>
            <a:ext cx="8458200" cy="2528888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en-US" altLang="zh-CN" sz="28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  </a:t>
            </a:r>
            <a:r>
              <a:rPr lang="zh-CN" altLang="en-US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明确：</a:t>
            </a:r>
            <a:r>
              <a:rPr lang="en-US" altLang="zh-CN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①</a:t>
            </a:r>
            <a:r>
              <a:rPr lang="zh-CN" altLang="en-US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以“乌鹊”无枝可依</a:t>
            </a:r>
            <a:r>
              <a:rPr lang="zh-CN" altLang="en-US" sz="32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比喻</a:t>
            </a:r>
            <a:r>
              <a:rPr lang="zh-CN" altLang="en-US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在三国鼎立的局面下，有些人才犹豫不决，彷徨不知何去何从。表达出对</a:t>
            </a:r>
            <a:r>
              <a:rPr lang="zh-CN" altLang="en-US" sz="3200" b="1" dirty="0">
                <a:solidFill>
                  <a:srgbClr val="66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人才的渴望</a:t>
            </a:r>
            <a:r>
              <a:rPr lang="zh-CN" altLang="en-US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。</a:t>
            </a:r>
            <a:r>
              <a:rPr lang="en-US" altLang="zh-CN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②</a:t>
            </a:r>
            <a:r>
              <a:rPr lang="zh-CN" altLang="en-US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后四句</a:t>
            </a:r>
            <a:r>
              <a:rPr lang="zh-CN" altLang="en-US" sz="3200" b="1" dirty="0">
                <a:solidFill>
                  <a:schemeClr val="tx2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用典</a:t>
            </a:r>
            <a:r>
              <a:rPr lang="zh-CN" altLang="en-US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说明自己渴望多纳贤才</a:t>
            </a:r>
            <a:r>
              <a:rPr lang="en-US" altLang="zh-CN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 </a:t>
            </a:r>
            <a:r>
              <a:rPr lang="zh-CN" altLang="en-US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，殷勤地接待贤才。表达作者胸怀大志，</a:t>
            </a:r>
            <a:r>
              <a:rPr lang="zh-CN" altLang="en-US" sz="3200" b="1" dirty="0">
                <a:solidFill>
                  <a:srgbClr val="66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一统天下</a:t>
            </a:r>
            <a:r>
              <a:rPr lang="zh-CN" altLang="en-US" sz="3200" b="1" dirty="0">
                <a:solidFill>
                  <a:srgbClr val="6633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的愿望。 </a:t>
            </a:r>
            <a:endParaRPr lang="zh-CN" altLang="en-US" sz="3200" b="1" dirty="0">
              <a:solidFill>
                <a:srgbClr val="663300"/>
              </a:solidFill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29706" name="矩形 29705"/>
          <p:cNvSpPr/>
          <p:nvPr/>
        </p:nvSpPr>
        <p:spPr>
          <a:xfrm>
            <a:off x="5486400" y="5867400"/>
            <a:ext cx="3200400" cy="579438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zh-CN" altLang="en-US" sz="3200" b="1" dirty="0">
                <a:solidFill>
                  <a:schemeClr val="tx2"/>
                </a:solidFill>
                <a:latin typeface="Arial" panose="020B0604020202020204" pitchFamily="34" charset="0"/>
              </a:rPr>
              <a:t>盼</a:t>
            </a:r>
            <a:r>
              <a:rPr lang="en-US" altLang="zh-CN" sz="3200" b="1" dirty="0">
                <a:solidFill>
                  <a:schemeClr val="tx2"/>
                </a:solidFill>
                <a:latin typeface="宋体" panose="02010600030101010101" pitchFamily="2" charset="-122"/>
              </a:rPr>
              <a:t>——</a:t>
            </a:r>
            <a:r>
              <a:rPr lang="zh-CN" altLang="en-US" sz="3200" b="1" dirty="0">
                <a:solidFill>
                  <a:schemeClr val="tx2"/>
                </a:solidFill>
                <a:latin typeface="Arial" panose="020B0604020202020204" pitchFamily="34" charset="0"/>
              </a:rPr>
              <a:t>天下归心</a:t>
            </a:r>
            <a:r>
              <a:rPr lang="zh-CN" altLang="en-US" dirty="0"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704" grpId="0"/>
      <p:bldP spid="29705" grpId="0"/>
      <p:bldP spid="2970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标题 30721"/>
          <p:cNvSpPr>
            <a:spLocks noGrp="1" noRot="1"/>
          </p:cNvSpPr>
          <p:nvPr>
            <p:ph type="title"/>
          </p:nvPr>
        </p:nvSpPr>
        <p:spPr>
          <a:xfrm>
            <a:off x="228600" y="914400"/>
            <a:ext cx="8540750" cy="1447800"/>
          </a:xfrm>
          <a:ln/>
        </p:spPr>
        <p:txBody>
          <a:bodyPr anchor="ctr"/>
          <a:p>
            <a:pPr algn="l"/>
            <a:r>
              <a:rPr lang="en-US" altLang="zh-CN" sz="4000" b="1" dirty="0">
                <a:solidFill>
                  <a:srgbClr val="0000FF"/>
                </a:solidFill>
              </a:rPr>
              <a:t>“</a:t>
            </a:r>
            <a:r>
              <a:rPr lang="zh-CN" altLang="en-US" sz="4000" b="1" dirty="0">
                <a:solidFill>
                  <a:srgbClr val="0000FF"/>
                </a:solidFill>
              </a:rPr>
              <a:t>诗言志，歌咏怀”。结合曹操的忧，说说诗人抒写了什么“</a:t>
            </a:r>
            <a:r>
              <a:rPr lang="zh-CN" altLang="en-US" sz="4000" b="1" dirty="0"/>
              <a:t>志</a:t>
            </a:r>
            <a:r>
              <a:rPr lang="zh-CN" altLang="en-US" sz="4000" b="1" dirty="0">
                <a:solidFill>
                  <a:srgbClr val="0000FF"/>
                </a:solidFill>
              </a:rPr>
              <a:t>”？</a:t>
            </a:r>
            <a:r>
              <a:rPr lang="zh-CN" altLang="en-US" sz="4000" b="1" dirty="0">
                <a:solidFill>
                  <a:srgbClr val="FF0000"/>
                </a:solidFill>
              </a:rPr>
              <a:t> 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30723" name="文本占位符 30722"/>
          <p:cNvSpPr>
            <a:spLocks noGrp="1" noRot="1"/>
          </p:cNvSpPr>
          <p:nvPr>
            <p:ph type="body" idx="1"/>
          </p:nvPr>
        </p:nvSpPr>
        <p:spPr>
          <a:xfrm>
            <a:off x="914400" y="3048000"/>
            <a:ext cx="3962400" cy="2459038"/>
          </a:xfrm>
          <a:ln/>
        </p:spPr>
        <p:txBody>
          <a:bodyPr/>
          <a:p>
            <a:pPr>
              <a:lnSpc>
                <a:spcPct val="80000"/>
              </a:lnSpc>
              <a:buNone/>
            </a:pPr>
            <a:r>
              <a:rPr lang="zh-CN" altLang="en-US" sz="5400" b="1" dirty="0">
                <a:solidFill>
                  <a:schemeClr val="tx2"/>
                </a:solidFill>
                <a:ea typeface="楷体_GB2312" panose="02010609030101010101" pitchFamily="1" charset="-122"/>
              </a:rPr>
              <a:t>广纳人才</a:t>
            </a:r>
            <a:endParaRPr lang="zh-CN" altLang="en-US" sz="5400" b="1" dirty="0">
              <a:solidFill>
                <a:schemeClr val="tx2"/>
              </a:solidFill>
              <a:ea typeface="楷体_GB2312" panose="02010609030101010101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5400" b="1" dirty="0">
                <a:solidFill>
                  <a:schemeClr val="tx2"/>
                </a:solidFill>
                <a:ea typeface="楷体_GB2312" panose="02010609030101010101" pitchFamily="1" charset="-122"/>
              </a:rPr>
              <a:t>建功立业</a:t>
            </a:r>
            <a:endParaRPr lang="zh-CN" altLang="en-US" sz="5400" b="1" dirty="0">
              <a:solidFill>
                <a:schemeClr val="tx2"/>
              </a:solidFill>
              <a:ea typeface="楷体_GB2312" panose="02010609030101010101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5400" b="1" dirty="0">
                <a:solidFill>
                  <a:schemeClr val="tx2"/>
                </a:solidFill>
                <a:ea typeface="楷体_GB2312" panose="02010609030101010101" pitchFamily="1" charset="-122"/>
              </a:rPr>
              <a:t>统一天下</a:t>
            </a:r>
            <a:r>
              <a:rPr lang="zh-CN" altLang="en-US" b="1" dirty="0">
                <a:solidFill>
                  <a:srgbClr val="0000FF"/>
                </a:solidFill>
              </a:rPr>
              <a:t> 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pic>
        <p:nvPicPr>
          <p:cNvPr id="30725" name="图片 30724" descr="caocao"/>
          <p:cNvPicPr>
            <a:picLocks noChangeAspect="1"/>
          </p:cNvPicPr>
          <p:nvPr/>
        </p:nvPicPr>
        <p:blipFill>
          <a:blip r:embed="rId1"/>
          <a:srcRect t="22221"/>
          <a:stretch>
            <a:fillRect/>
          </a:stretch>
        </p:blipFill>
        <p:spPr>
          <a:xfrm>
            <a:off x="5410200" y="3429000"/>
            <a:ext cx="37338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5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1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6" name="文本框 74755"/>
          <p:cNvSpPr txBox="1"/>
          <p:nvPr/>
        </p:nvSpPr>
        <p:spPr>
          <a:xfrm>
            <a:off x="1524000" y="2133600"/>
            <a:ext cx="6129338" cy="30194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4000" b="1" dirty="0">
                <a:latin typeface="宋体" panose="02010600030101010101" pitchFamily="2" charset="-122"/>
              </a:rPr>
              <a:t>1</a:t>
            </a:r>
            <a:r>
              <a:rPr lang="zh-CN" altLang="en-US" sz="4000" b="1" dirty="0">
                <a:latin typeface="宋体" panose="02010600030101010101" pitchFamily="2" charset="-122"/>
              </a:rPr>
              <a:t>、时光易逝，人生苦短</a:t>
            </a:r>
            <a:endParaRPr lang="zh-CN" altLang="en-US" sz="4000" b="1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4000" b="1" dirty="0">
                <a:latin typeface="宋体" panose="02010600030101010101" pitchFamily="2" charset="-122"/>
              </a:rPr>
              <a:t>2</a:t>
            </a:r>
            <a:r>
              <a:rPr lang="zh-CN" altLang="en-US" sz="4000" b="1" dirty="0">
                <a:latin typeface="宋体" panose="02010600030101010101" pitchFamily="2" charset="-122"/>
              </a:rPr>
              <a:t>、渴望贤才，礼遇嘉宾</a:t>
            </a:r>
            <a:endParaRPr lang="zh-CN" altLang="en-US" sz="4000" b="1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4000" b="1" dirty="0">
                <a:latin typeface="宋体" panose="02010600030101010101" pitchFamily="2" charset="-122"/>
              </a:rPr>
              <a:t>3</a:t>
            </a:r>
            <a:r>
              <a:rPr lang="zh-CN" altLang="en-US" sz="4000" b="1" dirty="0">
                <a:latin typeface="宋体" panose="02010600030101010101" pitchFamily="2" charset="-122"/>
              </a:rPr>
              <a:t>、渴盼人才，忧思难解</a:t>
            </a:r>
            <a:endParaRPr lang="zh-CN" altLang="en-US" sz="4000" b="1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4000" b="1" dirty="0">
                <a:latin typeface="宋体" panose="02010600030101010101" pitchFamily="2" charset="-122"/>
              </a:rPr>
              <a:t>4</a:t>
            </a:r>
            <a:r>
              <a:rPr lang="zh-CN" altLang="en-US" sz="4000" b="1" dirty="0">
                <a:latin typeface="宋体" panose="02010600030101010101" pitchFamily="2" charset="-122"/>
              </a:rPr>
              <a:t>、虚心纳士，竭尽诚心</a:t>
            </a:r>
            <a:endParaRPr lang="zh-CN" altLang="en-US" sz="4000" b="1" dirty="0">
              <a:latin typeface="宋体" panose="02010600030101010101" pitchFamily="2" charset="-122"/>
            </a:endParaRPr>
          </a:p>
        </p:txBody>
      </p:sp>
      <p:sp>
        <p:nvSpPr>
          <p:cNvPr id="74757" name="矩形 74756"/>
          <p:cNvSpPr/>
          <p:nvPr/>
        </p:nvSpPr>
        <p:spPr>
          <a:xfrm>
            <a:off x="685800" y="881063"/>
            <a:ext cx="46672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400" b="1" dirty="0">
                <a:solidFill>
                  <a:srgbClr val="0000FF"/>
                </a:solidFill>
                <a:latin typeface="Arial" panose="020B0604020202020204" pitchFamily="34" charset="0"/>
              </a:rPr>
              <a:t>诗歌的主要内容：</a:t>
            </a:r>
            <a:endParaRPr lang="zh-CN" altLang="en-US" sz="44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24" name="矩形 81923"/>
          <p:cNvSpPr/>
          <p:nvPr/>
        </p:nvSpPr>
        <p:spPr>
          <a:xfrm>
            <a:off x="381000" y="503238"/>
            <a:ext cx="3581400" cy="7016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zh-CN" altLang="en-US" sz="4000" b="1" dirty="0">
                <a:solidFill>
                  <a:srgbClr val="0000FF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艺术技巧</a:t>
            </a:r>
            <a:r>
              <a:rPr lang="zh-CN" altLang="en-US" sz="3600" b="1" dirty="0">
                <a:latin typeface="宋体" panose="02010600030101010101" pitchFamily="2" charset="-122"/>
              </a:rPr>
              <a:t> </a:t>
            </a:r>
            <a:endParaRPr lang="zh-CN" altLang="en-US" sz="3600" b="1" dirty="0">
              <a:latin typeface="宋体" panose="02010600030101010101" pitchFamily="2" charset="-122"/>
            </a:endParaRPr>
          </a:p>
        </p:txBody>
      </p:sp>
      <p:sp>
        <p:nvSpPr>
          <p:cNvPr id="81925" name="矩形 81924"/>
          <p:cNvSpPr/>
          <p:nvPr/>
        </p:nvSpPr>
        <p:spPr>
          <a:xfrm>
            <a:off x="228600" y="1524000"/>
            <a:ext cx="8686800" cy="433705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20000"/>
              </a:lnSpc>
            </a:pPr>
            <a:r>
              <a:rPr lang="en-US" altLang="zh-CN" sz="3200" b="1" dirty="0">
                <a:latin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宋体" panose="02010600030101010101" pitchFamily="2" charset="-122"/>
              </a:rPr>
              <a:t>、</a:t>
            </a:r>
            <a:r>
              <a:rPr lang="zh-CN" altLang="en-US" sz="3200" b="1" dirty="0">
                <a:solidFill>
                  <a:schemeClr val="tx2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比兴</a:t>
            </a:r>
            <a:r>
              <a:rPr lang="zh-CN" altLang="en-US" sz="3200" b="1" dirty="0">
                <a:latin typeface="宋体" panose="02010600030101010101" pitchFamily="2" charset="-122"/>
              </a:rPr>
              <a:t>手法，生动形象地表达出作者思贤若渴的急切心情。</a:t>
            </a:r>
            <a:r>
              <a:rPr lang="zh-CN" altLang="en-US" sz="2400" b="1" dirty="0">
                <a:latin typeface="宋体" panose="02010600030101010101" pitchFamily="2" charset="-122"/>
              </a:rPr>
              <a:t> </a:t>
            </a:r>
            <a:endParaRPr lang="zh-CN" altLang="en-US" sz="2400" b="1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宋体" panose="02010600030101010101" pitchFamily="2" charset="-122"/>
                <a:ea typeface="楷体_GB2312" panose="02010609030101010101" pitchFamily="1" charset="-122"/>
              </a:rPr>
              <a:t>例：</a:t>
            </a:r>
            <a:r>
              <a:rPr lang="zh-CN" altLang="en-US" sz="2800" b="1" dirty="0">
                <a:latin typeface="Arial" panose="020B0604020202020204" pitchFamily="34" charset="0"/>
                <a:ea typeface="楷体_GB2312" panose="02010609030101010101" pitchFamily="1" charset="-122"/>
              </a:rPr>
              <a:t>“譬如朝露，去日苦多”喻人生短促。</a:t>
            </a:r>
            <a:endParaRPr lang="zh-CN" altLang="en-US" sz="2800" b="1" dirty="0">
              <a:latin typeface="Arial" panose="020B0604020202020204" pitchFamily="34" charset="0"/>
              <a:ea typeface="楷体_GB2312" panose="02010609030101010101" pitchFamily="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楷体_GB2312" panose="02010609030101010101" pitchFamily="1" charset="-122"/>
              </a:rPr>
              <a:t>       “明明如月，何时可掇”把贤者比喻为高空的明月。</a:t>
            </a:r>
            <a:endParaRPr lang="zh-CN" altLang="en-US" sz="2800" b="1" dirty="0">
              <a:latin typeface="Arial" panose="020B0604020202020204" pitchFamily="34" charset="0"/>
              <a:ea typeface="楷体_GB2312" panose="02010609030101010101" pitchFamily="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楷体_GB2312" panose="02010609030101010101" pitchFamily="1" charset="-122"/>
              </a:rPr>
              <a:t>       “乌鹊南飞，绕树三匝”比贤士们还没有归宿。</a:t>
            </a:r>
            <a:endParaRPr lang="zh-CN" altLang="en-US" sz="2800" b="1" dirty="0">
              <a:latin typeface="Arial" panose="020B0604020202020204" pitchFamily="34" charset="0"/>
              <a:ea typeface="楷体_GB2312" panose="02010609030101010101" pitchFamily="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楷体_GB2312" panose="02010609030101010101" pitchFamily="1" charset="-122"/>
              </a:rPr>
              <a:t>       “山不厌高，海不厌深”喻用人要“多多益善” 。</a:t>
            </a:r>
            <a:endParaRPr lang="zh-CN" altLang="en-US" sz="2800" b="1" dirty="0">
              <a:latin typeface="Arial" panose="020B0604020202020204" pitchFamily="34" charset="0"/>
              <a:ea typeface="楷体_GB2312" panose="02010609030101010101" pitchFamily="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楷体_GB2312" panose="02010609030101010101" pitchFamily="1" charset="-122"/>
              </a:rPr>
              <a:t>       “呦呦鹿鸣，食野之苹。我有嘉宾，鼓瑟吹笙”表明优待贤才的态度。</a:t>
            </a:r>
            <a:endParaRPr lang="zh-CN" altLang="en-US" sz="2800" b="1" dirty="0">
              <a:latin typeface="Arial" panose="020B0604020202020204" pitchFamily="34" charset="0"/>
              <a:ea typeface="楷体_GB2312" panose="02010609030101010101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25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charRg st="2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25">
                                            <p:txEl>
                                              <p:charRg st="29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charRg st="49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25">
                                            <p:txEl>
                                              <p:charRg st="49" end="8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charRg st="80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25">
                                            <p:txEl>
                                              <p:charRg st="80" end="1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charRg st="109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25">
                                            <p:txEl>
                                              <p:charRg st="109" end="1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charRg st="140" end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25">
                                            <p:txEl>
                                              <p:charRg st="140" end="1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948" name="矩形 82947"/>
          <p:cNvSpPr/>
          <p:nvPr/>
        </p:nvSpPr>
        <p:spPr>
          <a:xfrm>
            <a:off x="228600" y="1246188"/>
            <a:ext cx="8686800" cy="3379787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0000"/>
              </a:lnSpc>
            </a:pPr>
            <a:r>
              <a:rPr lang="en-US" altLang="zh-CN" sz="3200" b="1" dirty="0">
                <a:latin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宋体" panose="02010600030101010101" pitchFamily="2" charset="-122"/>
              </a:rPr>
              <a:t>、</a:t>
            </a:r>
            <a:r>
              <a:rPr lang="zh-CN" altLang="en-US" sz="3200" b="1" dirty="0">
                <a:solidFill>
                  <a:schemeClr val="tx2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巧用典故</a:t>
            </a:r>
            <a:r>
              <a:rPr lang="zh-CN" altLang="en-US" sz="3200" b="1" dirty="0">
                <a:latin typeface="宋体" panose="02010600030101010101" pitchFamily="2" charset="-122"/>
              </a:rPr>
              <a:t>。</a:t>
            </a:r>
            <a:endParaRPr lang="zh-CN" altLang="en-US" sz="3200" b="1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800" b="1" dirty="0">
                <a:latin typeface="宋体" panose="02010600030101010101" pitchFamily="2" charset="-122"/>
                <a:ea typeface="楷体_GB2312" panose="02010609030101010101" pitchFamily="1" charset="-122"/>
              </a:rPr>
              <a:t> </a:t>
            </a:r>
            <a:r>
              <a:rPr lang="zh-CN" altLang="en-US" sz="3200" b="1" dirty="0">
                <a:latin typeface="宋体" panose="02010600030101010101" pitchFamily="2" charset="-122"/>
                <a:ea typeface="楷体_GB2312" panose="02010609030101010101" pitchFamily="1" charset="-122"/>
              </a:rPr>
              <a:t>“青青子衿，悠悠我心”出自</a:t>
            </a:r>
            <a:r>
              <a:rPr lang="en-US" altLang="zh-CN" sz="3200" b="1" dirty="0">
                <a:latin typeface="宋体" panose="02010600030101010101" pitchFamily="2" charset="-122"/>
                <a:ea typeface="楷体_GB2312" panose="02010609030101010101" pitchFamily="1" charset="-122"/>
              </a:rPr>
              <a:t>《</a:t>
            </a:r>
            <a:r>
              <a:rPr lang="zh-CN" altLang="en-US" sz="3200" b="1" dirty="0">
                <a:latin typeface="宋体" panose="02010600030101010101" pitchFamily="2" charset="-122"/>
                <a:ea typeface="楷体_GB2312" panose="02010609030101010101" pitchFamily="1" charset="-122"/>
              </a:rPr>
              <a:t>郑风</a:t>
            </a:r>
            <a:r>
              <a:rPr lang="en-US" altLang="zh-CN" sz="3200" b="1" dirty="0">
                <a:latin typeface="Arial" panose="020B0604020202020204" pitchFamily="34" charset="0"/>
                <a:ea typeface="楷体_GB2312" panose="02010609030101010101" pitchFamily="1" charset="-122"/>
              </a:rPr>
              <a:t>·</a:t>
            </a:r>
            <a:r>
              <a:rPr lang="zh-CN" altLang="en-US" sz="3200" b="1" dirty="0">
                <a:latin typeface="宋体" panose="02010600030101010101" pitchFamily="2" charset="-122"/>
                <a:ea typeface="楷体_GB2312" panose="02010609030101010101" pitchFamily="1" charset="-122"/>
              </a:rPr>
              <a:t>子矜</a:t>
            </a:r>
            <a:r>
              <a:rPr lang="en-US" altLang="zh-CN" sz="3200" b="1" dirty="0">
                <a:latin typeface="宋体" panose="02010600030101010101" pitchFamily="2" charset="-122"/>
                <a:ea typeface="楷体_GB2312" panose="02010609030101010101" pitchFamily="1" charset="-122"/>
              </a:rPr>
              <a:t>》</a:t>
            </a:r>
            <a:r>
              <a:rPr lang="zh-CN" altLang="en-US" sz="3200" b="1" dirty="0">
                <a:latin typeface="宋体" panose="02010600030101010101" pitchFamily="2" charset="-122"/>
                <a:ea typeface="楷体_GB2312" panose="02010609030101010101" pitchFamily="1" charset="-122"/>
              </a:rPr>
              <a:t>，用来比喻渴慕贤才。本意是传达恋爱中的女子对情人的爱怨和期盼的心情，这里诗人化用诗意，比喻热烈的期待贤士的到来，古朴深沉，自然妥帖。</a:t>
            </a:r>
            <a:r>
              <a:rPr lang="zh-CN" altLang="en-US" sz="3600" b="1" dirty="0">
                <a:latin typeface="宋体" panose="02010600030101010101" pitchFamily="2" charset="-122"/>
              </a:rPr>
              <a:t> </a:t>
            </a:r>
            <a:endParaRPr lang="zh-CN" altLang="en-US" sz="3600" b="1" dirty="0">
              <a:latin typeface="宋体" panose="02010600030101010101" pitchFamily="2" charset="-122"/>
            </a:endParaRPr>
          </a:p>
        </p:txBody>
      </p:sp>
      <p:sp>
        <p:nvSpPr>
          <p:cNvPr id="82949" name="矩形 82948"/>
          <p:cNvSpPr/>
          <p:nvPr/>
        </p:nvSpPr>
        <p:spPr>
          <a:xfrm>
            <a:off x="381000" y="228600"/>
            <a:ext cx="3581400" cy="7016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zh-CN" altLang="en-US" sz="4000" b="1" dirty="0">
                <a:solidFill>
                  <a:srgbClr val="0000FF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艺术技巧</a:t>
            </a:r>
            <a:r>
              <a:rPr lang="zh-CN" altLang="en-US" sz="3600" b="1" dirty="0">
                <a:latin typeface="宋体" panose="02010600030101010101" pitchFamily="2" charset="-122"/>
              </a:rPr>
              <a:t> </a:t>
            </a:r>
            <a:endParaRPr lang="zh-CN" altLang="en-US" sz="3600" b="1" dirty="0">
              <a:latin typeface="宋体" panose="02010600030101010101" pitchFamily="2" charset="-122"/>
            </a:endParaRPr>
          </a:p>
        </p:txBody>
      </p:sp>
      <p:sp>
        <p:nvSpPr>
          <p:cNvPr id="82950" name="矩形 82949"/>
          <p:cNvSpPr/>
          <p:nvPr/>
        </p:nvSpPr>
        <p:spPr>
          <a:xfrm>
            <a:off x="304800" y="4751388"/>
            <a:ext cx="8686800" cy="116522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0000"/>
              </a:lnSpc>
            </a:pPr>
            <a:r>
              <a:rPr lang="en-US" altLang="zh-CN" sz="3200" b="1" dirty="0">
                <a:latin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宋体" panose="02010600030101010101" pitchFamily="2" charset="-122"/>
              </a:rPr>
              <a:t>、</a:t>
            </a:r>
            <a:r>
              <a:rPr lang="zh-CN" altLang="en-US" sz="3200" b="1" dirty="0">
                <a:solidFill>
                  <a:schemeClr val="tx2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抒情、议论、叙事</a:t>
            </a:r>
            <a:r>
              <a:rPr lang="zh-CN" altLang="en-US" sz="3200" b="1" dirty="0">
                <a:latin typeface="宋体" panose="02010600030101010101" pitchFamily="2" charset="-122"/>
              </a:rPr>
              <a:t>三者紧密结合，显示了曹操诗歌</a:t>
            </a:r>
            <a:r>
              <a:rPr lang="zh-CN" altLang="en-US" sz="3200" b="1" dirty="0">
                <a:solidFill>
                  <a:srgbClr val="6600CC"/>
                </a:solidFill>
                <a:latin typeface="宋体" panose="02010600030101010101" pitchFamily="2" charset="-122"/>
              </a:rPr>
              <a:t>高昂激越、悲凉苍劲</a:t>
            </a:r>
            <a:r>
              <a:rPr lang="zh-CN" altLang="en-US" sz="3200" b="1" dirty="0">
                <a:latin typeface="宋体" panose="02010600030101010101" pitchFamily="2" charset="-122"/>
              </a:rPr>
              <a:t>的风格。 </a:t>
            </a:r>
            <a:endParaRPr lang="zh-CN" altLang="en-US" sz="3200" b="1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  <p:bldP spid="8295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标题 32769"/>
          <p:cNvSpPr>
            <a:spLocks noGrp="1" noRot="1"/>
          </p:cNvSpPr>
          <p:nvPr>
            <p:ph type="title"/>
          </p:nvPr>
        </p:nvSpPr>
        <p:spPr>
          <a:xfrm>
            <a:off x="304800" y="533400"/>
            <a:ext cx="8540750" cy="1143000"/>
          </a:xfrm>
          <a:ln/>
        </p:spPr>
        <p:txBody>
          <a:bodyPr anchor="ctr"/>
          <a:p>
            <a:pPr algn="l"/>
            <a:r>
              <a:rPr lang="zh-CN" altLang="en-US" sz="4000" b="1" dirty="0">
                <a:solidFill>
                  <a:srgbClr val="0000FF"/>
                </a:solidFill>
              </a:rPr>
              <a:t>讨论：谈谈</a:t>
            </a:r>
            <a:r>
              <a:rPr lang="en-US" altLang="zh-CN" sz="4000" b="1" dirty="0">
                <a:solidFill>
                  <a:srgbClr val="0000FF"/>
                </a:solidFill>
              </a:rPr>
              <a:t>《</a:t>
            </a:r>
            <a:r>
              <a:rPr lang="zh-CN" altLang="en-US" sz="4000" b="1" dirty="0">
                <a:solidFill>
                  <a:srgbClr val="0000FF"/>
                </a:solidFill>
              </a:rPr>
              <a:t>短歌行</a:t>
            </a:r>
            <a:r>
              <a:rPr lang="en-US" altLang="zh-CN" sz="4000" b="1" dirty="0">
                <a:solidFill>
                  <a:srgbClr val="0000FF"/>
                </a:solidFill>
              </a:rPr>
              <a:t>》</a:t>
            </a:r>
            <a:r>
              <a:rPr lang="zh-CN" altLang="en-US" sz="4000" b="1" dirty="0">
                <a:solidFill>
                  <a:srgbClr val="0000FF"/>
                </a:solidFill>
              </a:rPr>
              <a:t>中曹操表露的思想感情有何现实意义。 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2771" name="文本占位符 32770"/>
          <p:cNvSpPr>
            <a:spLocks noGrp="1" noRot="1"/>
          </p:cNvSpPr>
          <p:nvPr>
            <p:ph type="body" idx="1"/>
          </p:nvPr>
        </p:nvSpPr>
        <p:spPr>
          <a:xfrm>
            <a:off x="304800" y="2057400"/>
            <a:ext cx="8839200" cy="654050"/>
          </a:xfrm>
          <a:ln/>
        </p:spPr>
        <p:txBody>
          <a:bodyPr/>
          <a:p>
            <a:pPr>
              <a:buNone/>
            </a:pPr>
            <a:r>
              <a:rPr lang="zh-CN" altLang="en-US" b="1" dirty="0">
                <a:solidFill>
                  <a:srgbClr val="FF0000"/>
                </a:solidFill>
              </a:rPr>
              <a:t>从写作的角度</a:t>
            </a:r>
            <a:r>
              <a:rPr lang="en-US" altLang="zh-CN" b="1">
                <a:solidFill>
                  <a:srgbClr val="FF0000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b="1" dirty="0">
                <a:solidFill>
                  <a:srgbClr val="FF0000"/>
                </a:solidFill>
              </a:rPr>
              <a:t>敢于创新，抒发真情实感 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2772" name="矩形 32771"/>
          <p:cNvSpPr/>
          <p:nvPr/>
        </p:nvSpPr>
        <p:spPr>
          <a:xfrm>
            <a:off x="282575" y="4724400"/>
            <a:ext cx="88614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从国家政治的角度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国家的统一、安定是主流 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773" name="矩形 32772"/>
          <p:cNvSpPr/>
          <p:nvPr/>
        </p:nvSpPr>
        <p:spPr>
          <a:xfrm>
            <a:off x="381000" y="3886200"/>
            <a:ext cx="8763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从人生理想的角度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积极进取，建功立业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774" name="矩形 32773"/>
          <p:cNvSpPr/>
          <p:nvPr/>
        </p:nvSpPr>
        <p:spPr>
          <a:xfrm>
            <a:off x="381000" y="2925763"/>
            <a:ext cx="87630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从人才的角度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广纳人才，唯才是举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327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  <p:bldP spid="32772" grpId="0"/>
      <p:bldP spid="32773" grpId="0"/>
      <p:bldP spid="3277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标题 33793"/>
          <p:cNvSpPr>
            <a:spLocks noGrp="1" noRot="1"/>
          </p:cNvSpPr>
          <p:nvPr>
            <p:ph type="title"/>
          </p:nvPr>
        </p:nvSpPr>
        <p:spPr>
          <a:xfrm>
            <a:off x="304800" y="457200"/>
            <a:ext cx="8540750" cy="838200"/>
          </a:xfrm>
          <a:ln/>
        </p:spPr>
        <p:txBody>
          <a:bodyPr anchor="ctr"/>
          <a:p>
            <a:r>
              <a:rPr lang="zh-CN" altLang="en-US" b="1" dirty="0">
                <a:solidFill>
                  <a:srgbClr val="FF0000"/>
                </a:solidFill>
              </a:rPr>
              <a:t>研究性探讨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3795" name="文本占位符 33794"/>
          <p:cNvSpPr>
            <a:spLocks noGrp="1" noRot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en-US" altLang="zh-CN" b="1" dirty="0">
                <a:solidFill>
                  <a:srgbClr val="0000FF"/>
                </a:solidFill>
              </a:rPr>
              <a:t> </a:t>
            </a:r>
            <a:r>
              <a:rPr lang="zh-CN" altLang="en-US" b="1" dirty="0">
                <a:solidFill>
                  <a:srgbClr val="0000FF"/>
                </a:solidFill>
              </a:rPr>
              <a:t>这样一个人物，才华超众，关心民生疾苦，为何遭人诟骂呢？</a:t>
            </a:r>
            <a:endParaRPr lang="zh-CN" altLang="en-US" b="1" dirty="0">
              <a:solidFill>
                <a:srgbClr val="0000FF"/>
              </a:solidFill>
            </a:endParaRPr>
          </a:p>
          <a:p>
            <a:r>
              <a:rPr lang="zh-CN" altLang="en-US" b="1" dirty="0">
                <a:solidFill>
                  <a:srgbClr val="0000FF"/>
                </a:solidFill>
                <a:ea typeface="楷体_GB2312" panose="02010609030101010101" pitchFamily="1" charset="-122"/>
              </a:rPr>
              <a:t>主要是受名著</a:t>
            </a:r>
            <a:r>
              <a:rPr lang="en-US" altLang="zh-CN" b="1" dirty="0">
                <a:solidFill>
                  <a:srgbClr val="0000FF"/>
                </a:solidFill>
                <a:ea typeface="楷体_GB2312" panose="02010609030101010101" pitchFamily="1" charset="-122"/>
              </a:rPr>
              <a:t>《</a:t>
            </a:r>
            <a:r>
              <a:rPr lang="zh-CN" altLang="en-US" b="1" dirty="0">
                <a:solidFill>
                  <a:srgbClr val="0000FF"/>
                </a:solidFill>
                <a:ea typeface="楷体_GB2312" panose="02010609030101010101" pitchFamily="1" charset="-122"/>
              </a:rPr>
              <a:t>三国演义</a:t>
            </a:r>
            <a:r>
              <a:rPr lang="en-US" altLang="zh-CN" b="1" dirty="0">
                <a:solidFill>
                  <a:srgbClr val="0000FF"/>
                </a:solidFill>
                <a:ea typeface="楷体_GB2312" panose="02010609030101010101" pitchFamily="1" charset="-122"/>
              </a:rPr>
              <a:t>》</a:t>
            </a:r>
            <a:r>
              <a:rPr lang="zh-CN" altLang="en-US" b="1" dirty="0">
                <a:solidFill>
                  <a:srgbClr val="0000FF"/>
                </a:solidFill>
                <a:ea typeface="楷体_GB2312" panose="02010609030101010101" pitchFamily="1" charset="-122"/>
              </a:rPr>
              <a:t>的影响。</a:t>
            </a:r>
            <a:r>
              <a:rPr lang="en-US" altLang="zh-CN" b="1" dirty="0">
                <a:solidFill>
                  <a:srgbClr val="0000FF"/>
                </a:solidFill>
                <a:ea typeface="楷体_GB2312" panose="02010609030101010101" pitchFamily="1" charset="-122"/>
              </a:rPr>
              <a:t>《</a:t>
            </a:r>
            <a:r>
              <a:rPr lang="zh-CN" altLang="en-US" b="1" dirty="0">
                <a:solidFill>
                  <a:srgbClr val="0000FF"/>
                </a:solidFill>
                <a:ea typeface="楷体_GB2312" panose="02010609030101010101" pitchFamily="1" charset="-122"/>
              </a:rPr>
              <a:t>三国</a:t>
            </a:r>
            <a:r>
              <a:rPr lang="en-US" altLang="zh-CN" b="1" dirty="0">
                <a:solidFill>
                  <a:srgbClr val="0000FF"/>
                </a:solidFill>
                <a:ea typeface="楷体_GB2312" panose="02010609030101010101" pitchFamily="1" charset="-122"/>
              </a:rPr>
              <a:t>》</a:t>
            </a:r>
            <a:r>
              <a:rPr lang="zh-CN" altLang="en-US" b="1" dirty="0">
                <a:solidFill>
                  <a:srgbClr val="0000FF"/>
                </a:solidFill>
                <a:ea typeface="楷体_GB2312" panose="02010609030101010101" pitchFamily="1" charset="-122"/>
              </a:rPr>
              <a:t>使曹操作为奸雄的形象深入人心。电视连续剧</a:t>
            </a:r>
            <a:r>
              <a:rPr lang="en-US" altLang="zh-CN" b="1" dirty="0">
                <a:solidFill>
                  <a:srgbClr val="0000FF"/>
                </a:solidFill>
                <a:ea typeface="楷体_GB2312" panose="02010609030101010101" pitchFamily="1" charset="-122"/>
              </a:rPr>
              <a:t>《</a:t>
            </a:r>
            <a:r>
              <a:rPr lang="zh-CN" altLang="en-US" b="1" dirty="0">
                <a:solidFill>
                  <a:srgbClr val="0000FF"/>
                </a:solidFill>
                <a:ea typeface="楷体_GB2312" panose="02010609030101010101" pitchFamily="1" charset="-122"/>
              </a:rPr>
              <a:t>三国演义</a:t>
            </a:r>
            <a:r>
              <a:rPr lang="en-US" altLang="zh-CN" b="1" dirty="0">
                <a:solidFill>
                  <a:srgbClr val="0000FF"/>
                </a:solidFill>
                <a:ea typeface="楷体_GB2312" panose="02010609030101010101" pitchFamily="1" charset="-122"/>
              </a:rPr>
              <a:t>》</a:t>
            </a:r>
            <a:r>
              <a:rPr lang="zh-CN" altLang="en-US" b="1" dirty="0">
                <a:solidFill>
                  <a:srgbClr val="0000FF"/>
                </a:solidFill>
                <a:ea typeface="楷体_GB2312" panose="02010609030101010101" pitchFamily="1" charset="-122"/>
              </a:rPr>
              <a:t>在对曹操的评价上，与原著保持一致。</a:t>
            </a:r>
            <a:r>
              <a:rPr lang="zh-CN" altLang="en-US" b="1" dirty="0">
                <a:solidFill>
                  <a:srgbClr val="0000FF"/>
                </a:solidFill>
              </a:rPr>
              <a:t> 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29" end="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9" name="文本占位符 34818"/>
          <p:cNvSpPr>
            <a:spLocks noGrp="1" noRot="1"/>
          </p:cNvSpPr>
          <p:nvPr>
            <p:ph type="body" idx="1"/>
          </p:nvPr>
        </p:nvSpPr>
        <p:spPr>
          <a:xfrm>
            <a:off x="76200" y="457200"/>
            <a:ext cx="8842375" cy="5943600"/>
          </a:xfrm>
          <a:ln/>
        </p:spPr>
        <p:txBody>
          <a:bodyPr/>
          <a:p>
            <a:pPr>
              <a:lnSpc>
                <a:spcPct val="90000"/>
              </a:lnSpc>
              <a:buNone/>
            </a:pPr>
            <a:r>
              <a:rPr lang="en-US" altLang="zh-CN" b="1" dirty="0">
                <a:solidFill>
                  <a:srgbClr val="FF0000"/>
                </a:solidFill>
              </a:rPr>
              <a:t>       </a:t>
            </a:r>
            <a:r>
              <a:rPr lang="zh-CN" altLang="en-US" b="1" dirty="0">
                <a:ea typeface="楷体_GB2312" panose="02010609030101010101" pitchFamily="1" charset="-122"/>
              </a:rPr>
              <a:t>在艺术作品中，作者罗贯中着力刘备脸上贴金，给曹操脸上抹黑，显然是为了</a:t>
            </a:r>
            <a:r>
              <a:rPr lang="zh-CN" altLang="en-US" b="1" dirty="0">
                <a:solidFill>
                  <a:schemeClr val="tx2"/>
                </a:solidFill>
                <a:ea typeface="黑体" panose="02010600030101010101" pitchFamily="49" charset="-122"/>
              </a:rPr>
              <a:t>拥刘反曹的主题</a:t>
            </a:r>
            <a:r>
              <a:rPr lang="zh-CN" altLang="en-US" b="1" dirty="0">
                <a:ea typeface="楷体_GB2312" panose="02010609030101010101" pitchFamily="1" charset="-122"/>
              </a:rPr>
              <a:t>服务的。就拿情节来看，当庞统（当然也是一个艺术形象）给他献了连环计后，曹操看到他从北方带来的将士居然能在江面上如履平地，这就免除了他的后顾之忧，这也使他误认为踏平江东的确是指日可待的，所以，他于十五之夜，举行盛大的宴乐，无非是想作战前总动员，他的动员致辞就是</a:t>
            </a:r>
            <a:r>
              <a:rPr lang="en-US" altLang="zh-CN" b="1" dirty="0">
                <a:ea typeface="楷体_GB2312" panose="02010609030101010101" pitchFamily="1" charset="-122"/>
              </a:rPr>
              <a:t>《</a:t>
            </a:r>
            <a:r>
              <a:rPr lang="zh-CN" altLang="en-US" b="1" dirty="0">
                <a:ea typeface="楷体_GB2312" panose="02010609030101010101" pitchFamily="1" charset="-122"/>
              </a:rPr>
              <a:t>短歌行</a:t>
            </a:r>
            <a:r>
              <a:rPr lang="en-US" altLang="zh-CN" b="1" dirty="0">
                <a:ea typeface="楷体_GB2312" panose="02010609030101010101" pitchFamily="1" charset="-122"/>
              </a:rPr>
              <a:t>》</a:t>
            </a:r>
            <a:r>
              <a:rPr lang="zh-CN" altLang="en-US" b="1" dirty="0">
                <a:ea typeface="楷体_GB2312" panose="02010609030101010101" pitchFamily="1" charset="-122"/>
              </a:rPr>
              <a:t>，当他需要别人吹捧之时，“不识时务”的刘馥居然说正声雅乐之中不能有不祥之音，他就一气之下，举槊刺死刘馥，而后，又于次日亲自为刘馥送葬。</a:t>
            </a:r>
            <a:endParaRPr lang="zh-CN" altLang="en-US" b="1" dirty="0">
              <a:ea typeface="楷体_GB2312" panose="02010609030101010101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0" end="2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charRg st="0" end="2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51" name="文本占位符 78850"/>
          <p:cNvSpPr>
            <a:spLocks noGrp="1" noRot="1"/>
          </p:cNvSpPr>
          <p:nvPr>
            <p:ph type="body" idx="1"/>
          </p:nvPr>
        </p:nvSpPr>
        <p:spPr>
          <a:ln/>
        </p:spPr>
        <p:txBody>
          <a:bodyPr/>
          <a:p>
            <a:pPr>
              <a:lnSpc>
                <a:spcPct val="130000"/>
              </a:lnSpc>
            </a:pPr>
            <a:r>
              <a:rPr lang="zh-CN" altLang="en-US" sz="3600" b="1" dirty="0">
                <a:solidFill>
                  <a:schemeClr val="hlink"/>
                </a:solidFill>
                <a:latin typeface="宋体" panose="02010600030101010101" pitchFamily="2" charset="-122"/>
              </a:rPr>
              <a:t>行：古代诗歌体裁</a:t>
            </a:r>
            <a:r>
              <a:rPr lang="zh-CN" altLang="en-US" sz="3600" b="1" dirty="0">
                <a:latin typeface="宋体" panose="02010600030101010101" pitchFamily="2" charset="-122"/>
              </a:rPr>
              <a:t> </a:t>
            </a:r>
            <a:endParaRPr lang="zh-CN" altLang="en-US" sz="3600" b="1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b="1" dirty="0">
                <a:latin typeface="宋体" panose="02010600030101010101" pitchFamily="2" charset="-122"/>
              </a:rPr>
              <a:t>长歌行与短歌行的区别：根据</a:t>
            </a:r>
            <a:r>
              <a:rPr lang="en-US" altLang="zh-CN" b="1" dirty="0">
                <a:latin typeface="宋体" panose="02010600030101010101" pitchFamily="2" charset="-122"/>
              </a:rPr>
              <a:t>《</a:t>
            </a:r>
            <a:r>
              <a:rPr lang="zh-CN" altLang="en-US" b="1" dirty="0">
                <a:latin typeface="宋体" panose="02010600030101010101" pitchFamily="2" charset="-122"/>
              </a:rPr>
              <a:t>乐府解题</a:t>
            </a:r>
            <a:r>
              <a:rPr lang="en-US" altLang="zh-CN" b="1" dirty="0">
                <a:latin typeface="宋体" panose="02010600030101010101" pitchFamily="2" charset="-122"/>
              </a:rPr>
              <a:t>》</a:t>
            </a:r>
            <a:r>
              <a:rPr lang="zh-CN" altLang="en-US" b="1" dirty="0">
                <a:latin typeface="宋体" panose="02010600030101010101" pitchFamily="2" charset="-122"/>
              </a:rPr>
              <a:t>，其分别在</a:t>
            </a:r>
            <a:r>
              <a:rPr lang="zh-CN" altLang="en-US" b="1" dirty="0">
                <a:solidFill>
                  <a:srgbClr val="6600CC"/>
                </a:solidFill>
                <a:latin typeface="宋体" panose="02010600030101010101" pitchFamily="2" charset="-122"/>
              </a:rPr>
              <a:t>歌声、曲调</a:t>
            </a:r>
            <a:r>
              <a:rPr lang="zh-CN" altLang="en-US" b="1" dirty="0">
                <a:latin typeface="宋体" panose="02010600030101010101" pitchFamily="2" charset="-122"/>
              </a:rPr>
              <a:t>的长短。长歌是</a:t>
            </a:r>
            <a:r>
              <a:rPr lang="zh-CN" altLang="en-US" b="1" dirty="0">
                <a:solidFill>
                  <a:schemeClr val="tx2"/>
                </a:solidFill>
                <a:latin typeface="宋体" panose="02010600030101010101" pitchFamily="2" charset="-122"/>
              </a:rPr>
              <a:t>慷慨激烈</a:t>
            </a:r>
            <a:r>
              <a:rPr lang="zh-CN" altLang="en-US" b="1" dirty="0">
                <a:latin typeface="宋体" panose="02010600030101010101" pitchFamily="2" charset="-122"/>
              </a:rPr>
              <a:t>的，短歌是</a:t>
            </a:r>
            <a:r>
              <a:rPr lang="zh-CN" altLang="en-US" b="1" dirty="0">
                <a:solidFill>
                  <a:srgbClr val="0000FF"/>
                </a:solidFill>
                <a:latin typeface="宋体" panose="02010600030101010101" pitchFamily="2" charset="-122"/>
              </a:rPr>
              <a:t>微吟低徊</a:t>
            </a:r>
            <a:r>
              <a:rPr lang="zh-CN" altLang="en-US" b="1" dirty="0">
                <a:latin typeface="宋体" panose="02010600030101010101" pitchFamily="2" charset="-122"/>
              </a:rPr>
              <a:t>的，比较适合抒发内心的忧愁和苦闷。 </a:t>
            </a:r>
            <a:endParaRPr lang="zh-CN" altLang="en-US" b="1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标题 35841"/>
          <p:cNvSpPr>
            <a:spLocks noGrp="1" noRot="1"/>
          </p:cNvSpPr>
          <p:nvPr>
            <p:ph type="title"/>
          </p:nvPr>
        </p:nvSpPr>
        <p:spPr>
          <a:xfrm>
            <a:off x="381000" y="533400"/>
            <a:ext cx="8540750" cy="5867400"/>
          </a:xfrm>
          <a:ln/>
        </p:spPr>
        <p:txBody>
          <a:bodyPr anchor="ctr"/>
          <a:p>
            <a:pPr algn="l"/>
            <a:r>
              <a:rPr lang="en-US" altLang="zh-CN" sz="4000" b="1" dirty="0">
                <a:solidFill>
                  <a:srgbClr val="0000FF"/>
                </a:solidFill>
              </a:rPr>
              <a:t>    </a:t>
            </a:r>
            <a:r>
              <a:rPr lang="zh-CN" altLang="en-US" sz="4000" b="1" dirty="0">
                <a:solidFill>
                  <a:srgbClr val="0000FF"/>
                </a:solidFill>
                <a:latin typeface="宋体" panose="02010600030101010101" pitchFamily="2" charset="-122"/>
              </a:rPr>
              <a:t>作者这样安排情节是为了告诉世人：</a:t>
            </a:r>
            <a:r>
              <a:rPr lang="zh-CN" altLang="en-US" sz="4000" b="1" dirty="0">
                <a:solidFill>
                  <a:srgbClr val="FF0000"/>
                </a:solidFill>
                <a:latin typeface="宋体" panose="02010600030101010101" pitchFamily="2" charset="-122"/>
              </a:rPr>
              <a:t>一代奸雄曹操只不过是事后诸葛亮，好大喜功，爱听颂歌，他的壮举只不过是打自己耳光而已，或者说，这样安排情节只是为了塑造一个奸雄的形象。</a:t>
            </a:r>
            <a:r>
              <a:rPr lang="zh-CN" altLang="en-US" sz="4000" b="1" dirty="0">
                <a:solidFill>
                  <a:srgbClr val="0000FF"/>
                </a:solidFill>
                <a:latin typeface="宋体" panose="02010600030101010101" pitchFamily="2" charset="-122"/>
              </a:rPr>
              <a:t>说穿了，艺术作品中的曹操只是一个艺术形象，不能等同于现实中曾经叱咤风云的三国人物曹操。 </a:t>
            </a:r>
            <a:br>
              <a:rPr lang="zh-CN" altLang="en-US" sz="4000" b="1" dirty="0">
                <a:solidFill>
                  <a:srgbClr val="0000FF"/>
                </a:solidFill>
                <a:latin typeface="宋体" panose="02010600030101010101" pitchFamily="2" charset="-122"/>
              </a:rPr>
            </a:br>
            <a:endParaRPr lang="zh-CN" altLang="en-US" sz="4000" b="1" dirty="0">
              <a:solidFill>
                <a:srgbClr val="0000FF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标题 36865"/>
          <p:cNvSpPr>
            <a:spLocks noGrp="1" noRot="1"/>
          </p:cNvSpPr>
          <p:nvPr>
            <p:ph type="title"/>
          </p:nvPr>
        </p:nvSpPr>
        <p:spPr>
          <a:xfrm>
            <a:off x="603250" y="457200"/>
            <a:ext cx="6635750" cy="1143000"/>
          </a:xfrm>
          <a:ln/>
        </p:spPr>
        <p:txBody>
          <a:bodyPr anchor="ctr"/>
          <a:p>
            <a:r>
              <a:rPr lang="zh-CN" altLang="en-US" b="1" dirty="0">
                <a:solidFill>
                  <a:srgbClr val="0000FF"/>
                </a:solidFill>
              </a:rPr>
              <a:t>作   业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36867" name="文本占位符 36866"/>
          <p:cNvSpPr>
            <a:spLocks noGrp="1" noRot="1"/>
          </p:cNvSpPr>
          <p:nvPr>
            <p:ph type="body" idx="1"/>
          </p:nvPr>
        </p:nvSpPr>
        <p:spPr>
          <a:xfrm>
            <a:off x="0" y="2133600"/>
            <a:ext cx="8991600" cy="2057400"/>
          </a:xfrm>
          <a:ln/>
        </p:spPr>
        <p:txBody>
          <a:bodyPr/>
          <a:p>
            <a:pPr>
              <a:buNone/>
            </a:pPr>
            <a:r>
              <a:rPr lang="en-US" altLang="zh-CN" sz="3600" b="1" dirty="0">
                <a:solidFill>
                  <a:srgbClr val="FF0000"/>
                </a:solidFill>
              </a:rPr>
              <a:t>        </a:t>
            </a:r>
            <a:r>
              <a:rPr lang="zh-CN" altLang="en-US" sz="36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学了这首诗，同学们一定对曹操这一历史人物有了更多更深的了解，请写一篇</a:t>
            </a:r>
            <a:r>
              <a:rPr lang="en-US" altLang="zh-CN" sz="36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300</a:t>
            </a:r>
            <a:r>
              <a:rPr lang="zh-CN" altLang="en-US" sz="36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字左右的小短文</a:t>
            </a:r>
            <a:r>
              <a:rPr lang="en-US" altLang="zh-CN" sz="36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,</a:t>
            </a:r>
            <a:r>
              <a:rPr lang="zh-CN" altLang="en-US" sz="36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谈谈你对曹操的看法。 </a:t>
            </a:r>
            <a:endParaRPr lang="zh-CN" altLang="en-US" sz="3600" b="1" dirty="0"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标题 16385"/>
          <p:cNvSpPr>
            <a:spLocks noGrp="1" noRot="1"/>
          </p:cNvSpPr>
          <p:nvPr>
            <p:ph type="title"/>
          </p:nvPr>
        </p:nvSpPr>
        <p:spPr>
          <a:xfrm>
            <a:off x="603250" y="990600"/>
            <a:ext cx="8540750" cy="1143000"/>
          </a:xfrm>
          <a:ln/>
        </p:spPr>
        <p:txBody>
          <a:bodyPr anchor="ctr"/>
          <a:p>
            <a:pPr algn="l"/>
            <a:r>
              <a:rPr lang="en-US" altLang="zh-CN" sz="3600" b="1" dirty="0">
                <a:solidFill>
                  <a:srgbClr val="0000FF"/>
                </a:solidFill>
              </a:rPr>
              <a:t>“</a:t>
            </a:r>
            <a:r>
              <a:rPr lang="zh-CN" altLang="en-US" sz="3600" b="1" dirty="0">
                <a:solidFill>
                  <a:srgbClr val="0000FF"/>
                </a:solidFill>
              </a:rPr>
              <a:t>治世之能臣，乱世之奸雄”。</a:t>
            </a:r>
            <a:br>
              <a:rPr lang="zh-CN" altLang="en-US" sz="3600" b="1" dirty="0">
                <a:solidFill>
                  <a:srgbClr val="0000FF"/>
                </a:solidFill>
              </a:rPr>
            </a:br>
            <a:r>
              <a:rPr lang="zh-CN" altLang="en-US" sz="3600" b="1" dirty="0">
                <a:solidFill>
                  <a:srgbClr val="0000FF"/>
                </a:solidFill>
              </a:rPr>
              <a:t>                            </a:t>
            </a:r>
            <a:r>
              <a:rPr lang="en-US" altLang="zh-CN" sz="3600" b="1">
                <a:solidFill>
                  <a:srgbClr val="0000FF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sz="3600" b="1" dirty="0">
                <a:solidFill>
                  <a:srgbClr val="0000FF"/>
                </a:solidFill>
              </a:rPr>
              <a:t>汝南名士许劭</a:t>
            </a:r>
            <a:endParaRPr lang="zh-CN" altLang="en-US" sz="3600" b="1">
              <a:solidFill>
                <a:srgbClr val="0000FF"/>
              </a:solidFill>
            </a:endParaRPr>
          </a:p>
        </p:txBody>
      </p:sp>
      <p:sp>
        <p:nvSpPr>
          <p:cNvPr id="16387" name="文本占位符 16386"/>
          <p:cNvSpPr>
            <a:spLocks noGrp="1" noRot="1"/>
          </p:cNvSpPr>
          <p:nvPr>
            <p:ph type="body" idx="1"/>
          </p:nvPr>
        </p:nvSpPr>
        <p:spPr>
          <a:xfrm>
            <a:off x="457200" y="2730500"/>
            <a:ext cx="8153400" cy="1308100"/>
          </a:xfrm>
          <a:ln/>
        </p:spPr>
        <p:txBody>
          <a:bodyPr/>
          <a:p>
            <a:pPr>
              <a:buNone/>
            </a:pPr>
            <a:r>
              <a:rPr lang="en-US" altLang="zh-CN" sz="3600" b="1" dirty="0">
                <a:solidFill>
                  <a:srgbClr val="FF0000"/>
                </a:solidFill>
              </a:rPr>
              <a:t>“</a:t>
            </a:r>
            <a:r>
              <a:rPr lang="zh-CN" altLang="en-US" sz="3600" b="1" dirty="0">
                <a:solidFill>
                  <a:srgbClr val="FF0000"/>
                </a:solidFill>
              </a:rPr>
              <a:t>抑可谓非常之人，超世之杰矣。”</a:t>
            </a:r>
            <a:endParaRPr lang="zh-CN" altLang="en-US" sz="36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sz="3600" b="1">
                <a:solidFill>
                  <a:srgbClr val="FF0000"/>
                </a:solidFill>
              </a:rPr>
              <a:t>                               </a:t>
            </a:r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sz="3600" b="1" dirty="0">
                <a:solidFill>
                  <a:srgbClr val="FF0000"/>
                </a:solidFill>
              </a:rPr>
              <a:t>陈寿</a:t>
            </a:r>
            <a:r>
              <a:rPr lang="en-US" altLang="zh-CN" sz="3600" b="1" dirty="0">
                <a:solidFill>
                  <a:srgbClr val="FF0000"/>
                </a:solidFill>
              </a:rPr>
              <a:t>《</a:t>
            </a:r>
            <a:r>
              <a:rPr lang="zh-CN" altLang="en-US" sz="3600" b="1" dirty="0">
                <a:solidFill>
                  <a:srgbClr val="FF0000"/>
                </a:solidFill>
              </a:rPr>
              <a:t>三国志</a:t>
            </a:r>
            <a:r>
              <a:rPr lang="en-US" altLang="zh-CN" sz="3600" b="1">
                <a:solidFill>
                  <a:srgbClr val="FF0000"/>
                </a:solidFill>
              </a:rPr>
              <a:t>》</a:t>
            </a:r>
            <a:endParaRPr lang="en-US" altLang="zh-CN" sz="3600" b="1">
              <a:solidFill>
                <a:srgbClr val="FF0000"/>
              </a:solidFill>
            </a:endParaRPr>
          </a:p>
        </p:txBody>
      </p:sp>
      <p:sp>
        <p:nvSpPr>
          <p:cNvPr id="16388" name="文本框 16387"/>
          <p:cNvSpPr txBox="1"/>
          <p:nvPr/>
        </p:nvSpPr>
        <p:spPr>
          <a:xfrm>
            <a:off x="304800" y="4495800"/>
            <a:ext cx="8382000" cy="1465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zh-CN" altLang="en-US" sz="3600" b="1" dirty="0">
                <a:solidFill>
                  <a:srgbClr val="000000"/>
                </a:solidFill>
                <a:latin typeface="Arial" panose="020B0604020202020204" pitchFamily="34" charset="0"/>
              </a:rPr>
              <a:t>阴险、残忍、狡诈、狠毒、白脸奸臣</a:t>
            </a:r>
            <a:endParaRPr lang="zh-CN" altLang="en-US" sz="36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000000"/>
                </a:solidFill>
                <a:latin typeface="Arial" panose="020B0604020202020204" pitchFamily="34" charset="0"/>
              </a:rPr>
              <a:t>                </a:t>
            </a:r>
            <a:r>
              <a:rPr lang="en-US" altLang="zh-CN" sz="3600" b="1">
                <a:solidFill>
                  <a:srgbClr val="000000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sz="3600" b="1" dirty="0">
                <a:solidFill>
                  <a:srgbClr val="000000"/>
                </a:solidFill>
                <a:latin typeface="Arial" panose="020B0604020202020204" pitchFamily="34" charset="0"/>
              </a:rPr>
              <a:t>戏曲舞台塑造的人物形象</a:t>
            </a:r>
            <a:endParaRPr lang="zh-CN" altLang="en-US" sz="3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17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3970" name="标题 83969"/>
          <p:cNvSpPr>
            <a:spLocks noGrp="1" noRot="1"/>
          </p:cNvSpPr>
          <p:nvPr>
            <p:ph type="title"/>
          </p:nvPr>
        </p:nvSpPr>
        <p:spPr>
          <a:ln/>
        </p:spPr>
        <p:txBody>
          <a:bodyPr anchor="ctr"/>
          <a:p>
            <a:endParaRPr dirty="0"/>
          </a:p>
        </p:txBody>
      </p:sp>
      <p:sp>
        <p:nvSpPr>
          <p:cNvPr id="83971" name="文本占位符 83970"/>
          <p:cNvSpPr>
            <a:spLocks noGrp="1" noRot="1"/>
          </p:cNvSpPr>
          <p:nvPr>
            <p:ph type="body" idx="1"/>
          </p:nvPr>
        </p:nvSpPr>
        <p:spPr>
          <a:ln/>
        </p:spPr>
        <p:txBody>
          <a:bodyPr/>
          <a:p>
            <a:endParaRPr dirty="0"/>
          </a:p>
        </p:txBody>
      </p:sp>
      <p:pic>
        <p:nvPicPr>
          <p:cNvPr id="83972" name="图片 83971" descr="曹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3973" name="文本框 83972"/>
          <p:cNvSpPr txBox="1"/>
          <p:nvPr/>
        </p:nvSpPr>
        <p:spPr>
          <a:xfrm>
            <a:off x="7618413" y="981075"/>
            <a:ext cx="1525587" cy="3455988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8800" b="1" dirty="0">
                <a:solidFill>
                  <a:srgbClr val="FF3300"/>
                </a:solidFill>
                <a:latin typeface="Arial" panose="020B0604020202020204" pitchFamily="34" charset="0"/>
              </a:rPr>
              <a:t>曹操</a:t>
            </a:r>
            <a:endParaRPr lang="zh-CN" altLang="en-US" sz="8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标题 15361"/>
          <p:cNvSpPr>
            <a:spLocks noGrp="1" noRot="1"/>
          </p:cNvSpPr>
          <p:nvPr>
            <p:ph type="title"/>
          </p:nvPr>
        </p:nvSpPr>
        <p:spPr>
          <a:xfrm>
            <a:off x="304800" y="304800"/>
            <a:ext cx="8540750" cy="1143000"/>
          </a:xfrm>
          <a:ln/>
        </p:spPr>
        <p:txBody>
          <a:bodyPr anchor="ctr"/>
          <a:p>
            <a:r>
              <a:rPr lang="zh-CN" altLang="en-US" sz="6600" b="1" dirty="0">
                <a:ea typeface="华文隶书" panose="02010800040101010101" pitchFamily="2" charset="-122"/>
              </a:rPr>
              <a:t>曹操</a:t>
            </a:r>
            <a:endParaRPr lang="zh-CN" altLang="en-US" sz="6600" b="1" dirty="0">
              <a:ea typeface="华文隶书" panose="02010800040101010101" pitchFamily="2" charset="-122"/>
            </a:endParaRPr>
          </a:p>
        </p:txBody>
      </p:sp>
      <p:sp>
        <p:nvSpPr>
          <p:cNvPr id="15363" name="文本占位符 15362"/>
          <p:cNvSpPr>
            <a:spLocks noGrp="1" noRot="1"/>
          </p:cNvSpPr>
          <p:nvPr>
            <p:ph type="body" idx="1"/>
          </p:nvPr>
        </p:nvSpPr>
        <p:spPr>
          <a:xfrm>
            <a:off x="304800" y="1371600"/>
            <a:ext cx="8540750" cy="4876800"/>
          </a:xfrm>
          <a:ln/>
        </p:spPr>
        <p:txBody>
          <a:bodyPr/>
          <a:p>
            <a:pPr>
              <a:buNone/>
            </a:pPr>
            <a:r>
              <a:rPr lang="en-US" altLang="zh-CN" dirty="0">
                <a:solidFill>
                  <a:srgbClr val="000000"/>
                </a:solidFill>
              </a:rPr>
              <a:t>         </a:t>
            </a:r>
            <a:r>
              <a:rPr lang="zh-CN" altLang="en-US" sz="3600" b="1" dirty="0">
                <a:solidFill>
                  <a:srgbClr val="000000"/>
                </a:solidFill>
              </a:rPr>
              <a:t>曹操（</a:t>
            </a:r>
            <a:r>
              <a:rPr lang="en-US" altLang="zh-CN" sz="3600" b="1" dirty="0">
                <a:solidFill>
                  <a:srgbClr val="000000"/>
                </a:solidFill>
              </a:rPr>
              <a:t>155-220</a:t>
            </a:r>
            <a:r>
              <a:rPr lang="zh-CN" altLang="en-US" sz="3600" b="1" dirty="0">
                <a:solidFill>
                  <a:srgbClr val="000000"/>
                </a:solidFill>
              </a:rPr>
              <a:t>），</a:t>
            </a:r>
            <a:r>
              <a:rPr lang="zh-CN" altLang="en-US" sz="3600" b="1" dirty="0">
                <a:solidFill>
                  <a:schemeClr val="tx2"/>
                </a:solidFill>
              </a:rPr>
              <a:t>字孟德</a:t>
            </a:r>
            <a:r>
              <a:rPr lang="zh-CN" altLang="en-US" sz="3600" b="1" dirty="0">
                <a:solidFill>
                  <a:srgbClr val="000000"/>
                </a:solidFill>
              </a:rPr>
              <a:t>，</a:t>
            </a:r>
            <a:r>
              <a:rPr lang="zh-CN" altLang="en-US" sz="3600" b="1" dirty="0">
                <a:solidFill>
                  <a:schemeClr val="tx2"/>
                </a:solidFill>
              </a:rPr>
              <a:t>小名阿瞒</a:t>
            </a:r>
            <a:r>
              <a:rPr lang="zh-CN" altLang="en-US" sz="3600" b="1" dirty="0">
                <a:solidFill>
                  <a:srgbClr val="000000"/>
                </a:solidFill>
              </a:rPr>
              <a:t>，沛国谯郡（今安徽亳县）人，东汉末年的</a:t>
            </a:r>
            <a:r>
              <a:rPr lang="zh-CN" altLang="en-US" sz="3600" b="1" dirty="0">
                <a:solidFill>
                  <a:srgbClr val="FF0000"/>
                </a:solidFill>
              </a:rPr>
              <a:t>政治家、军事家、文学家</a:t>
            </a:r>
            <a:r>
              <a:rPr lang="zh-CN" altLang="en-US" sz="3600" b="1" dirty="0">
                <a:solidFill>
                  <a:srgbClr val="000000"/>
                </a:solidFill>
              </a:rPr>
              <a:t>。他“</a:t>
            </a:r>
            <a:r>
              <a:rPr lang="zh-CN" altLang="en-US" sz="3600" b="1" dirty="0">
                <a:solidFill>
                  <a:srgbClr val="800000"/>
                </a:solidFill>
              </a:rPr>
              <a:t>外定武功，内兴文学</a:t>
            </a:r>
            <a:r>
              <a:rPr lang="zh-CN" altLang="en-US" sz="3600" b="1" dirty="0">
                <a:solidFill>
                  <a:srgbClr val="000000"/>
                </a:solidFill>
              </a:rPr>
              <a:t>”，</a:t>
            </a:r>
            <a:r>
              <a:rPr lang="zh-CN" altLang="en-US" sz="3600" b="1" dirty="0">
                <a:solidFill>
                  <a:srgbClr val="800000"/>
                </a:solidFill>
              </a:rPr>
              <a:t>统一中国北方</a:t>
            </a:r>
            <a:r>
              <a:rPr lang="zh-CN" altLang="en-US" sz="3600" b="1" dirty="0">
                <a:solidFill>
                  <a:srgbClr val="000000"/>
                </a:solidFill>
              </a:rPr>
              <a:t>；他</a:t>
            </a:r>
            <a:r>
              <a:rPr lang="zh-CN" altLang="en-US" sz="3600" b="1" dirty="0">
                <a:solidFill>
                  <a:srgbClr val="800000"/>
                </a:solidFill>
              </a:rPr>
              <a:t>知人善察，唯才是举</a:t>
            </a:r>
            <a:r>
              <a:rPr lang="zh-CN" altLang="en-US" sz="3600" b="1" dirty="0">
                <a:solidFill>
                  <a:srgbClr val="000000"/>
                </a:solidFill>
              </a:rPr>
              <a:t>；也是</a:t>
            </a:r>
            <a:r>
              <a:rPr lang="zh-CN" altLang="en-US" sz="3600" b="1" dirty="0">
                <a:solidFill>
                  <a:srgbClr val="800000"/>
                </a:solidFill>
              </a:rPr>
              <a:t>建安文学的开创者和组织者</a:t>
            </a:r>
            <a:r>
              <a:rPr lang="zh-CN" altLang="en-US" sz="3600" b="1" dirty="0">
                <a:solidFill>
                  <a:srgbClr val="FF0000"/>
                </a:solidFill>
              </a:rPr>
              <a:t>。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15364" name="图片 15363" descr="im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48400" y="4191000"/>
            <a:ext cx="2438400" cy="2667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charRg st="0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标题 18433"/>
          <p:cNvSpPr>
            <a:spLocks noGrp="1" noRot="1"/>
          </p:cNvSpPr>
          <p:nvPr>
            <p:ph type="title"/>
          </p:nvPr>
        </p:nvSpPr>
        <p:spPr>
          <a:xfrm>
            <a:off x="298450" y="381000"/>
            <a:ext cx="8540750" cy="914400"/>
          </a:xfrm>
          <a:ln/>
        </p:spPr>
        <p:txBody>
          <a:bodyPr anchor="ctr"/>
          <a:p>
            <a:r>
              <a:rPr lang="zh-CN" altLang="en-US" sz="4000" b="1" dirty="0">
                <a:solidFill>
                  <a:schemeClr val="tx1"/>
                </a:solidFill>
                <a:latin typeface="隶书" panose="02010509060101010101" pitchFamily="1" charset="-122"/>
                <a:ea typeface="隶书" panose="02010509060101010101" pitchFamily="1" charset="-122"/>
              </a:rPr>
              <a:t>曹操的诗歌现存</a:t>
            </a:r>
            <a:r>
              <a:rPr lang="en-US" altLang="zh-CN" sz="4000" b="1" dirty="0">
                <a:solidFill>
                  <a:schemeClr val="tx1"/>
                </a:solidFill>
                <a:latin typeface="隶书" panose="02010509060101010101" pitchFamily="1" charset="-122"/>
                <a:ea typeface="隶书" panose="02010509060101010101" pitchFamily="1" charset="-122"/>
              </a:rPr>
              <a:t>20</a:t>
            </a:r>
            <a:r>
              <a:rPr lang="zh-CN" altLang="en-US" sz="4000" b="1" dirty="0">
                <a:solidFill>
                  <a:schemeClr val="tx1"/>
                </a:solidFill>
                <a:latin typeface="隶书" panose="02010509060101010101" pitchFamily="1" charset="-122"/>
                <a:ea typeface="隶书" panose="02010509060101010101" pitchFamily="1" charset="-122"/>
              </a:rPr>
              <a:t>余首，大致分两类</a:t>
            </a:r>
            <a:r>
              <a:rPr lang="en-US" altLang="zh-CN" sz="4000" b="1" dirty="0">
                <a:solidFill>
                  <a:schemeClr val="tx1"/>
                </a:solidFill>
                <a:latin typeface="隶书" panose="02010509060101010101" pitchFamily="1" charset="-122"/>
                <a:ea typeface="隶书" panose="02010509060101010101" pitchFamily="1" charset="-122"/>
              </a:rPr>
              <a:t>:</a:t>
            </a:r>
            <a:r>
              <a:rPr lang="en-US" altLang="zh-CN" b="1" dirty="0">
                <a:latin typeface="隶书" panose="02010509060101010101" pitchFamily="1" charset="-122"/>
                <a:ea typeface="隶书" panose="02010509060101010101" pitchFamily="1" charset="-122"/>
              </a:rPr>
              <a:t> </a:t>
            </a:r>
            <a:endParaRPr lang="en-US" altLang="zh-CN" b="1" dirty="0">
              <a:latin typeface="隶书" panose="02010509060101010101" pitchFamily="1" charset="-122"/>
              <a:ea typeface="隶书" panose="02010509060101010101" pitchFamily="1" charset="-122"/>
            </a:endParaRPr>
          </a:p>
        </p:txBody>
      </p:sp>
      <p:sp>
        <p:nvSpPr>
          <p:cNvPr id="18435" name="文本占位符 18434"/>
          <p:cNvSpPr>
            <a:spLocks noGrp="1" noRot="1"/>
          </p:cNvSpPr>
          <p:nvPr>
            <p:ph type="body" idx="1"/>
          </p:nvPr>
        </p:nvSpPr>
        <p:spPr>
          <a:xfrm>
            <a:off x="228600" y="1752600"/>
            <a:ext cx="8613775" cy="2057400"/>
          </a:xfrm>
          <a:ln/>
        </p:spPr>
        <p:txBody>
          <a:bodyPr/>
          <a:p>
            <a:pPr>
              <a:lnSpc>
                <a:spcPct val="80000"/>
              </a:lnSpc>
              <a:buNone/>
            </a:pPr>
            <a:r>
              <a:rPr lang="en-US" altLang="zh-CN" sz="3600" b="1" dirty="0">
                <a:solidFill>
                  <a:srgbClr val="0000FF"/>
                </a:solidFill>
              </a:rPr>
              <a:t>  </a:t>
            </a:r>
            <a:r>
              <a:rPr lang="en-US" altLang="zh-CN" sz="3600" b="1" dirty="0"/>
              <a:t>①</a:t>
            </a:r>
            <a:r>
              <a:rPr lang="zh-CN" altLang="en-US" sz="3600" b="1" dirty="0"/>
              <a:t>反映当时</a:t>
            </a:r>
            <a:r>
              <a:rPr lang="zh-CN" altLang="en-US" sz="3600" b="1" dirty="0">
                <a:solidFill>
                  <a:srgbClr val="FF0000"/>
                </a:solidFill>
              </a:rPr>
              <a:t>社会动乱，军阀混战给人民带来的灾难。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如</a:t>
            </a:r>
            <a:r>
              <a:rPr lang="en-US" altLang="zh-CN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《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蒿里行</a:t>
            </a:r>
            <a:r>
              <a:rPr lang="en-US" altLang="zh-CN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》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：“白骨露于野，千里无鸡鸣。生民百遗一，念之断人肠。” </a:t>
            </a:r>
            <a:endParaRPr lang="zh-CN" altLang="en-US" sz="3600" b="1" dirty="0">
              <a:solidFill>
                <a:srgbClr val="0000FF"/>
              </a:solidFill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18436" name="文本框 18435"/>
          <p:cNvSpPr txBox="1"/>
          <p:nvPr/>
        </p:nvSpPr>
        <p:spPr>
          <a:xfrm>
            <a:off x="381000" y="3962400"/>
            <a:ext cx="8534400" cy="17399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</a:rPr>
              <a:t> </a:t>
            </a:r>
            <a:r>
              <a:rPr lang="en-US" altLang="zh-CN" sz="3600" b="1" dirty="0">
                <a:latin typeface="Arial" panose="020B0604020202020204" pitchFamily="34" charset="0"/>
              </a:rPr>
              <a:t>②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抒发个人的政治理想和抱负。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如</a:t>
            </a:r>
            <a:r>
              <a:rPr lang="en-US" altLang="zh-CN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《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龟虽寿</a:t>
            </a:r>
            <a:r>
              <a:rPr lang="en-US" altLang="zh-CN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》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：“老骥伏枥，志在千里；烈士暮年，壮心不已。”又如</a:t>
            </a:r>
            <a:r>
              <a:rPr lang="en-US" altLang="zh-CN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《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短歌行</a:t>
            </a:r>
            <a:r>
              <a:rPr lang="en-US" altLang="zh-CN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》</a:t>
            </a:r>
            <a:r>
              <a:rPr lang="zh-CN" altLang="en-US" sz="36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。 </a:t>
            </a:r>
            <a:endParaRPr lang="zh-CN" altLang="en-US" sz="3600" b="1" dirty="0">
              <a:solidFill>
                <a:srgbClr val="0000FF"/>
              </a:solidFill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charRg st="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标题 19457"/>
          <p:cNvSpPr>
            <a:spLocks noGrp="1" noRot="1"/>
          </p:cNvSpPr>
          <p:nvPr>
            <p:ph type="title"/>
          </p:nvPr>
        </p:nvSpPr>
        <p:spPr>
          <a:xfrm>
            <a:off x="1905000" y="304800"/>
            <a:ext cx="4648200" cy="914400"/>
          </a:xfrm>
          <a:ln/>
        </p:spPr>
        <p:txBody>
          <a:bodyPr anchor="ctr"/>
          <a:p>
            <a:r>
              <a:rPr lang="zh-CN" altLang="en-US" sz="4800" b="1" dirty="0">
                <a:ea typeface="华文隶书" panose="02010800040101010101" pitchFamily="2" charset="-122"/>
              </a:rPr>
              <a:t>建安风骨</a:t>
            </a:r>
            <a:endParaRPr lang="zh-CN" altLang="en-US" sz="4800" b="1" dirty="0">
              <a:ea typeface="华文隶书" panose="02010800040101010101" pitchFamily="2" charset="-122"/>
            </a:endParaRPr>
          </a:p>
        </p:txBody>
      </p:sp>
      <p:sp>
        <p:nvSpPr>
          <p:cNvPr id="19459" name="文本占位符 19458"/>
          <p:cNvSpPr>
            <a:spLocks noGrp="1" noRot="1"/>
          </p:cNvSpPr>
          <p:nvPr>
            <p:ph type="body" idx="1"/>
          </p:nvPr>
        </p:nvSpPr>
        <p:spPr>
          <a:xfrm>
            <a:off x="457200" y="1371600"/>
            <a:ext cx="8229600" cy="4876800"/>
          </a:xfrm>
          <a:ln/>
        </p:spPr>
        <p:txBody>
          <a:bodyPr/>
          <a:p>
            <a:pPr>
              <a:buNone/>
            </a:pPr>
            <a:r>
              <a:rPr lang="en-US" altLang="zh-CN" sz="3600" b="1" dirty="0"/>
              <a:t>        </a:t>
            </a:r>
            <a:r>
              <a:rPr lang="zh-CN" altLang="en-US" b="1" dirty="0">
                <a:solidFill>
                  <a:srgbClr val="FF0000"/>
                </a:solidFill>
              </a:rPr>
              <a:t>建安风骨</a:t>
            </a:r>
            <a:r>
              <a:rPr lang="zh-CN" altLang="en-US" b="1" dirty="0"/>
              <a:t>：指汉魏之际曹氏父子、建安七子等人诗文的俊爽刚健风格。</a:t>
            </a:r>
            <a:br>
              <a:rPr lang="zh-CN" altLang="en-US" b="1" dirty="0">
                <a:solidFill>
                  <a:srgbClr val="0000FF"/>
                </a:solidFill>
              </a:rPr>
            </a:br>
            <a:r>
              <a:rPr lang="zh-CN" altLang="en-US" b="1" dirty="0">
                <a:solidFill>
                  <a:srgbClr val="0000FF"/>
                </a:solidFill>
              </a:rPr>
              <a:t>      </a:t>
            </a:r>
            <a:r>
              <a:rPr lang="zh-CN" altLang="en-US" b="1" dirty="0"/>
              <a:t>汉末建安时期文坛巨匠</a:t>
            </a:r>
            <a:r>
              <a:rPr lang="zh-CN" altLang="en-US" b="1" dirty="0">
                <a:solidFill>
                  <a:srgbClr val="0000FF"/>
                </a:solidFill>
              </a:rPr>
              <a:t>“三曹”</a:t>
            </a:r>
            <a:r>
              <a:rPr lang="zh-CN" altLang="en-US" b="1" dirty="0"/>
              <a:t>（</a:t>
            </a:r>
            <a:r>
              <a:rPr lang="zh-CN" altLang="en-US" b="1" dirty="0">
                <a:solidFill>
                  <a:srgbClr val="006600"/>
                </a:solidFill>
                <a:hlinkClick r:id="rId1"/>
              </a:rPr>
              <a:t>曹操</a:t>
            </a:r>
            <a:r>
              <a:rPr lang="zh-CN" altLang="en-US" b="1" dirty="0">
                <a:solidFill>
                  <a:srgbClr val="006600"/>
                </a:solidFill>
              </a:rPr>
              <a:t>、</a:t>
            </a:r>
            <a:r>
              <a:rPr lang="zh-CN" altLang="en-US" b="1" dirty="0">
                <a:solidFill>
                  <a:srgbClr val="006600"/>
                </a:solidFill>
                <a:hlinkClick r:id="rId2"/>
              </a:rPr>
              <a:t>曹丕</a:t>
            </a:r>
            <a:r>
              <a:rPr lang="zh-CN" altLang="en-US" b="1" dirty="0">
                <a:solidFill>
                  <a:srgbClr val="006600"/>
                </a:solidFill>
              </a:rPr>
              <a:t>、</a:t>
            </a:r>
            <a:r>
              <a:rPr lang="zh-CN" altLang="en-US" b="1" dirty="0">
                <a:solidFill>
                  <a:srgbClr val="006600"/>
                </a:solidFill>
                <a:hlinkClick r:id="rId3"/>
              </a:rPr>
              <a:t>曹植</a:t>
            </a:r>
            <a:r>
              <a:rPr lang="zh-CN" altLang="en-US" b="1" dirty="0"/>
              <a:t>）、</a:t>
            </a:r>
            <a:r>
              <a:rPr lang="zh-CN" altLang="en-US" b="1" dirty="0">
                <a:solidFill>
                  <a:srgbClr val="0000FF"/>
                </a:solidFill>
              </a:rPr>
              <a:t>“七子”</a:t>
            </a:r>
            <a:r>
              <a:rPr lang="zh-CN" altLang="en-US" b="1" dirty="0"/>
              <a:t>（</a:t>
            </a:r>
            <a:r>
              <a:rPr lang="zh-CN" altLang="en-US" b="1" dirty="0">
                <a:hlinkClick r:id="rId4"/>
              </a:rPr>
              <a:t>孔融</a:t>
            </a:r>
            <a:r>
              <a:rPr lang="zh-CN" altLang="en-US" b="1" dirty="0"/>
              <a:t>、</a:t>
            </a:r>
            <a:r>
              <a:rPr lang="zh-CN" altLang="en-US" b="1" dirty="0">
                <a:hlinkClick r:id="rId5"/>
              </a:rPr>
              <a:t>陈琳</a:t>
            </a:r>
            <a:r>
              <a:rPr lang="zh-CN" altLang="en-US" b="1" dirty="0"/>
              <a:t>、</a:t>
            </a:r>
            <a:r>
              <a:rPr lang="zh-CN" altLang="en-US" b="1" dirty="0">
                <a:hlinkClick r:id="rId6"/>
              </a:rPr>
              <a:t>王粲</a:t>
            </a:r>
            <a:r>
              <a:rPr lang="zh-CN" altLang="en-US" b="1" dirty="0"/>
              <a:t>、</a:t>
            </a:r>
            <a:r>
              <a:rPr lang="zh-CN" altLang="en-US" b="1" dirty="0">
                <a:hlinkClick r:id="rId7"/>
              </a:rPr>
              <a:t>徐干</a:t>
            </a:r>
            <a:r>
              <a:rPr lang="zh-CN" altLang="en-US" b="1" dirty="0"/>
              <a:t>、</a:t>
            </a:r>
            <a:r>
              <a:rPr lang="zh-CN" altLang="en-US" b="1" dirty="0">
                <a:hlinkClick r:id="rId8"/>
              </a:rPr>
              <a:t>阮瑀</a:t>
            </a:r>
            <a:r>
              <a:rPr lang="zh-CN" altLang="en-US" b="1" dirty="0"/>
              <a:t>、</a:t>
            </a:r>
            <a:r>
              <a:rPr lang="zh-CN" altLang="en-US" b="1" dirty="0">
                <a:hlinkClick r:id="rId9"/>
              </a:rPr>
              <a:t>应玚</a:t>
            </a:r>
            <a:r>
              <a:rPr lang="zh-CN" altLang="en-US" b="1" dirty="0"/>
              <a:t>、</a:t>
            </a:r>
            <a:r>
              <a:rPr lang="zh-CN" altLang="en-US" b="1" dirty="0">
                <a:hlinkClick r:id="rId10"/>
              </a:rPr>
              <a:t>刘桢</a:t>
            </a:r>
            <a:r>
              <a:rPr lang="zh-CN" altLang="en-US" b="1" dirty="0"/>
              <a:t>）继承了汉乐府民歌的现实主义传统，普遍采用五言形式，以风骨遒劲而著称，并具有</a:t>
            </a:r>
            <a:r>
              <a:rPr lang="zh-CN" altLang="en-US" b="1" dirty="0">
                <a:solidFill>
                  <a:srgbClr val="FF0000"/>
                </a:solidFill>
              </a:rPr>
              <a:t>慷慨悲凉的阳刚之气</a:t>
            </a:r>
            <a:r>
              <a:rPr lang="zh-CN" altLang="en-US" b="1" dirty="0"/>
              <a:t>，形成了文学史上“建安风骨”的独特风格，被后人尊为典范。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charRg st="0" end="1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8066" name="标题 88065"/>
          <p:cNvSpPr>
            <a:spLocks noGrp="1" noRot="1"/>
          </p:cNvSpPr>
          <p:nvPr>
            <p:ph type="title"/>
          </p:nvPr>
        </p:nvSpPr>
        <p:spPr>
          <a:xfrm>
            <a:off x="-252412" y="0"/>
            <a:ext cx="8540750" cy="1143000"/>
          </a:xfrm>
          <a:ln/>
        </p:spPr>
        <p:txBody>
          <a:bodyPr anchor="ctr"/>
          <a:p>
            <a:r>
              <a:rPr lang="en-US" altLang="zh-CN" sz="6500" b="1" dirty="0">
                <a:solidFill>
                  <a:srgbClr val="663300"/>
                </a:solidFill>
              </a:rPr>
              <a:t>  </a:t>
            </a:r>
            <a:r>
              <a:rPr lang="zh-CN" altLang="en-US" sz="6500" b="1" dirty="0">
                <a:solidFill>
                  <a:srgbClr val="663300"/>
                </a:solidFill>
              </a:rPr>
              <a:t>历史背景</a:t>
            </a:r>
            <a:endParaRPr lang="zh-CN" altLang="en-US" sz="6500" b="1" dirty="0">
              <a:solidFill>
                <a:srgbClr val="663300"/>
              </a:solidFill>
            </a:endParaRPr>
          </a:p>
        </p:txBody>
      </p:sp>
      <p:sp>
        <p:nvSpPr>
          <p:cNvPr id="88067" name="文本占位符 88066"/>
          <p:cNvSpPr>
            <a:spLocks noGrp="1" noRot="1"/>
          </p:cNvSpPr>
          <p:nvPr>
            <p:ph type="body" idx="1"/>
          </p:nvPr>
        </p:nvSpPr>
        <p:spPr>
          <a:xfrm>
            <a:off x="0" y="1079500"/>
            <a:ext cx="8748713" cy="6021388"/>
          </a:xfrm>
          <a:ln/>
        </p:spPr>
        <p:txBody>
          <a:bodyPr/>
          <a:p>
            <a:pPr>
              <a:lnSpc>
                <a:spcPct val="120000"/>
              </a:lnSpc>
              <a:buNone/>
            </a:pPr>
            <a:r>
              <a:rPr lang="en-US" altLang="zh-CN" sz="2800" dirty="0"/>
              <a:t>              </a:t>
            </a:r>
            <a:r>
              <a:rPr lang="zh-CN" altLang="en-US" sz="4000" b="1" dirty="0">
                <a:solidFill>
                  <a:srgbClr val="000000"/>
                </a:solidFill>
                <a:ea typeface="黑体" panose="02010600030101010101" pitchFamily="49" charset="-122"/>
              </a:rPr>
              <a:t>建安十三年，曹操率大军南下，列阵长江，欲一举荡平孙刘势力。这年冬天十一月十五日夜，皎月当空江面风平浪静，曹操乘船查看水寨，后设酒宴请诸将，饮至半夜，忽闻鸦声望南飞鸣而去。曹操感此景而持槊吟唱了这首千古名作</a:t>
            </a:r>
            <a:r>
              <a:rPr lang="en-US" altLang="zh-CN" sz="4000" b="1">
                <a:solidFill>
                  <a:srgbClr val="000000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——</a:t>
            </a:r>
            <a:r>
              <a:rPr lang="en-US" altLang="zh-CN" sz="4000" b="1" dirty="0">
                <a:solidFill>
                  <a:srgbClr val="000000"/>
                </a:solidFill>
                <a:ea typeface="黑体" panose="02010600030101010101" pitchFamily="49" charset="-122"/>
              </a:rPr>
              <a:t>《</a:t>
            </a:r>
            <a:r>
              <a:rPr lang="zh-CN" altLang="en-US" sz="4000" b="1" dirty="0">
                <a:solidFill>
                  <a:srgbClr val="000000"/>
                </a:solidFill>
                <a:ea typeface="黑体" panose="02010600030101010101" pitchFamily="49" charset="-122"/>
              </a:rPr>
              <a:t>短歌行</a:t>
            </a:r>
            <a:r>
              <a:rPr lang="en-US" altLang="zh-CN" sz="4000" b="1" dirty="0">
                <a:solidFill>
                  <a:srgbClr val="000000"/>
                </a:solidFill>
                <a:ea typeface="黑体" panose="02010600030101010101" pitchFamily="49" charset="-122"/>
              </a:rPr>
              <a:t>》</a:t>
            </a:r>
            <a:r>
              <a:rPr lang="zh-CN" altLang="en-US" sz="4000" b="1" dirty="0">
                <a:solidFill>
                  <a:srgbClr val="000000"/>
                </a:solidFill>
                <a:ea typeface="黑体" panose="02010600030101010101" pitchFamily="49" charset="-122"/>
              </a:rPr>
              <a:t>。</a:t>
            </a:r>
            <a:r>
              <a:rPr lang="zh-CN" altLang="en-US" sz="3600" b="1" dirty="0">
                <a:solidFill>
                  <a:srgbClr val="000000"/>
                </a:solidFill>
                <a:ea typeface="微软雅黑" panose="020B0503020204020204" pitchFamily="34" charset="-122"/>
              </a:rPr>
              <a:t> </a:t>
            </a:r>
            <a:endParaRPr lang="zh-CN" altLang="en-US" sz="3600" b="1" dirty="0">
              <a:solidFill>
                <a:srgbClr val="000000"/>
              </a:solidFill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charRg st="0" end="1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8067">
                                            <p:txEl>
                                              <p:charRg st="0" end="1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</p:bldLst>
  </p:timing>
</p:sld>
</file>

<file path=ppt/theme/theme1.xml><?xml version="1.0" encoding="utf-8"?>
<a:theme xmlns:a="http://schemas.openxmlformats.org/drawingml/2006/main" name="吉祥如意">
  <a:themeElements>
    <a:clrScheme name="">
      <a:dk1>
        <a:srgbClr val="000000"/>
      </a:dk1>
      <a:lt1>
        <a:srgbClr val="FFFFFF"/>
      </a:lt1>
      <a:dk2>
        <a:srgbClr val="E40000"/>
      </a:dk2>
      <a:lt2>
        <a:srgbClr val="DDDDDD"/>
      </a:lt2>
      <a:accent1>
        <a:srgbClr val="E1F4FF"/>
      </a:accent1>
      <a:accent2>
        <a:srgbClr val="FFE2C5"/>
      </a:accent2>
      <a:accent3>
        <a:srgbClr val="FFFFFF"/>
      </a:accent3>
      <a:accent4>
        <a:srgbClr val="000000"/>
      </a:accent4>
      <a:accent5>
        <a:srgbClr val="EDF8FF"/>
      </a:accent5>
      <a:accent6>
        <a:srgbClr val="E5CAB0"/>
      </a:accent6>
      <a:hlink>
        <a:srgbClr val="0066CC"/>
      </a:hlink>
      <a:folHlink>
        <a:srgbClr val="9F9FBF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E40000"/>
        </a:dk2>
        <a:lt2>
          <a:srgbClr val="DDDDDD"/>
        </a:lt2>
        <a:accent1>
          <a:srgbClr val="E1F4FF"/>
        </a:accent1>
        <a:accent2>
          <a:srgbClr val="FFE2C5"/>
        </a:accent2>
        <a:accent3>
          <a:srgbClr val="FFFFFF"/>
        </a:accent3>
        <a:accent4>
          <a:srgbClr val="000000"/>
        </a:accent4>
        <a:accent5>
          <a:srgbClr val="EDF8FF"/>
        </a:accent5>
        <a:accent6>
          <a:srgbClr val="E5CAB0"/>
        </a:accent6>
        <a:hlink>
          <a:srgbClr val="0066CC"/>
        </a:hlink>
        <a:folHlink>
          <a:srgbClr val="9F9FB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59582D"/>
        </a:dk1>
        <a:lt1>
          <a:srgbClr val="EAEAEA"/>
        </a:lt1>
        <a:dk2>
          <a:srgbClr val="666699"/>
        </a:dk2>
        <a:lt2>
          <a:srgbClr val="D9D9D9"/>
        </a:lt2>
        <a:accent1>
          <a:srgbClr val="CCECFF"/>
        </a:accent1>
        <a:accent2>
          <a:srgbClr val="B2D2C7"/>
        </a:accent2>
        <a:accent3>
          <a:srgbClr val="F2F2F2"/>
        </a:accent3>
        <a:accent4>
          <a:srgbClr val="4B4B25"/>
        </a:accent4>
        <a:accent5>
          <a:srgbClr val="E2F4FF"/>
        </a:accent5>
        <a:accent6>
          <a:srgbClr val="9FBCB2"/>
        </a:accent6>
        <a:hlink>
          <a:srgbClr val="993366"/>
        </a:hlink>
        <a:folHlink>
          <a:srgbClr val="92B9E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99"/>
        </a:dk1>
        <a:lt1>
          <a:srgbClr val="FFFFCC"/>
        </a:lt1>
        <a:dk2>
          <a:srgbClr val="004000"/>
        </a:dk2>
        <a:lt2>
          <a:srgbClr val="FFD9B3"/>
        </a:lt2>
        <a:accent1>
          <a:srgbClr val="FFD9D9"/>
        </a:accent1>
        <a:accent2>
          <a:srgbClr val="DDDDDD"/>
        </a:accent2>
        <a:accent3>
          <a:srgbClr val="FFFFE2"/>
        </a:accent3>
        <a:accent4>
          <a:srgbClr val="000083"/>
        </a:accent4>
        <a:accent5>
          <a:srgbClr val="FFE9E9"/>
        </a:accent5>
        <a:accent6>
          <a:srgbClr val="C6C6C6"/>
        </a:accent6>
        <a:hlink>
          <a:srgbClr val="FF0000"/>
        </a:hlink>
        <a:folHlink>
          <a:srgbClr val="FFAB5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CE8E2"/>
        </a:lt1>
        <a:dk2>
          <a:srgbClr val="0033CC"/>
        </a:dk2>
        <a:lt2>
          <a:srgbClr val="C4C4D8"/>
        </a:lt2>
        <a:accent1>
          <a:srgbClr val="FFFFFF"/>
        </a:accent1>
        <a:accent2>
          <a:srgbClr val="A9CFB1"/>
        </a:accent2>
        <a:accent3>
          <a:srgbClr val="EAF1EE"/>
        </a:accent3>
        <a:accent4>
          <a:srgbClr val="000000"/>
        </a:accent4>
        <a:accent5>
          <a:srgbClr val="FFFFFF"/>
        </a:accent5>
        <a:accent6>
          <a:srgbClr val="97B99E"/>
        </a:accent6>
        <a:hlink>
          <a:srgbClr val="CC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06090"/>
        </a:dk1>
        <a:lt1>
          <a:srgbClr val="E5FFFF"/>
        </a:lt1>
        <a:dk2>
          <a:srgbClr val="0000CC"/>
        </a:dk2>
        <a:lt2>
          <a:srgbClr val="91DAFF"/>
        </a:lt2>
        <a:accent1>
          <a:srgbClr val="EAEAEA"/>
        </a:accent1>
        <a:accent2>
          <a:srgbClr val="FFE2C5"/>
        </a:accent2>
        <a:accent3>
          <a:srgbClr val="EFFFFF"/>
        </a:accent3>
        <a:accent4>
          <a:srgbClr val="52527B"/>
        </a:accent4>
        <a:accent5>
          <a:srgbClr val="F2F2F2"/>
        </a:accent5>
        <a:accent6>
          <a:srgbClr val="E5CAB0"/>
        </a:accent6>
        <a:hlink>
          <a:srgbClr val="000000"/>
        </a:hlink>
        <a:folHlink>
          <a:srgbClr val="3DB7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0066"/>
        </a:dk1>
        <a:lt1>
          <a:srgbClr val="FFDDBB"/>
        </a:lt1>
        <a:dk2>
          <a:srgbClr val="000000"/>
        </a:dk2>
        <a:lt2>
          <a:srgbClr val="C0C0C0"/>
        </a:lt2>
        <a:accent1>
          <a:srgbClr val="FFFFCC"/>
        </a:accent1>
        <a:accent2>
          <a:srgbClr val="FFFFFF"/>
        </a:accent2>
        <a:accent3>
          <a:srgbClr val="FFEBD9"/>
        </a:accent3>
        <a:accent4>
          <a:srgbClr val="AF0057"/>
        </a:accent4>
        <a:accent5>
          <a:srgbClr val="FFFFE2"/>
        </a:accent5>
        <a:accent6>
          <a:srgbClr val="E5E5E5"/>
        </a:accent6>
        <a:hlink>
          <a:srgbClr val="0066CC"/>
        </a:hlink>
        <a:folHlink>
          <a:srgbClr val="8EB3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99"/>
        </a:dk1>
        <a:lt1>
          <a:srgbClr val="800000"/>
        </a:lt1>
        <a:dk2>
          <a:srgbClr val="FFFFFF"/>
        </a:dk2>
        <a:lt2>
          <a:srgbClr val="B60000"/>
        </a:lt2>
        <a:accent1>
          <a:srgbClr val="9888A4"/>
        </a:accent1>
        <a:accent2>
          <a:srgbClr val="A9335D"/>
        </a:accent2>
        <a:accent3>
          <a:srgbClr val="C1AAAA"/>
        </a:accent3>
        <a:accent4>
          <a:srgbClr val="DCDC83"/>
        </a:accent4>
        <a:accent5>
          <a:srgbClr val="CAC4CF"/>
        </a:accent5>
        <a:accent6>
          <a:srgbClr val="972D53"/>
        </a:accent6>
        <a:hlink>
          <a:srgbClr val="CCECFF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1C1C1C"/>
        </a:lt1>
        <a:dk2>
          <a:srgbClr val="FFFF66"/>
        </a:dk2>
        <a:lt2>
          <a:srgbClr val="808080"/>
        </a:lt2>
        <a:accent1>
          <a:srgbClr val="9898BA"/>
        </a:accent1>
        <a:accent2>
          <a:srgbClr val="777777"/>
        </a:accent2>
        <a:accent3>
          <a:srgbClr val="AAAAAA"/>
        </a:accent3>
        <a:accent4>
          <a:srgbClr val="DCDCDC"/>
        </a:accent4>
        <a:accent5>
          <a:srgbClr val="CACAD9"/>
        </a:accent5>
        <a:accent6>
          <a:srgbClr val="6A6A6A"/>
        </a:accent6>
        <a:hlink>
          <a:srgbClr val="CCFF99"/>
        </a:hlink>
        <a:folHlink>
          <a:srgbClr val="E43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CDESIGNN</Template>
  <TotalTime>0</TotalTime>
  <Words>3250</Words>
  <Application>WPS 演示</Application>
  <PresentationFormat>莲山课件http://www.5ykj.com/</PresentationFormat>
  <Paragraphs>204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3" baseType="lpstr">
      <vt:lpstr>Arial</vt:lpstr>
      <vt:lpstr>宋体</vt:lpstr>
      <vt:lpstr>Wingdings</vt:lpstr>
      <vt:lpstr>Wingdings 2</vt:lpstr>
      <vt:lpstr>隶书</vt:lpstr>
      <vt:lpstr>华文隶书</vt:lpstr>
      <vt:lpstr>楷体_GB2312</vt:lpstr>
      <vt:lpstr>黑体</vt:lpstr>
      <vt:lpstr>微软雅黑</vt:lpstr>
      <vt:lpstr>Arial Unicode MS</vt:lpstr>
      <vt:lpstr>Calibri</vt:lpstr>
      <vt:lpstr>吉祥如意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莲山课件http://www.5ykj.com/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莲山课件http://www.5ykj.com/</dc:title>
  <dc:creator>莲山课件http://www.5ykj.com/</dc:creator>
  <cp:keywords>莲山课件http://www.5ykj.com/</cp:keywords>
  <dc:description>莲山课件http://www.5ykj.com/</dc:description>
  <dc:subject>莲山课件http://www.5ykj.com/</dc:subject>
  <cp:category>莲山课件http://www.5ykj.com/</cp:category>
  <cp:lastModifiedBy>Administrator</cp:lastModifiedBy>
  <cp:revision>3</cp:revision>
  <dcterms:created xsi:type="dcterms:W3CDTF">2017-10-20T03:34:41Z</dcterms:created>
  <dcterms:modified xsi:type="dcterms:W3CDTF">2017-10-20T03:38:19Z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2052-10.1.0.6875</vt:lpwstr>
  </property>
</Properties>
</file>