
<file path=[Content_Types].xml><?xml version="1.0" encoding="utf-8"?>
<Types xmlns="http://schemas.openxmlformats.org/package/2006/content-types">
  <Default Extension="jpeg" ContentType="image/jpeg"/>
  <Default Extension="vml" ContentType="application/vnd.openxmlformats-officedocument.vmlDrawing"/>
  <Default Extension="bin" ContentType="application/vnd.openxmlformats-officedocument.oleObject"/>
  <Default Extension="wav" ContentType="audio/x-wav"/>
  <Default Extension="wmf" ContentType="image/x-wmf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2"/>
  </p:notesMasterIdLst>
  <p:sldIdLst>
    <p:sldId id="256" r:id="rId3"/>
    <p:sldId id="287" r:id="rId4"/>
    <p:sldId id="288" r:id="rId5"/>
    <p:sldId id="289" r:id="rId6"/>
    <p:sldId id="293" r:id="rId7"/>
    <p:sldId id="267" r:id="rId8"/>
    <p:sldId id="268" r:id="rId9"/>
    <p:sldId id="292" r:id="rId10"/>
    <p:sldId id="270" r:id="rId11"/>
  </p:sldIdLst>
  <p:sldSz cx="9144000" cy="6858000" type="screen4x3"/>
  <p:notesSz cx="6858000" cy="9144000"/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Comic Sans MS" panose="030F0702030302020204" pitchFamily="66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Comic Sans MS" panose="030F0702030302020204" pitchFamily="66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Comic Sans MS" panose="030F0702030302020204" pitchFamily="66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Comic Sans MS" panose="030F0702030302020204" pitchFamily="66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Comic Sans MS" panose="030F0702030302020204" pitchFamily="66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Comic Sans MS" panose="030F0702030302020204" pitchFamily="66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Comic Sans MS" panose="030F0702030302020204" pitchFamily="66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Comic Sans MS" panose="030F0702030302020204" pitchFamily="66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Comic Sans MS" panose="030F0702030302020204" pitchFamily="66" charset="0"/>
        <a:ea typeface="宋体" panose="02010600030101010101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0080"/>
    <a:srgbClr val="CCFF99"/>
    <a:srgbClr val="FFFFCC"/>
    <a:srgbClr val="CCECFF"/>
    <a:srgbClr val="3C7670"/>
    <a:srgbClr val="FF99FF"/>
    <a:srgbClr val="FFCCFF"/>
    <a:srgbClr val="FF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584"/>
    <p:restoredTop sz="94599"/>
  </p:normalViewPr>
  <p:slideViewPr>
    <p:cSldViewPr showGuides="1">
      <p:cViewPr>
        <p:scale>
          <a:sx n="50" d="100"/>
          <a:sy n="50" d="100"/>
        </p:scale>
        <p:origin x="-1080" y="-630"/>
      </p:cViewPr>
      <p:guideLst>
        <p:guide orient="horz" pos="1872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5" Type="http://schemas.openxmlformats.org/officeDocument/2006/relationships/tableStyles" Target="tableStyles.xml"/><Relationship Id="rId14" Type="http://schemas.openxmlformats.org/officeDocument/2006/relationships/viewProps" Target="viewProps.xml"/><Relationship Id="rId13" Type="http://schemas.openxmlformats.org/officeDocument/2006/relationships/presProps" Target="presProps.xml"/><Relationship Id="rId12" Type="http://schemas.openxmlformats.org/officeDocument/2006/relationships/notesMaster" Target="notesMasters/notesMaster1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3.vml.rels><?xml version="1.0" encoding="UTF-8" standalone="yes"?>
<Relationships xmlns="http://schemas.openxmlformats.org/package/2006/relationships"><Relationship Id="rId8" Type="http://schemas.openxmlformats.org/officeDocument/2006/relationships/image" Target="../media/image16.wmf"/><Relationship Id="rId7" Type="http://schemas.openxmlformats.org/officeDocument/2006/relationships/image" Target="../media/image15.wmf"/><Relationship Id="rId6" Type="http://schemas.openxmlformats.org/officeDocument/2006/relationships/image" Target="../media/image14.wmf"/><Relationship Id="rId5" Type="http://schemas.openxmlformats.org/officeDocument/2006/relationships/image" Target="../media/image13.wmf"/><Relationship Id="rId4" Type="http://schemas.openxmlformats.org/officeDocument/2006/relationships/image" Target="../media/image12.wmf"/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image" Target="../media/image2.wmf"/></Relationships>
</file>

<file path=ppt/drawings/_rels/vmlDrawing4.vml.rels><?xml version="1.0" encoding="UTF-8" standalone="yes"?>
<Relationships xmlns="http://schemas.openxmlformats.org/package/2006/relationships"><Relationship Id="rId5" Type="http://schemas.openxmlformats.org/officeDocument/2006/relationships/image" Target="../media/image21.wmf"/><Relationship Id="rId4" Type="http://schemas.openxmlformats.org/officeDocument/2006/relationships/image" Target="../media/image20.wmf"/><Relationship Id="rId3" Type="http://schemas.openxmlformats.org/officeDocument/2006/relationships/image" Target="../media/image19.wmf"/><Relationship Id="rId2" Type="http://schemas.openxmlformats.org/officeDocument/2006/relationships/image" Target="../media/image18.wmf"/><Relationship Id="rId1" Type="http://schemas.openxmlformats.org/officeDocument/2006/relationships/image" Target="../media/image17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40962" name="页眉占位符 4096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endParaRPr lang="zh-CN" altLang="en-US" sz="1200" dirty="0"/>
          </a:p>
        </p:txBody>
      </p:sp>
      <p:sp>
        <p:nvSpPr>
          <p:cNvPr id="40963" name="日期占位符 40962"/>
          <p:cNvSpPr>
            <a:spLocks noGrp="1"/>
          </p:cNvSpPr>
          <p:nvPr>
            <p:ph type="dt" idx="1"/>
          </p:nvPr>
        </p:nvSpPr>
        <p:spPr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 algn="r"/>
            <a:endParaRPr lang="zh-CN" altLang="en-US" sz="1200" dirty="0"/>
          </a:p>
        </p:txBody>
      </p:sp>
      <p:sp>
        <p:nvSpPr>
          <p:cNvPr id="40964" name="幻灯片图像占位符 40963"/>
          <p:cNvSpPr>
            <a:spLocks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ln w="9525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40965" name="文本占位符 40964"/>
          <p:cNvSpPr>
            <a:spLocks noGrp="1"/>
          </p:cNvSpPr>
          <p:nvPr>
            <p:ph type="body" sz="quarter" idx="3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0966" name="页脚占位符 40965"/>
          <p:cNvSpPr>
            <a:spLocks noGrp="1"/>
          </p:cNvSpPr>
          <p:nvPr>
            <p:ph type="ftr" sz="quarter" idx="4"/>
          </p:nvPr>
        </p:nvSpPr>
        <p:spPr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p>
            <a:pPr lvl="0"/>
            <a:endParaRPr lang="zh-CN" altLang="en-US" sz="1200" dirty="0"/>
          </a:p>
        </p:txBody>
      </p:sp>
      <p:sp>
        <p:nvSpPr>
          <p:cNvPr id="40967" name="灯片编号占位符 40966"/>
          <p:cNvSpPr>
            <a:spLocks noGrp="1"/>
          </p:cNvSpPr>
          <p:nvPr>
            <p:ph type="sldNum" sz="quarter" idx="5"/>
          </p:nvPr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p>
            <a:pPr lvl="0" algn="r"/>
            <a:fld id="{9A0DB2DC-4C9A-4742-B13C-FB6460FD3503}" type="slidenum">
              <a:rPr lang="zh-CN" altLang="en-US" sz="1200" dirty="0"/>
            </a:fld>
            <a:endParaRPr lang="zh-CN" altLang="en-US" sz="12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lvl="0" indent="0" algn="l" defTabSz="914400" rtl="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showMasterPhAnim="0" showMasterSp="0">
  <p:cSld name="标题幻灯片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90114" name="任意多边形 90113"/>
          <p:cNvSpPr/>
          <p:nvPr/>
        </p:nvSpPr>
        <p:spPr>
          <a:xfrm>
            <a:off x="20638" y="12700"/>
            <a:ext cx="8896350" cy="6780213"/>
          </a:xfrm>
          <a:custGeom>
            <a:avLst/>
            <a:gdLst/>
            <a:ahLst/>
            <a:cxnLst/>
            <a:pathLst>
              <a:path w="3985" h="3619">
                <a:moveTo>
                  <a:pt x="2822" y="0"/>
                </a:moveTo>
                <a:lnTo>
                  <a:pt x="0" y="975"/>
                </a:lnTo>
                <a:lnTo>
                  <a:pt x="2169" y="3619"/>
                </a:lnTo>
                <a:lnTo>
                  <a:pt x="3985" y="1125"/>
                </a:lnTo>
                <a:lnTo>
                  <a:pt x="2822" y="0"/>
                </a:lnTo>
                <a:lnTo>
                  <a:pt x="2822" y="0"/>
                </a:lnTo>
                <a:close/>
              </a:path>
            </a:pathLst>
          </a:custGeom>
          <a:solidFill>
            <a:schemeClr val="accent1"/>
          </a:solidFill>
          <a:ln w="9525">
            <a:noFill/>
          </a:ln>
        </p:spPr>
        <p:txBody>
          <a:bodyPr/>
          <a:p>
            <a:endParaRPr lang="zh-CN" altLang="en-US"/>
          </a:p>
        </p:txBody>
      </p:sp>
      <p:sp>
        <p:nvSpPr>
          <p:cNvPr id="90115" name="标题 90114"/>
          <p:cNvSpPr>
            <a:spLocks noGrp="1"/>
          </p:cNvSpPr>
          <p:nvPr>
            <p:ph type="ctrTitle"/>
          </p:nvPr>
        </p:nvSpPr>
        <p:spPr>
          <a:xfrm>
            <a:off x="1371600" y="1511300"/>
            <a:ext cx="6400800" cy="2273300"/>
          </a:xfrm>
          <a:prstGeom prst="rect">
            <a:avLst/>
          </a:prstGeom>
          <a:noFill/>
          <a:ln w="9525">
            <a:noFill/>
          </a:ln>
          <a:effectLst>
            <a:outerShdw dist="45791" dir="2021404" algn="ctr" rotWithShape="0">
              <a:schemeClr val="bg2"/>
            </a:outerShdw>
          </a:effectLst>
        </p:spPr>
        <p:txBody>
          <a:bodyPr anchor="b"/>
          <a:lstStyle>
            <a:lvl1pPr lvl="0">
              <a:defRPr>
                <a:solidFill>
                  <a:schemeClr val="tx2"/>
                </a:solidFill>
                <a:effectLst>
                  <a:outerShdw blurRad="38100" dist="38100" dir="2700000">
                    <a:srgbClr val="C0C0C0"/>
                  </a:outerShdw>
                </a:effectLst>
              </a:defRPr>
            </a:lvl1pPr>
          </a:lstStyle>
          <a:p>
            <a:pPr lvl="0"/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90116" name="副标题 90115"/>
          <p:cNvSpPr>
            <a:spLocks noGrp="1"/>
          </p:cNvSpPr>
          <p:nvPr>
            <p:ph type="subTitle" idx="1"/>
          </p:nvPr>
        </p:nvSpPr>
        <p:spPr>
          <a:xfrm>
            <a:off x="1549400" y="4051300"/>
            <a:ext cx="6032500" cy="100330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lstStyle>
            <a:lvl1pPr marL="0" lvl="0" indent="0" algn="ctr">
              <a:buNone/>
              <a:defRPr sz="2800">
                <a:effectLst>
                  <a:outerShdw blurRad="38100" dist="38100" dir="2700000">
                    <a:srgbClr val="C0C0C0"/>
                  </a:outerShdw>
                </a:effectLst>
              </a:defRPr>
            </a:lvl1pPr>
            <a:lvl2pPr marL="457200" lvl="1" indent="0" algn="ctr">
              <a:buNone/>
              <a:defRPr sz="2800">
                <a:effectLst>
                  <a:outerShdw blurRad="38100" dist="38100" dir="2700000">
                    <a:srgbClr val="C0C0C0"/>
                  </a:outerShdw>
                </a:effectLst>
              </a:defRPr>
            </a:lvl2pPr>
            <a:lvl3pPr marL="914400" lvl="2" indent="0" algn="ctr">
              <a:buNone/>
              <a:defRPr sz="2800">
                <a:effectLst>
                  <a:outerShdw blurRad="38100" dist="38100" dir="2700000">
                    <a:srgbClr val="C0C0C0"/>
                  </a:outerShdw>
                </a:effectLst>
              </a:defRPr>
            </a:lvl3pPr>
            <a:lvl4pPr marL="1371600" lvl="3" indent="0" algn="ctr">
              <a:buNone/>
              <a:defRPr sz="2800">
                <a:effectLst>
                  <a:outerShdw blurRad="38100" dist="38100" dir="2700000">
                    <a:srgbClr val="C0C0C0"/>
                  </a:outerShdw>
                </a:effectLst>
              </a:defRPr>
            </a:lvl4pPr>
            <a:lvl5pPr marL="1828800" lvl="4" indent="0" algn="ctr">
              <a:buNone/>
              <a:defRPr sz="2800">
                <a:effectLst>
                  <a:outerShdw blurRad="38100" dist="38100" dir="2700000">
                    <a:srgbClr val="C0C0C0"/>
                  </a:outerShdw>
                </a:effectLst>
              </a:defRPr>
            </a:lvl5pPr>
          </a:lstStyle>
          <a:p>
            <a:pPr lvl="0"/>
            <a:r>
              <a:rPr lang="zh-CN" altLang="en-US" dirty="0"/>
              <a:t>单击此处编辑母版副标题样式</a:t>
            </a:r>
            <a:endParaRPr lang="zh-CN" altLang="en-US" dirty="0"/>
          </a:p>
        </p:txBody>
      </p:sp>
      <p:sp>
        <p:nvSpPr>
          <p:cNvPr id="90117" name="日期占位符 90116"/>
          <p:cNvSpPr>
            <a:spLocks noGrp="1"/>
          </p:cNvSpPr>
          <p:nvPr>
            <p:ph type="dt" sz="half" idx="2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lstStyle>
            <a:lvl1pPr>
              <a:defRPr sz="1400">
                <a:latin typeface="Comic Sans MS" panose="030F0702030302020204" pitchFamily="66" charset="0"/>
              </a:defRPr>
            </a:lvl1pPr>
          </a:lstStyle>
          <a:p>
            <a:endParaRPr lang="zh-CN" altLang="en-US" dirty="0"/>
          </a:p>
        </p:txBody>
      </p:sp>
      <p:sp>
        <p:nvSpPr>
          <p:cNvPr id="90118" name="页脚占位符 90117"/>
          <p:cNvSpPr>
            <a:spLocks noGrp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lstStyle>
            <a:lvl1pPr algn="ctr">
              <a:defRPr sz="1400">
                <a:latin typeface="Comic Sans MS" panose="030F0702030302020204" pitchFamily="66" charset="0"/>
              </a:defRPr>
            </a:lvl1pPr>
          </a:lstStyle>
          <a:p>
            <a:endParaRPr lang="zh-CN" altLang="en-US" dirty="0"/>
          </a:p>
        </p:txBody>
      </p:sp>
      <p:sp>
        <p:nvSpPr>
          <p:cNvPr id="90119" name="灯片编号占位符 90118"/>
          <p:cNvSpPr>
            <a:spLocks noGrp="1"/>
          </p:cNvSpPr>
          <p:nvPr>
            <p:ph type="sldNum" sz="quarter" idx="4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lstStyle>
            <a:lvl1pPr algn="r">
              <a:defRPr sz="1400">
                <a:latin typeface="Comic Sans MS" panose="030F0702030302020204" pitchFamily="66" charset="0"/>
              </a:defRPr>
            </a:lvl1pPr>
          </a:lstStyle>
          <a:p>
            <a:fld id="{9A0DB2DC-4C9A-4742-B13C-FB6460FD3503}" type="slidenum">
              <a:rPr lang="zh-CN" altLang="en-US" dirty="0"/>
            </a:fld>
            <a:endParaRPr lang="zh-CN" altLang="en-US" dirty="0"/>
          </a:p>
        </p:txBody>
      </p:sp>
      <p:grpSp>
        <p:nvGrpSpPr>
          <p:cNvPr id="90120" name="组合 90119"/>
          <p:cNvGrpSpPr/>
          <p:nvPr/>
        </p:nvGrpSpPr>
        <p:grpSpPr>
          <a:xfrm>
            <a:off x="195263" y="234950"/>
            <a:ext cx="3787775" cy="1778000"/>
            <a:chOff x="123" y="148"/>
            <a:chExt cx="2386" cy="1120"/>
          </a:xfrm>
        </p:grpSpPr>
        <p:sp>
          <p:nvSpPr>
            <p:cNvPr id="90121" name="任意多边形 90120"/>
            <p:cNvSpPr/>
            <p:nvPr userDrawn="1"/>
          </p:nvSpPr>
          <p:spPr>
            <a:xfrm>
              <a:off x="177" y="177"/>
              <a:ext cx="2250" cy="1017"/>
            </a:xfrm>
            <a:custGeom>
              <a:avLst/>
              <a:gdLst/>
              <a:ahLst/>
              <a:cxnLst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90122" name="任意多边形 90121"/>
            <p:cNvSpPr/>
            <p:nvPr userDrawn="1"/>
          </p:nvSpPr>
          <p:spPr>
            <a:xfrm>
              <a:off x="166" y="261"/>
              <a:ext cx="2244" cy="1007"/>
            </a:xfrm>
            <a:custGeom>
              <a:avLst/>
              <a:gdLst/>
              <a:ahLst/>
              <a:cxnLst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tx2"/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90123" name="任意多边形 90122"/>
            <p:cNvSpPr/>
            <p:nvPr userDrawn="1"/>
          </p:nvSpPr>
          <p:spPr>
            <a:xfrm>
              <a:off x="474" y="344"/>
              <a:ext cx="1488" cy="919"/>
            </a:xfrm>
            <a:custGeom>
              <a:avLst/>
              <a:gdLst/>
              <a:ahLst/>
              <a:cxnLst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grpSp>
          <p:nvGrpSpPr>
            <p:cNvPr id="90124" name="组合 90123"/>
            <p:cNvGrpSpPr/>
            <p:nvPr userDrawn="1"/>
          </p:nvGrpSpPr>
          <p:grpSpPr>
            <a:xfrm>
              <a:off x="123" y="148"/>
              <a:ext cx="2386" cy="1081"/>
              <a:chOff x="123" y="148"/>
              <a:chExt cx="2386" cy="1081"/>
            </a:xfrm>
          </p:grpSpPr>
          <p:sp>
            <p:nvSpPr>
              <p:cNvPr id="90125" name="任意多边形 90124"/>
              <p:cNvSpPr/>
              <p:nvPr userDrawn="1"/>
            </p:nvSpPr>
            <p:spPr>
              <a:xfrm>
                <a:off x="2005" y="934"/>
                <a:ext cx="212" cy="214"/>
              </a:xfrm>
              <a:custGeom>
                <a:avLst/>
                <a:gdLst/>
                <a:ahLst/>
                <a:cxnLst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90126" name="任意多边形 90125"/>
              <p:cNvSpPr/>
              <p:nvPr userDrawn="1"/>
            </p:nvSpPr>
            <p:spPr>
              <a:xfrm>
                <a:off x="123" y="148"/>
                <a:ext cx="2386" cy="1081"/>
              </a:xfrm>
              <a:custGeom>
                <a:avLst/>
                <a:gdLst/>
                <a:ahLst/>
                <a:cxnLst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90127" name="任意多边形 90126"/>
              <p:cNvSpPr/>
              <p:nvPr userDrawn="1"/>
            </p:nvSpPr>
            <p:spPr>
              <a:xfrm>
                <a:off x="324" y="158"/>
                <a:ext cx="1686" cy="614"/>
              </a:xfrm>
              <a:custGeom>
                <a:avLst/>
                <a:gdLst/>
                <a:ahLst/>
                <a:cxnLst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90128" name="任意多边形 90127"/>
              <p:cNvSpPr/>
              <p:nvPr userDrawn="1"/>
            </p:nvSpPr>
            <p:spPr>
              <a:xfrm>
                <a:off x="409" y="251"/>
                <a:ext cx="227" cy="410"/>
              </a:xfrm>
              <a:custGeom>
                <a:avLst/>
                <a:gdLst/>
                <a:ahLst/>
                <a:cxnLst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90129" name="任意多边形 90128"/>
              <p:cNvSpPr/>
              <p:nvPr userDrawn="1"/>
            </p:nvSpPr>
            <p:spPr>
              <a:xfrm>
                <a:off x="846" y="536"/>
                <a:ext cx="691" cy="364"/>
              </a:xfrm>
              <a:custGeom>
                <a:avLst/>
                <a:gdLst/>
                <a:ahLst/>
                <a:cxnLst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</a:ln>
            </p:spPr>
            <p:txBody>
              <a:bodyPr/>
              <a:p>
                <a:endParaRPr lang="zh-CN" altLang="en-US"/>
              </a:p>
            </p:txBody>
          </p:sp>
        </p:grpSp>
      </p:grpSp>
      <p:grpSp>
        <p:nvGrpSpPr>
          <p:cNvPr id="90130" name="组合 90129"/>
          <p:cNvGrpSpPr/>
          <p:nvPr/>
        </p:nvGrpSpPr>
        <p:grpSpPr>
          <a:xfrm>
            <a:off x="7915275" y="4368800"/>
            <a:ext cx="742950" cy="1058863"/>
            <a:chOff x="4986" y="2752"/>
            <a:chExt cx="468" cy="667"/>
          </a:xfrm>
        </p:grpSpPr>
        <p:sp>
          <p:nvSpPr>
            <p:cNvPr id="90131" name="任意多边形 90130"/>
            <p:cNvSpPr/>
            <p:nvPr userDrawn="1"/>
          </p:nvSpPr>
          <p:spPr>
            <a:xfrm rot="7320404">
              <a:off x="4909" y="2936"/>
              <a:ext cx="629" cy="293"/>
            </a:xfrm>
            <a:custGeom>
              <a:avLst/>
              <a:gdLst/>
              <a:ahLst/>
              <a:cxnLst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90132" name="任意多边形 90131"/>
            <p:cNvSpPr/>
            <p:nvPr userDrawn="1"/>
          </p:nvSpPr>
          <p:spPr>
            <a:xfrm rot="7320404">
              <a:off x="4893" y="2922"/>
              <a:ext cx="627" cy="290"/>
            </a:xfrm>
            <a:custGeom>
              <a:avLst/>
              <a:gdLst/>
              <a:ahLst/>
              <a:cxnLst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90133" name="任意多边形 90132"/>
            <p:cNvSpPr/>
            <p:nvPr userDrawn="1"/>
          </p:nvSpPr>
          <p:spPr>
            <a:xfrm rot="7320404">
              <a:off x="4999" y="2912"/>
              <a:ext cx="416" cy="265"/>
            </a:xfrm>
            <a:custGeom>
              <a:avLst/>
              <a:gdLst/>
              <a:ahLst/>
              <a:cxnLst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grpSp>
          <p:nvGrpSpPr>
            <p:cNvPr id="90134" name="组合 90133"/>
            <p:cNvGrpSpPr/>
            <p:nvPr userDrawn="1"/>
          </p:nvGrpSpPr>
          <p:grpSpPr>
            <a:xfrm>
              <a:off x="4986" y="2752"/>
              <a:ext cx="468" cy="667"/>
              <a:chOff x="4986" y="2752"/>
              <a:chExt cx="468" cy="667"/>
            </a:xfrm>
          </p:grpSpPr>
          <p:sp>
            <p:nvSpPr>
              <p:cNvPr id="90135" name="任意多边形 90134"/>
              <p:cNvSpPr/>
              <p:nvPr userDrawn="1"/>
            </p:nvSpPr>
            <p:spPr>
              <a:xfrm rot="7320404">
                <a:off x="4987" y="3190"/>
                <a:ext cx="59" cy="61"/>
              </a:xfrm>
              <a:custGeom>
                <a:avLst/>
                <a:gdLst/>
                <a:ahLst/>
                <a:cxnLst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90136" name="任意多边形 90135"/>
              <p:cNvSpPr/>
              <p:nvPr userDrawn="1"/>
            </p:nvSpPr>
            <p:spPr>
              <a:xfrm rot="7320404">
                <a:off x="4887" y="2930"/>
                <a:ext cx="667" cy="311"/>
              </a:xfrm>
              <a:custGeom>
                <a:avLst/>
                <a:gdLst/>
                <a:ahLst/>
                <a:cxnLst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90137" name="任意多边形 90136"/>
              <p:cNvSpPr/>
              <p:nvPr userDrawn="1"/>
            </p:nvSpPr>
            <p:spPr>
              <a:xfrm rot="7320404">
                <a:off x="5062" y="2997"/>
                <a:ext cx="472" cy="176"/>
              </a:xfrm>
              <a:custGeom>
                <a:avLst/>
                <a:gdLst/>
                <a:ahLst/>
                <a:cxnLst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90138" name="任意多边形 90137"/>
              <p:cNvSpPr/>
              <p:nvPr userDrawn="1"/>
            </p:nvSpPr>
            <p:spPr>
              <a:xfrm rot="7320404">
                <a:off x="5363" y="2873"/>
                <a:ext cx="63" cy="118"/>
              </a:xfrm>
              <a:custGeom>
                <a:avLst/>
                <a:gdLst/>
                <a:ahLst/>
                <a:cxnLst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90139" name="任意多边形 90138"/>
              <p:cNvSpPr/>
              <p:nvPr userDrawn="1"/>
            </p:nvSpPr>
            <p:spPr>
              <a:xfrm rot="7320404">
                <a:off x="5136" y="2999"/>
                <a:ext cx="193" cy="104"/>
              </a:xfrm>
              <a:custGeom>
                <a:avLst/>
                <a:gdLst/>
                <a:ahLst/>
                <a:cxnLst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</a:ln>
            </p:spPr>
            <p:txBody>
              <a:bodyPr/>
              <a:p>
                <a:endParaRPr lang="zh-CN" altLang="en-US"/>
              </a:p>
            </p:txBody>
          </p:sp>
        </p:grpSp>
      </p:grpSp>
      <p:sp>
        <p:nvSpPr>
          <p:cNvPr id="90140" name="任意多边形 90139"/>
          <p:cNvSpPr/>
          <p:nvPr/>
        </p:nvSpPr>
        <p:spPr>
          <a:xfrm>
            <a:off x="901700" y="5054600"/>
            <a:ext cx="6807200" cy="728663"/>
          </a:xfrm>
          <a:custGeom>
            <a:avLst/>
            <a:gdLst/>
            <a:ahLst/>
            <a:cxnLst/>
            <a:pathLst>
              <a:path w="4288" h="459">
                <a:moveTo>
                  <a:pt x="0" y="0"/>
                </a:moveTo>
                <a:cubicBezTo>
                  <a:pt x="136" y="43"/>
                  <a:pt x="556" y="232"/>
                  <a:pt x="816" y="256"/>
                </a:cubicBezTo>
                <a:cubicBezTo>
                  <a:pt x="1076" y="280"/>
                  <a:pt x="1387" y="124"/>
                  <a:pt x="1560" y="144"/>
                </a:cubicBezTo>
                <a:cubicBezTo>
                  <a:pt x="1733" y="164"/>
                  <a:pt x="1725" y="375"/>
                  <a:pt x="1856" y="376"/>
                </a:cubicBezTo>
                <a:cubicBezTo>
                  <a:pt x="1987" y="377"/>
                  <a:pt x="2064" y="139"/>
                  <a:pt x="2344" y="152"/>
                </a:cubicBezTo>
                <a:cubicBezTo>
                  <a:pt x="2624" y="165"/>
                  <a:pt x="3212" y="459"/>
                  <a:pt x="3536" y="456"/>
                </a:cubicBezTo>
                <a:cubicBezTo>
                  <a:pt x="3860" y="453"/>
                  <a:pt x="4165" y="188"/>
                  <a:pt x="4288" y="136"/>
                </a:cubicBezTo>
              </a:path>
            </a:pathLst>
          </a:custGeom>
          <a:noFill/>
          <a:ln w="76200" cap="flat" cmpd="sng">
            <a:solidFill>
              <a:schemeClr val="folHlink">
                <a:alpha val="100000"/>
              </a:schemeClr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90141" name="任意多边形 90140"/>
          <p:cNvSpPr/>
          <p:nvPr/>
        </p:nvSpPr>
        <p:spPr>
          <a:xfrm>
            <a:off x="4076700" y="1930400"/>
            <a:ext cx="889000" cy="381000"/>
          </a:xfrm>
          <a:custGeom>
            <a:avLst/>
            <a:gdLst/>
            <a:ahLst/>
            <a:cxnLst/>
            <a:pathLst>
              <a:path w="560" h="240">
                <a:moveTo>
                  <a:pt x="0" y="32"/>
                </a:moveTo>
                <a:cubicBezTo>
                  <a:pt x="102" y="89"/>
                  <a:pt x="205" y="147"/>
                  <a:pt x="280" y="144"/>
                </a:cubicBezTo>
                <a:cubicBezTo>
                  <a:pt x="355" y="141"/>
                  <a:pt x="401" y="0"/>
                  <a:pt x="448" y="16"/>
                </a:cubicBezTo>
                <a:cubicBezTo>
                  <a:pt x="495" y="32"/>
                  <a:pt x="541" y="201"/>
                  <a:pt x="560" y="240"/>
                </a:cubicBezTo>
              </a:path>
            </a:pathLst>
          </a:custGeom>
          <a:noFill/>
          <a:ln w="114300" cap="flat" cmpd="sng">
            <a:solidFill>
              <a:schemeClr val="tx2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</p:spTree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457950" y="152400"/>
            <a:ext cx="1924050" cy="5334000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85800" y="152400"/>
            <a:ext cx="5660611" cy="5334000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85800" y="1828800"/>
            <a:ext cx="3771138" cy="3657600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10862" y="1828800"/>
            <a:ext cx="3771138" cy="3657600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/>
            </a:fld>
            <a:endParaRPr lang="zh-CN" alt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89090" name="任意多边形 89089"/>
          <p:cNvSpPr/>
          <p:nvPr/>
        </p:nvSpPr>
        <p:spPr>
          <a:xfrm rot="-3172564">
            <a:off x="7777163" y="-14287"/>
            <a:ext cx="1162050" cy="2084387"/>
          </a:xfrm>
          <a:custGeom>
            <a:avLst/>
            <a:gdLst/>
            <a:ahLst/>
            <a:cxnLst/>
            <a:pathLst>
              <a:path w="2903" h="3686">
                <a:moveTo>
                  <a:pt x="2903" y="433"/>
                </a:moveTo>
                <a:lnTo>
                  <a:pt x="2565" y="80"/>
                </a:lnTo>
                <a:lnTo>
                  <a:pt x="2241" y="0"/>
                </a:lnTo>
                <a:lnTo>
                  <a:pt x="110" y="2811"/>
                </a:lnTo>
                <a:lnTo>
                  <a:pt x="110" y="3228"/>
                </a:lnTo>
                <a:lnTo>
                  <a:pt x="0" y="3631"/>
                </a:lnTo>
                <a:lnTo>
                  <a:pt x="72" y="3686"/>
                </a:lnTo>
                <a:lnTo>
                  <a:pt x="441" y="3355"/>
                </a:lnTo>
                <a:lnTo>
                  <a:pt x="740" y="3228"/>
                </a:lnTo>
                <a:lnTo>
                  <a:pt x="2903" y="433"/>
                </a:lnTo>
                <a:lnTo>
                  <a:pt x="2903" y="433"/>
                </a:lnTo>
                <a:close/>
              </a:path>
            </a:pathLst>
          </a:custGeom>
          <a:solidFill>
            <a:srgbClr val="FFFFFF"/>
          </a:solidFill>
          <a:ln w="9525">
            <a:noFill/>
          </a:ln>
        </p:spPr>
        <p:txBody>
          <a:bodyPr/>
          <a:p>
            <a:endParaRPr lang="zh-CN" altLang="en-US"/>
          </a:p>
        </p:txBody>
      </p:sp>
      <p:sp>
        <p:nvSpPr>
          <p:cNvPr id="89091" name="标题 89090"/>
          <p:cNvSpPr>
            <a:spLocks noGrp="1"/>
          </p:cNvSpPr>
          <p:nvPr>
            <p:ph type="title"/>
          </p:nvPr>
        </p:nvSpPr>
        <p:spPr>
          <a:xfrm>
            <a:off x="685800" y="152400"/>
            <a:ext cx="6870700" cy="1600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p>
            <a:pPr lvl="0"/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89092" name="文本占位符 89091"/>
          <p:cNvSpPr>
            <a:spLocks noGrp="1"/>
          </p:cNvSpPr>
          <p:nvPr>
            <p:ph type="body" idx="1"/>
          </p:nvPr>
        </p:nvSpPr>
        <p:spPr>
          <a:xfrm>
            <a:off x="685800" y="1828800"/>
            <a:ext cx="7696200" cy="365760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89093" name="日期占位符 89092"/>
          <p:cNvSpPr>
            <a:spLocks noGrp="1"/>
          </p:cNvSpPr>
          <p:nvPr>
            <p:ph type="dt" sz="half" idx="2"/>
          </p:nvPr>
        </p:nvSpPr>
        <p:spPr>
          <a:xfrm>
            <a:off x="1371600" y="6248400"/>
            <a:ext cx="1905000" cy="45720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>
                <a:latin typeface="Comic Sans MS" panose="030F0702030302020204" pitchFamily="66" charset="0"/>
              </a:defRPr>
            </a:lvl1pPr>
          </a:lstStyle>
          <a:p>
            <a:pPr lvl="0"/>
            <a:endParaRPr lang="zh-CN" altLang="en-US" dirty="0"/>
          </a:p>
        </p:txBody>
      </p:sp>
      <p:sp>
        <p:nvSpPr>
          <p:cNvPr id="89094" name="页脚占位符 89093"/>
          <p:cNvSpPr>
            <a:spLocks noGrp="1"/>
          </p:cNvSpPr>
          <p:nvPr>
            <p:ph type="ftr" sz="quarter" idx="3"/>
          </p:nvPr>
        </p:nvSpPr>
        <p:spPr>
          <a:xfrm>
            <a:off x="3556000" y="6248400"/>
            <a:ext cx="2895600" cy="45720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>
                <a:latin typeface="Comic Sans MS" panose="030F0702030302020204" pitchFamily="66" charset="0"/>
              </a:defRPr>
            </a:lvl1pPr>
          </a:lstStyle>
          <a:p>
            <a:pPr lvl="0"/>
            <a:endParaRPr lang="zh-CN" altLang="en-US" dirty="0"/>
          </a:p>
        </p:txBody>
      </p:sp>
      <p:sp>
        <p:nvSpPr>
          <p:cNvPr id="89095" name="灯片编号占位符 89094"/>
          <p:cNvSpPr>
            <a:spLocks noGrp="1"/>
          </p:cNvSpPr>
          <p:nvPr>
            <p:ph type="sldNum" sz="quarter" idx="4"/>
          </p:nvPr>
        </p:nvSpPr>
        <p:spPr>
          <a:xfrm>
            <a:off x="6718300" y="6248400"/>
            <a:ext cx="1905000" cy="45720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>
                <a:latin typeface="Comic Sans MS" panose="030F0702030302020204" pitchFamily="66" charset="0"/>
              </a:defRPr>
            </a:lvl1pPr>
          </a:lstStyle>
          <a:p>
            <a:pPr lvl="0"/>
            <a:fld id="{9A0DB2DC-4C9A-4742-B13C-FB6460FD3503}" type="slidenum">
              <a:rPr lang="zh-CN" altLang="en-US" dirty="0"/>
            </a:fld>
            <a:endParaRPr lang="zh-CN" altLang="en-US" dirty="0"/>
          </a:p>
        </p:txBody>
      </p:sp>
      <p:sp>
        <p:nvSpPr>
          <p:cNvPr id="89096" name="任意多边形 89095"/>
          <p:cNvSpPr/>
          <p:nvPr/>
        </p:nvSpPr>
        <p:spPr>
          <a:xfrm rot="-3172564">
            <a:off x="7864475" y="23813"/>
            <a:ext cx="1165225" cy="2097087"/>
          </a:xfrm>
          <a:custGeom>
            <a:avLst/>
            <a:gdLst/>
            <a:ahLst/>
            <a:cxnLst/>
            <a:pathLst>
              <a:path w="2911" h="3703">
                <a:moveTo>
                  <a:pt x="2293" y="0"/>
                </a:moveTo>
                <a:lnTo>
                  <a:pt x="130" y="2835"/>
                </a:lnTo>
                <a:lnTo>
                  <a:pt x="131" y="3201"/>
                </a:lnTo>
                <a:lnTo>
                  <a:pt x="0" y="3633"/>
                </a:lnTo>
                <a:lnTo>
                  <a:pt x="50" y="3703"/>
                </a:lnTo>
                <a:lnTo>
                  <a:pt x="422" y="3352"/>
                </a:lnTo>
                <a:lnTo>
                  <a:pt x="763" y="3220"/>
                </a:lnTo>
                <a:lnTo>
                  <a:pt x="2911" y="428"/>
                </a:lnTo>
                <a:lnTo>
                  <a:pt x="2589" y="96"/>
                </a:lnTo>
                <a:lnTo>
                  <a:pt x="2293" y="0"/>
                </a:lnTo>
                <a:lnTo>
                  <a:pt x="2293" y="0"/>
                </a:lnTo>
                <a:close/>
              </a:path>
            </a:pathLst>
          </a:custGeom>
          <a:solidFill>
            <a:schemeClr val="folHlink"/>
          </a:solidFill>
          <a:ln w="9525">
            <a:noFill/>
          </a:ln>
        </p:spPr>
        <p:txBody>
          <a:bodyPr/>
          <a:p>
            <a:endParaRPr lang="zh-CN" altLang="en-US"/>
          </a:p>
        </p:txBody>
      </p:sp>
      <p:sp>
        <p:nvSpPr>
          <p:cNvPr id="89097" name="任意多边形 89096"/>
          <p:cNvSpPr/>
          <p:nvPr/>
        </p:nvSpPr>
        <p:spPr>
          <a:xfrm rot="-3172564">
            <a:off x="7831138" y="192088"/>
            <a:ext cx="1025525" cy="1571625"/>
          </a:xfrm>
          <a:custGeom>
            <a:avLst/>
            <a:gdLst/>
            <a:ahLst/>
            <a:cxnLst/>
            <a:pathLst>
              <a:path w="2561" h="2777">
                <a:moveTo>
                  <a:pt x="0" y="2485"/>
                </a:moveTo>
                <a:lnTo>
                  <a:pt x="432" y="2553"/>
                </a:lnTo>
                <a:lnTo>
                  <a:pt x="736" y="2777"/>
                </a:lnTo>
                <a:lnTo>
                  <a:pt x="2561" y="399"/>
                </a:lnTo>
                <a:lnTo>
                  <a:pt x="2118" y="82"/>
                </a:lnTo>
                <a:lnTo>
                  <a:pt x="1898" y="0"/>
                </a:lnTo>
                <a:lnTo>
                  <a:pt x="0" y="2485"/>
                </a:lnTo>
                <a:lnTo>
                  <a:pt x="0" y="2485"/>
                </a:lnTo>
                <a:close/>
              </a:path>
            </a:pathLst>
          </a:custGeom>
          <a:solidFill>
            <a:schemeClr val="bg2"/>
          </a:solidFill>
          <a:ln w="9525">
            <a:noFill/>
          </a:ln>
        </p:spPr>
        <p:txBody>
          <a:bodyPr/>
          <a:p>
            <a:endParaRPr lang="zh-CN" altLang="en-US"/>
          </a:p>
        </p:txBody>
      </p:sp>
      <p:grpSp>
        <p:nvGrpSpPr>
          <p:cNvPr id="89098" name="组合 89097"/>
          <p:cNvGrpSpPr/>
          <p:nvPr/>
        </p:nvGrpSpPr>
        <p:grpSpPr>
          <a:xfrm>
            <a:off x="7938" y="5540375"/>
            <a:ext cx="1784350" cy="1246188"/>
            <a:chOff x="5" y="3490"/>
            <a:chExt cx="1124" cy="785"/>
          </a:xfrm>
        </p:grpSpPr>
        <p:sp>
          <p:nvSpPr>
            <p:cNvPr id="89099" name="任意多边形 89098"/>
            <p:cNvSpPr/>
            <p:nvPr userDrawn="1"/>
          </p:nvSpPr>
          <p:spPr>
            <a:xfrm>
              <a:off x="24" y="3505"/>
              <a:ext cx="1089" cy="649"/>
            </a:xfrm>
            <a:custGeom>
              <a:avLst/>
              <a:gdLst/>
              <a:ahLst/>
              <a:cxnLst/>
              <a:pathLst>
                <a:path w="2177" h="1298">
                  <a:moveTo>
                    <a:pt x="1587" y="1260"/>
                  </a:moveTo>
                  <a:lnTo>
                    <a:pt x="1420" y="1106"/>
                  </a:lnTo>
                  <a:lnTo>
                    <a:pt x="1331" y="477"/>
                  </a:lnTo>
                  <a:lnTo>
                    <a:pt x="2139" y="330"/>
                  </a:lnTo>
                  <a:lnTo>
                    <a:pt x="2177" y="203"/>
                  </a:lnTo>
                  <a:lnTo>
                    <a:pt x="2099" y="100"/>
                  </a:lnTo>
                  <a:lnTo>
                    <a:pt x="1276" y="211"/>
                  </a:lnTo>
                  <a:lnTo>
                    <a:pt x="1219" y="32"/>
                  </a:lnTo>
                  <a:lnTo>
                    <a:pt x="1085" y="0"/>
                  </a:lnTo>
                  <a:lnTo>
                    <a:pt x="958" y="28"/>
                  </a:lnTo>
                  <a:lnTo>
                    <a:pt x="888" y="106"/>
                  </a:lnTo>
                  <a:lnTo>
                    <a:pt x="937" y="285"/>
                  </a:lnTo>
                  <a:lnTo>
                    <a:pt x="660" y="441"/>
                  </a:lnTo>
                  <a:lnTo>
                    <a:pt x="983" y="473"/>
                  </a:lnTo>
                  <a:lnTo>
                    <a:pt x="1112" y="889"/>
                  </a:lnTo>
                  <a:lnTo>
                    <a:pt x="141" y="469"/>
                  </a:lnTo>
                  <a:lnTo>
                    <a:pt x="46" y="509"/>
                  </a:lnTo>
                  <a:lnTo>
                    <a:pt x="0" y="636"/>
                  </a:lnTo>
                  <a:lnTo>
                    <a:pt x="55" y="779"/>
                  </a:lnTo>
                  <a:lnTo>
                    <a:pt x="1139" y="1288"/>
                  </a:lnTo>
                  <a:lnTo>
                    <a:pt x="1378" y="1256"/>
                  </a:lnTo>
                  <a:lnTo>
                    <a:pt x="1570" y="1298"/>
                  </a:lnTo>
                  <a:lnTo>
                    <a:pt x="1587" y="1260"/>
                  </a:lnTo>
                  <a:lnTo>
                    <a:pt x="1587" y="1260"/>
                  </a:lnTo>
                  <a:close/>
                </a:path>
              </a:pathLst>
            </a:custGeom>
            <a:solidFill>
              <a:srgbClr val="F8F8F8"/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89100" name="任意多边形 89099"/>
            <p:cNvSpPr/>
            <p:nvPr userDrawn="1"/>
          </p:nvSpPr>
          <p:spPr>
            <a:xfrm>
              <a:off x="1022" y="3582"/>
              <a:ext cx="71" cy="129"/>
            </a:xfrm>
            <a:custGeom>
              <a:avLst/>
              <a:gdLst/>
              <a:ahLst/>
              <a:cxnLst/>
              <a:pathLst>
                <a:path w="143" h="258">
                  <a:moveTo>
                    <a:pt x="0" y="7"/>
                  </a:moveTo>
                  <a:lnTo>
                    <a:pt x="120" y="0"/>
                  </a:lnTo>
                  <a:lnTo>
                    <a:pt x="143" y="233"/>
                  </a:lnTo>
                  <a:lnTo>
                    <a:pt x="8" y="258"/>
                  </a:lnTo>
                  <a:lnTo>
                    <a:pt x="0" y="7"/>
                  </a:lnTo>
                  <a:lnTo>
                    <a:pt x="0" y="7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89101" name="任意多边形 89100"/>
            <p:cNvSpPr/>
            <p:nvPr userDrawn="1"/>
          </p:nvSpPr>
          <p:spPr>
            <a:xfrm>
              <a:off x="20" y="3774"/>
              <a:ext cx="792" cy="410"/>
            </a:xfrm>
            <a:custGeom>
              <a:avLst/>
              <a:gdLst/>
              <a:ahLst/>
              <a:cxnLst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tx2"/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89102" name="任意多边形 89101"/>
            <p:cNvSpPr/>
            <p:nvPr userDrawn="1"/>
          </p:nvSpPr>
          <p:spPr>
            <a:xfrm>
              <a:off x="129" y="3808"/>
              <a:ext cx="525" cy="374"/>
            </a:xfrm>
            <a:custGeom>
              <a:avLst/>
              <a:gdLst/>
              <a:ahLst/>
              <a:cxnLst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89103" name="任意多边形 89102"/>
            <p:cNvSpPr/>
            <p:nvPr userDrawn="1"/>
          </p:nvSpPr>
          <p:spPr>
            <a:xfrm>
              <a:off x="485" y="3532"/>
              <a:ext cx="135" cy="121"/>
            </a:xfrm>
            <a:custGeom>
              <a:avLst/>
              <a:gdLst/>
              <a:ahLst/>
              <a:cxnLst/>
              <a:pathLst>
                <a:path w="272" h="241">
                  <a:moveTo>
                    <a:pt x="0" y="28"/>
                  </a:moveTo>
                  <a:lnTo>
                    <a:pt x="160" y="0"/>
                  </a:lnTo>
                  <a:lnTo>
                    <a:pt x="251" y="36"/>
                  </a:lnTo>
                  <a:lnTo>
                    <a:pt x="272" y="139"/>
                  </a:lnTo>
                  <a:lnTo>
                    <a:pt x="164" y="146"/>
                  </a:lnTo>
                  <a:lnTo>
                    <a:pt x="32" y="241"/>
                  </a:lnTo>
                  <a:lnTo>
                    <a:pt x="0" y="28"/>
                  </a:lnTo>
                  <a:lnTo>
                    <a:pt x="0" y="28"/>
                  </a:lnTo>
                  <a:close/>
                </a:path>
              </a:pathLst>
            </a:custGeom>
            <a:solidFill>
              <a:schemeClr val="hlink"/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89104" name="任意多边形 89103"/>
            <p:cNvSpPr/>
            <p:nvPr userDrawn="1"/>
          </p:nvSpPr>
          <p:spPr>
            <a:xfrm>
              <a:off x="641" y="4163"/>
              <a:ext cx="76" cy="112"/>
            </a:xfrm>
            <a:custGeom>
              <a:avLst/>
              <a:gdLst/>
              <a:ahLst/>
              <a:cxnLst/>
              <a:pathLst>
                <a:path w="152" h="224">
                  <a:moveTo>
                    <a:pt x="152" y="4"/>
                  </a:moveTo>
                  <a:lnTo>
                    <a:pt x="152" y="224"/>
                  </a:lnTo>
                  <a:lnTo>
                    <a:pt x="0" y="8"/>
                  </a:lnTo>
                  <a:lnTo>
                    <a:pt x="72" y="0"/>
                  </a:lnTo>
                  <a:lnTo>
                    <a:pt x="152" y="4"/>
                  </a:lnTo>
                  <a:lnTo>
                    <a:pt x="152" y="4"/>
                  </a:lnTo>
                  <a:close/>
                </a:path>
              </a:pathLst>
            </a:custGeom>
            <a:solidFill>
              <a:schemeClr val="hlink"/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89105" name="任意多边形 89104"/>
            <p:cNvSpPr/>
            <p:nvPr userDrawn="1"/>
          </p:nvSpPr>
          <p:spPr>
            <a:xfrm>
              <a:off x="504" y="3607"/>
              <a:ext cx="193" cy="383"/>
            </a:xfrm>
            <a:custGeom>
              <a:avLst/>
              <a:gdLst/>
              <a:ahLst/>
              <a:cxnLst/>
              <a:pathLst>
                <a:path w="386" h="764">
                  <a:moveTo>
                    <a:pt x="0" y="80"/>
                  </a:moveTo>
                  <a:lnTo>
                    <a:pt x="87" y="0"/>
                  </a:lnTo>
                  <a:lnTo>
                    <a:pt x="232" y="6"/>
                  </a:lnTo>
                  <a:lnTo>
                    <a:pt x="386" y="764"/>
                  </a:lnTo>
                  <a:lnTo>
                    <a:pt x="279" y="720"/>
                  </a:lnTo>
                  <a:lnTo>
                    <a:pt x="152" y="677"/>
                  </a:lnTo>
                  <a:lnTo>
                    <a:pt x="0" y="80"/>
                  </a:lnTo>
                  <a:lnTo>
                    <a:pt x="0" y="8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89106" name="任意多边形 89105"/>
            <p:cNvSpPr/>
            <p:nvPr userDrawn="1"/>
          </p:nvSpPr>
          <p:spPr>
            <a:xfrm>
              <a:off x="668" y="3590"/>
              <a:ext cx="364" cy="174"/>
            </a:xfrm>
            <a:custGeom>
              <a:avLst/>
              <a:gdLst/>
              <a:ahLst/>
              <a:cxnLst/>
              <a:pathLst>
                <a:path w="728" h="348">
                  <a:moveTo>
                    <a:pt x="692" y="0"/>
                  </a:moveTo>
                  <a:lnTo>
                    <a:pt x="0" y="106"/>
                  </a:lnTo>
                  <a:lnTo>
                    <a:pt x="28" y="348"/>
                  </a:lnTo>
                  <a:lnTo>
                    <a:pt x="715" y="237"/>
                  </a:lnTo>
                  <a:lnTo>
                    <a:pt x="728" y="43"/>
                  </a:lnTo>
                  <a:lnTo>
                    <a:pt x="692" y="0"/>
                  </a:lnTo>
                  <a:lnTo>
                    <a:pt x="692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89107" name="任意多边形 89106"/>
            <p:cNvSpPr/>
            <p:nvPr userDrawn="1"/>
          </p:nvSpPr>
          <p:spPr>
            <a:xfrm>
              <a:off x="347" y="3693"/>
              <a:ext cx="156" cy="67"/>
            </a:xfrm>
            <a:custGeom>
              <a:avLst/>
              <a:gdLst/>
              <a:ahLst/>
              <a:cxnLst/>
              <a:pathLst>
                <a:path w="312" h="135">
                  <a:moveTo>
                    <a:pt x="272" y="0"/>
                  </a:moveTo>
                  <a:lnTo>
                    <a:pt x="0" y="78"/>
                  </a:lnTo>
                  <a:lnTo>
                    <a:pt x="312" y="135"/>
                  </a:lnTo>
                  <a:lnTo>
                    <a:pt x="272" y="0"/>
                  </a:lnTo>
                  <a:lnTo>
                    <a:pt x="272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grpSp>
          <p:nvGrpSpPr>
            <p:cNvPr id="89108" name="组合 89107"/>
            <p:cNvGrpSpPr/>
            <p:nvPr userDrawn="1"/>
          </p:nvGrpSpPr>
          <p:grpSpPr>
            <a:xfrm>
              <a:off x="5" y="3490"/>
              <a:ext cx="1124" cy="780"/>
              <a:chOff x="5" y="3490"/>
              <a:chExt cx="1124" cy="780"/>
            </a:xfrm>
          </p:grpSpPr>
          <p:grpSp>
            <p:nvGrpSpPr>
              <p:cNvPr id="89109" name="组合 89108"/>
              <p:cNvGrpSpPr/>
              <p:nvPr userDrawn="1"/>
            </p:nvGrpSpPr>
            <p:grpSpPr>
              <a:xfrm>
                <a:off x="499" y="3562"/>
                <a:ext cx="548" cy="708"/>
                <a:chOff x="499" y="3562"/>
                <a:chExt cx="548" cy="708"/>
              </a:xfrm>
            </p:grpSpPr>
            <p:sp>
              <p:nvSpPr>
                <p:cNvPr id="89110" name="任意多边形 89109"/>
                <p:cNvSpPr/>
                <p:nvPr userDrawn="1"/>
              </p:nvSpPr>
              <p:spPr>
                <a:xfrm>
                  <a:off x="499" y="3587"/>
                  <a:ext cx="157" cy="87"/>
                </a:xfrm>
                <a:custGeom>
                  <a:avLst/>
                  <a:gdLst/>
                  <a:ahLst/>
                  <a:cxnLst/>
                  <a:pathLst>
                    <a:path w="313" h="175">
                      <a:moveTo>
                        <a:pt x="0" y="107"/>
                      </a:moveTo>
                      <a:lnTo>
                        <a:pt x="114" y="10"/>
                      </a:lnTo>
                      <a:lnTo>
                        <a:pt x="213" y="0"/>
                      </a:lnTo>
                      <a:lnTo>
                        <a:pt x="292" y="27"/>
                      </a:lnTo>
                      <a:lnTo>
                        <a:pt x="313" y="91"/>
                      </a:lnTo>
                      <a:lnTo>
                        <a:pt x="167" y="67"/>
                      </a:lnTo>
                      <a:lnTo>
                        <a:pt x="74" y="101"/>
                      </a:lnTo>
                      <a:lnTo>
                        <a:pt x="13" y="175"/>
                      </a:lnTo>
                      <a:lnTo>
                        <a:pt x="0" y="107"/>
                      </a:lnTo>
                      <a:lnTo>
                        <a:pt x="0" y="10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</a:ln>
              </p:spPr>
              <p:txBody>
                <a:bodyPr/>
                <a:p>
                  <a:endParaRPr lang="zh-CN" altLang="en-US"/>
                </a:p>
              </p:txBody>
            </p:sp>
            <p:sp>
              <p:nvSpPr>
                <p:cNvPr id="89111" name="任意多边形 89110"/>
                <p:cNvSpPr/>
                <p:nvPr userDrawn="1"/>
              </p:nvSpPr>
              <p:spPr>
                <a:xfrm>
                  <a:off x="636" y="4137"/>
                  <a:ext cx="115" cy="133"/>
                </a:xfrm>
                <a:custGeom>
                  <a:avLst/>
                  <a:gdLst/>
                  <a:ahLst/>
                  <a:cxnLst/>
                  <a:pathLst>
                    <a:path w="230" h="266">
                      <a:moveTo>
                        <a:pt x="0" y="40"/>
                      </a:moveTo>
                      <a:lnTo>
                        <a:pt x="160" y="266"/>
                      </a:lnTo>
                      <a:lnTo>
                        <a:pt x="230" y="251"/>
                      </a:lnTo>
                      <a:lnTo>
                        <a:pt x="223" y="17"/>
                      </a:lnTo>
                      <a:lnTo>
                        <a:pt x="166" y="0"/>
                      </a:lnTo>
                      <a:lnTo>
                        <a:pt x="179" y="197"/>
                      </a:lnTo>
                      <a:lnTo>
                        <a:pt x="71" y="4"/>
                      </a:lnTo>
                      <a:lnTo>
                        <a:pt x="0" y="40"/>
                      </a:lnTo>
                      <a:lnTo>
                        <a:pt x="0" y="4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</a:ln>
              </p:spPr>
              <p:txBody>
                <a:bodyPr/>
                <a:p>
                  <a:endParaRPr lang="zh-CN" altLang="en-US"/>
                </a:p>
              </p:txBody>
            </p:sp>
            <p:sp>
              <p:nvSpPr>
                <p:cNvPr id="89112" name="任意多边形 89111"/>
                <p:cNvSpPr/>
                <p:nvPr userDrawn="1"/>
              </p:nvSpPr>
              <p:spPr>
                <a:xfrm>
                  <a:off x="1004" y="3562"/>
                  <a:ext cx="43" cy="117"/>
                </a:xfrm>
                <a:custGeom>
                  <a:avLst/>
                  <a:gdLst/>
                  <a:ahLst/>
                  <a:cxnLst/>
                  <a:pathLst>
                    <a:path w="87" h="234">
                      <a:moveTo>
                        <a:pt x="0" y="19"/>
                      </a:moveTo>
                      <a:lnTo>
                        <a:pt x="36" y="93"/>
                      </a:lnTo>
                      <a:lnTo>
                        <a:pt x="44" y="154"/>
                      </a:lnTo>
                      <a:lnTo>
                        <a:pt x="27" y="234"/>
                      </a:lnTo>
                      <a:lnTo>
                        <a:pt x="80" y="220"/>
                      </a:lnTo>
                      <a:lnTo>
                        <a:pt x="87" y="116"/>
                      </a:lnTo>
                      <a:lnTo>
                        <a:pt x="46" y="0"/>
                      </a:lnTo>
                      <a:lnTo>
                        <a:pt x="0" y="19"/>
                      </a:lnTo>
                      <a:lnTo>
                        <a:pt x="0" y="1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</a:ln>
              </p:spPr>
              <p:txBody>
                <a:bodyPr/>
                <a:p>
                  <a:endParaRPr lang="zh-CN" altLang="en-US"/>
                </a:p>
              </p:txBody>
            </p:sp>
          </p:grpSp>
          <p:sp>
            <p:nvSpPr>
              <p:cNvPr id="89113" name="任意多边形 89112"/>
              <p:cNvSpPr/>
              <p:nvPr userDrawn="1"/>
            </p:nvSpPr>
            <p:spPr>
              <a:xfrm>
                <a:off x="76" y="3732"/>
                <a:ext cx="595" cy="250"/>
              </a:xfrm>
              <a:custGeom>
                <a:avLst/>
                <a:gdLst/>
                <a:ahLst/>
                <a:cxnLst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89114" name="任意多边形 89113"/>
              <p:cNvSpPr/>
              <p:nvPr userDrawn="1"/>
            </p:nvSpPr>
            <p:spPr>
              <a:xfrm>
                <a:off x="260" y="3886"/>
                <a:ext cx="244" cy="148"/>
              </a:xfrm>
              <a:custGeom>
                <a:avLst/>
                <a:gdLst/>
                <a:ahLst/>
                <a:cxnLst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89115" name="任意多边形 89114"/>
              <p:cNvSpPr/>
              <p:nvPr userDrawn="1"/>
            </p:nvSpPr>
            <p:spPr>
              <a:xfrm>
                <a:off x="565" y="3680"/>
                <a:ext cx="107" cy="238"/>
              </a:xfrm>
              <a:custGeom>
                <a:avLst/>
                <a:gdLst/>
                <a:ahLst/>
                <a:cxnLst/>
                <a:pathLst>
                  <a:path w="213" h="478">
                    <a:moveTo>
                      <a:pt x="24" y="0"/>
                    </a:moveTo>
                    <a:lnTo>
                      <a:pt x="91" y="25"/>
                    </a:lnTo>
                    <a:lnTo>
                      <a:pt x="80" y="192"/>
                    </a:lnTo>
                    <a:lnTo>
                      <a:pt x="106" y="327"/>
                    </a:lnTo>
                    <a:lnTo>
                      <a:pt x="213" y="451"/>
                    </a:lnTo>
                    <a:lnTo>
                      <a:pt x="97" y="478"/>
                    </a:lnTo>
                    <a:lnTo>
                      <a:pt x="30" y="344"/>
                    </a:lnTo>
                    <a:lnTo>
                      <a:pt x="0" y="57"/>
                    </a:lnTo>
                    <a:lnTo>
                      <a:pt x="24" y="0"/>
                    </a:lnTo>
                    <a:lnTo>
                      <a:pt x="24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</a:ln>
            </p:spPr>
            <p:txBody>
              <a:bodyPr/>
              <a:p>
                <a:endParaRPr lang="zh-CN" altLang="en-US"/>
              </a:p>
            </p:txBody>
          </p:sp>
          <p:grpSp>
            <p:nvGrpSpPr>
              <p:cNvPr id="89116" name="组合 89115"/>
              <p:cNvGrpSpPr/>
              <p:nvPr userDrawn="1"/>
            </p:nvGrpSpPr>
            <p:grpSpPr>
              <a:xfrm>
                <a:off x="5" y="3490"/>
                <a:ext cx="1124" cy="678"/>
                <a:chOff x="5" y="3490"/>
                <a:chExt cx="1124" cy="678"/>
              </a:xfrm>
            </p:grpSpPr>
            <p:sp>
              <p:nvSpPr>
                <p:cNvPr id="89117" name="任意多边形 89116"/>
                <p:cNvSpPr/>
                <p:nvPr userDrawn="1"/>
              </p:nvSpPr>
              <p:spPr>
                <a:xfrm>
                  <a:off x="669" y="4048"/>
                  <a:ext cx="75" cy="87"/>
                </a:xfrm>
                <a:custGeom>
                  <a:avLst/>
                  <a:gdLst/>
                  <a:ahLst/>
                  <a:cxnLst/>
                  <a:pathLst>
                    <a:path w="150" h="173">
                      <a:moveTo>
                        <a:pt x="110" y="0"/>
                      </a:moveTo>
                      <a:lnTo>
                        <a:pt x="40" y="66"/>
                      </a:lnTo>
                      <a:lnTo>
                        <a:pt x="0" y="173"/>
                      </a:lnTo>
                      <a:lnTo>
                        <a:pt x="80" y="160"/>
                      </a:lnTo>
                      <a:lnTo>
                        <a:pt x="103" y="84"/>
                      </a:lnTo>
                      <a:lnTo>
                        <a:pt x="150" y="27"/>
                      </a:lnTo>
                      <a:lnTo>
                        <a:pt x="110" y="0"/>
                      </a:lnTo>
                      <a:lnTo>
                        <a:pt x="11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</a:ln>
              </p:spPr>
              <p:txBody>
                <a:bodyPr/>
                <a:p>
                  <a:endParaRPr lang="zh-CN" altLang="en-US"/>
                </a:p>
              </p:txBody>
            </p:sp>
            <p:sp>
              <p:nvSpPr>
                <p:cNvPr id="89118" name="任意多边形 89117"/>
                <p:cNvSpPr/>
                <p:nvPr userDrawn="1"/>
              </p:nvSpPr>
              <p:spPr>
                <a:xfrm>
                  <a:off x="5" y="3728"/>
                  <a:ext cx="842" cy="440"/>
                </a:xfrm>
                <a:custGeom>
                  <a:avLst/>
                  <a:gdLst/>
                  <a:ahLst/>
                  <a:cxnLst/>
                  <a:pathLst>
                    <a:path w="1684" h="880">
                      <a:moveTo>
                        <a:pt x="156" y="0"/>
                      </a:moveTo>
                      <a:lnTo>
                        <a:pt x="63" y="52"/>
                      </a:lnTo>
                      <a:lnTo>
                        <a:pt x="0" y="208"/>
                      </a:lnTo>
                      <a:lnTo>
                        <a:pt x="67" y="358"/>
                      </a:lnTo>
                      <a:lnTo>
                        <a:pt x="1182" y="867"/>
                      </a:lnTo>
                      <a:lnTo>
                        <a:pt x="1422" y="835"/>
                      </a:lnTo>
                      <a:lnTo>
                        <a:pt x="1616" y="880"/>
                      </a:lnTo>
                      <a:lnTo>
                        <a:pt x="1684" y="808"/>
                      </a:lnTo>
                      <a:lnTo>
                        <a:pt x="1502" y="664"/>
                      </a:lnTo>
                      <a:lnTo>
                        <a:pt x="1428" y="512"/>
                      </a:lnTo>
                      <a:lnTo>
                        <a:pt x="1369" y="527"/>
                      </a:lnTo>
                      <a:lnTo>
                        <a:pt x="1439" y="664"/>
                      </a:lnTo>
                      <a:lnTo>
                        <a:pt x="1578" y="810"/>
                      </a:lnTo>
                      <a:lnTo>
                        <a:pt x="1413" y="787"/>
                      </a:lnTo>
                      <a:lnTo>
                        <a:pt x="1219" y="814"/>
                      </a:lnTo>
                      <a:lnTo>
                        <a:pt x="1255" y="650"/>
                      </a:lnTo>
                      <a:lnTo>
                        <a:pt x="1338" y="538"/>
                      </a:lnTo>
                      <a:lnTo>
                        <a:pt x="1241" y="552"/>
                      </a:lnTo>
                      <a:lnTo>
                        <a:pt x="1165" y="658"/>
                      </a:lnTo>
                      <a:lnTo>
                        <a:pt x="1139" y="791"/>
                      </a:lnTo>
                      <a:lnTo>
                        <a:pt x="107" y="310"/>
                      </a:lnTo>
                      <a:lnTo>
                        <a:pt x="80" y="215"/>
                      </a:lnTo>
                      <a:lnTo>
                        <a:pt x="103" y="95"/>
                      </a:lnTo>
                      <a:lnTo>
                        <a:pt x="217" y="0"/>
                      </a:lnTo>
                      <a:lnTo>
                        <a:pt x="156" y="0"/>
                      </a:lnTo>
                      <a:lnTo>
                        <a:pt x="15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</a:ln>
              </p:spPr>
              <p:txBody>
                <a:bodyPr/>
                <a:p>
                  <a:endParaRPr lang="zh-CN" altLang="en-US"/>
                </a:p>
              </p:txBody>
            </p:sp>
            <p:sp>
              <p:nvSpPr>
                <p:cNvPr id="89119" name="任意多边形 89118"/>
                <p:cNvSpPr/>
                <p:nvPr userDrawn="1"/>
              </p:nvSpPr>
              <p:spPr>
                <a:xfrm>
                  <a:off x="106" y="3770"/>
                  <a:ext cx="80" cy="167"/>
                </a:xfrm>
                <a:custGeom>
                  <a:avLst/>
                  <a:gdLst/>
                  <a:ahLst/>
                  <a:cxnLst/>
                  <a:pathLst>
                    <a:path w="160" h="335">
                      <a:moveTo>
                        <a:pt x="116" y="0"/>
                      </a:moveTo>
                      <a:lnTo>
                        <a:pt x="19" y="106"/>
                      </a:lnTo>
                      <a:lnTo>
                        <a:pt x="0" y="230"/>
                      </a:lnTo>
                      <a:lnTo>
                        <a:pt x="33" y="314"/>
                      </a:lnTo>
                      <a:lnTo>
                        <a:pt x="94" y="335"/>
                      </a:lnTo>
                      <a:lnTo>
                        <a:pt x="76" y="154"/>
                      </a:lnTo>
                      <a:lnTo>
                        <a:pt x="160" y="17"/>
                      </a:lnTo>
                      <a:lnTo>
                        <a:pt x="116" y="0"/>
                      </a:lnTo>
                      <a:lnTo>
                        <a:pt x="11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</a:ln>
              </p:spPr>
              <p:txBody>
                <a:bodyPr/>
                <a:p>
                  <a:endParaRPr lang="zh-CN" altLang="en-US"/>
                </a:p>
              </p:txBody>
            </p:sp>
            <p:sp>
              <p:nvSpPr>
                <p:cNvPr id="89120" name="任意多边形 89119"/>
                <p:cNvSpPr/>
                <p:nvPr userDrawn="1"/>
              </p:nvSpPr>
              <p:spPr>
                <a:xfrm>
                  <a:off x="449" y="3490"/>
                  <a:ext cx="322" cy="594"/>
                </a:xfrm>
                <a:custGeom>
                  <a:avLst/>
                  <a:gdLst/>
                  <a:ahLst/>
                  <a:cxnLst/>
                  <a:pathLst>
                    <a:path w="642" h="1188">
                      <a:moveTo>
                        <a:pt x="218" y="896"/>
                      </a:moveTo>
                      <a:lnTo>
                        <a:pt x="0" y="124"/>
                      </a:lnTo>
                      <a:lnTo>
                        <a:pt x="81" y="38"/>
                      </a:lnTo>
                      <a:lnTo>
                        <a:pt x="258" y="0"/>
                      </a:lnTo>
                      <a:lnTo>
                        <a:pt x="399" y="57"/>
                      </a:lnTo>
                      <a:lnTo>
                        <a:pt x="642" y="1188"/>
                      </a:lnTo>
                      <a:lnTo>
                        <a:pt x="555" y="1091"/>
                      </a:lnTo>
                      <a:lnTo>
                        <a:pt x="355" y="97"/>
                      </a:lnTo>
                      <a:lnTo>
                        <a:pt x="226" y="61"/>
                      </a:lnTo>
                      <a:lnTo>
                        <a:pt x="119" y="74"/>
                      </a:lnTo>
                      <a:lnTo>
                        <a:pt x="76" y="141"/>
                      </a:lnTo>
                      <a:lnTo>
                        <a:pt x="306" y="924"/>
                      </a:lnTo>
                      <a:lnTo>
                        <a:pt x="218" y="896"/>
                      </a:lnTo>
                      <a:lnTo>
                        <a:pt x="218" y="89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</a:ln>
              </p:spPr>
              <p:txBody>
                <a:bodyPr/>
                <a:p>
                  <a:endParaRPr lang="zh-CN" altLang="en-US"/>
                </a:p>
              </p:txBody>
            </p:sp>
            <p:sp>
              <p:nvSpPr>
                <p:cNvPr id="89121" name="任意多边形 89120"/>
                <p:cNvSpPr/>
                <p:nvPr userDrawn="1"/>
              </p:nvSpPr>
              <p:spPr>
                <a:xfrm>
                  <a:off x="578" y="3650"/>
                  <a:ext cx="96" cy="252"/>
                </a:xfrm>
                <a:custGeom>
                  <a:avLst/>
                  <a:gdLst/>
                  <a:ahLst/>
                  <a:cxnLst/>
                  <a:pathLst>
                    <a:path w="192" h="504">
                      <a:moveTo>
                        <a:pt x="0" y="27"/>
                      </a:moveTo>
                      <a:lnTo>
                        <a:pt x="76" y="194"/>
                      </a:lnTo>
                      <a:lnTo>
                        <a:pt x="113" y="318"/>
                      </a:lnTo>
                      <a:lnTo>
                        <a:pt x="116" y="504"/>
                      </a:lnTo>
                      <a:lnTo>
                        <a:pt x="192" y="504"/>
                      </a:lnTo>
                      <a:lnTo>
                        <a:pt x="187" y="360"/>
                      </a:lnTo>
                      <a:lnTo>
                        <a:pt x="162" y="208"/>
                      </a:lnTo>
                      <a:lnTo>
                        <a:pt x="99" y="59"/>
                      </a:lnTo>
                      <a:lnTo>
                        <a:pt x="63" y="0"/>
                      </a:lnTo>
                      <a:lnTo>
                        <a:pt x="0" y="27"/>
                      </a:lnTo>
                      <a:lnTo>
                        <a:pt x="0" y="2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</a:ln>
              </p:spPr>
              <p:txBody>
                <a:bodyPr/>
                <a:p>
                  <a:endParaRPr lang="zh-CN" altLang="en-US"/>
                </a:p>
              </p:txBody>
            </p:sp>
            <p:sp>
              <p:nvSpPr>
                <p:cNvPr id="89122" name="任意多边形 89121"/>
                <p:cNvSpPr/>
                <p:nvPr userDrawn="1"/>
              </p:nvSpPr>
              <p:spPr>
                <a:xfrm>
                  <a:off x="328" y="3630"/>
                  <a:ext cx="195" cy="135"/>
                </a:xfrm>
                <a:custGeom>
                  <a:avLst/>
                  <a:gdLst/>
                  <a:ahLst/>
                  <a:cxnLst/>
                  <a:pathLst>
                    <a:path w="390" h="269">
                      <a:moveTo>
                        <a:pt x="297" y="0"/>
                      </a:moveTo>
                      <a:lnTo>
                        <a:pt x="257" y="17"/>
                      </a:lnTo>
                      <a:lnTo>
                        <a:pt x="253" y="66"/>
                      </a:lnTo>
                      <a:lnTo>
                        <a:pt x="0" y="169"/>
                      </a:lnTo>
                      <a:lnTo>
                        <a:pt x="0" y="222"/>
                      </a:lnTo>
                      <a:lnTo>
                        <a:pt x="284" y="226"/>
                      </a:lnTo>
                      <a:lnTo>
                        <a:pt x="320" y="269"/>
                      </a:lnTo>
                      <a:lnTo>
                        <a:pt x="390" y="266"/>
                      </a:lnTo>
                      <a:lnTo>
                        <a:pt x="383" y="190"/>
                      </a:lnTo>
                      <a:lnTo>
                        <a:pt x="116" y="176"/>
                      </a:lnTo>
                      <a:lnTo>
                        <a:pt x="333" y="89"/>
                      </a:lnTo>
                      <a:lnTo>
                        <a:pt x="297" y="0"/>
                      </a:lnTo>
                      <a:lnTo>
                        <a:pt x="297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</a:ln>
              </p:spPr>
              <p:txBody>
                <a:bodyPr/>
                <a:p>
                  <a:endParaRPr lang="zh-CN" altLang="en-US"/>
                </a:p>
              </p:txBody>
            </p:sp>
            <p:sp>
              <p:nvSpPr>
                <p:cNvPr id="89123" name="任意多边形 89122"/>
                <p:cNvSpPr/>
                <p:nvPr userDrawn="1"/>
              </p:nvSpPr>
              <p:spPr>
                <a:xfrm>
                  <a:off x="658" y="3538"/>
                  <a:ext cx="471" cy="212"/>
                </a:xfrm>
                <a:custGeom>
                  <a:avLst/>
                  <a:gdLst/>
                  <a:ahLst/>
                  <a:cxnLst/>
                  <a:pathLst>
                    <a:path w="941" h="424">
                      <a:moveTo>
                        <a:pt x="0" y="131"/>
                      </a:moveTo>
                      <a:lnTo>
                        <a:pt x="863" y="0"/>
                      </a:lnTo>
                      <a:lnTo>
                        <a:pt x="926" y="78"/>
                      </a:lnTo>
                      <a:lnTo>
                        <a:pt x="941" y="181"/>
                      </a:lnTo>
                      <a:lnTo>
                        <a:pt x="903" y="282"/>
                      </a:lnTo>
                      <a:lnTo>
                        <a:pt x="57" y="424"/>
                      </a:lnTo>
                      <a:lnTo>
                        <a:pt x="53" y="384"/>
                      </a:lnTo>
                      <a:lnTo>
                        <a:pt x="863" y="242"/>
                      </a:lnTo>
                      <a:lnTo>
                        <a:pt x="893" y="145"/>
                      </a:lnTo>
                      <a:lnTo>
                        <a:pt x="840" y="57"/>
                      </a:lnTo>
                      <a:lnTo>
                        <a:pt x="0" y="185"/>
                      </a:lnTo>
                      <a:lnTo>
                        <a:pt x="0" y="131"/>
                      </a:lnTo>
                      <a:lnTo>
                        <a:pt x="0" y="131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</a:ln>
              </p:spPr>
              <p:txBody>
                <a:bodyPr/>
                <a:p>
                  <a:endParaRPr lang="zh-CN" altLang="en-US"/>
                </a:p>
              </p:txBody>
            </p:sp>
            <p:sp>
              <p:nvSpPr>
                <p:cNvPr id="89124" name="任意多边形 89123"/>
                <p:cNvSpPr/>
                <p:nvPr userDrawn="1"/>
              </p:nvSpPr>
              <p:spPr>
                <a:xfrm>
                  <a:off x="717" y="3606"/>
                  <a:ext cx="245" cy="86"/>
                </a:xfrm>
                <a:custGeom>
                  <a:avLst/>
                  <a:gdLst/>
                  <a:ahLst/>
                  <a:cxnLst/>
                  <a:pathLst>
                    <a:path w="488" h="173">
                      <a:moveTo>
                        <a:pt x="0" y="126"/>
                      </a:moveTo>
                      <a:lnTo>
                        <a:pt x="66" y="173"/>
                      </a:lnTo>
                      <a:lnTo>
                        <a:pt x="222" y="166"/>
                      </a:lnTo>
                      <a:lnTo>
                        <a:pt x="418" y="116"/>
                      </a:lnTo>
                      <a:lnTo>
                        <a:pt x="488" y="42"/>
                      </a:lnTo>
                      <a:lnTo>
                        <a:pt x="443" y="2"/>
                      </a:lnTo>
                      <a:lnTo>
                        <a:pt x="253" y="0"/>
                      </a:lnTo>
                      <a:lnTo>
                        <a:pt x="110" y="12"/>
                      </a:lnTo>
                      <a:lnTo>
                        <a:pt x="15" y="76"/>
                      </a:lnTo>
                      <a:lnTo>
                        <a:pt x="112" y="95"/>
                      </a:lnTo>
                      <a:lnTo>
                        <a:pt x="275" y="53"/>
                      </a:lnTo>
                      <a:lnTo>
                        <a:pt x="416" y="53"/>
                      </a:lnTo>
                      <a:lnTo>
                        <a:pt x="268" y="110"/>
                      </a:lnTo>
                      <a:lnTo>
                        <a:pt x="142" y="126"/>
                      </a:lnTo>
                      <a:lnTo>
                        <a:pt x="0" y="126"/>
                      </a:lnTo>
                      <a:lnTo>
                        <a:pt x="0" y="12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</a:ln>
              </p:spPr>
              <p:txBody>
                <a:bodyPr/>
                <a:p>
                  <a:endParaRPr lang="zh-CN" altLang="en-US"/>
                </a:p>
              </p:txBody>
            </p:sp>
          </p:grpSp>
        </p:grpSp>
      </p:grpSp>
      <p:grpSp>
        <p:nvGrpSpPr>
          <p:cNvPr id="89125" name="组合 89124"/>
          <p:cNvGrpSpPr/>
          <p:nvPr/>
        </p:nvGrpSpPr>
        <p:grpSpPr>
          <a:xfrm>
            <a:off x="8680450" y="2116138"/>
            <a:ext cx="385763" cy="4308475"/>
            <a:chOff x="5468" y="1333"/>
            <a:chExt cx="243" cy="2714"/>
          </a:xfrm>
        </p:grpSpPr>
        <p:sp>
          <p:nvSpPr>
            <p:cNvPr id="89126" name="任意多边形 89125"/>
            <p:cNvSpPr/>
            <p:nvPr userDrawn="1"/>
          </p:nvSpPr>
          <p:spPr>
            <a:xfrm flipH="1">
              <a:off x="5468" y="2620"/>
              <a:ext cx="205" cy="1427"/>
            </a:xfrm>
            <a:custGeom>
              <a:avLst/>
              <a:gdLst/>
              <a:ahLst/>
              <a:cxnLst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89127" name="任意多边形 89126"/>
            <p:cNvSpPr/>
            <p:nvPr userDrawn="1"/>
          </p:nvSpPr>
          <p:spPr>
            <a:xfrm flipH="1">
              <a:off x="5506" y="1333"/>
              <a:ext cx="205" cy="1633"/>
            </a:xfrm>
            <a:custGeom>
              <a:avLst/>
              <a:gdLst/>
              <a:ahLst/>
              <a:cxnLst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</p:grpSp>
      <p:grpSp>
        <p:nvGrpSpPr>
          <p:cNvPr id="89128" name="组合 89127"/>
          <p:cNvGrpSpPr/>
          <p:nvPr/>
        </p:nvGrpSpPr>
        <p:grpSpPr>
          <a:xfrm>
            <a:off x="7318375" y="90488"/>
            <a:ext cx="2133600" cy="1911350"/>
            <a:chOff x="4610" y="57"/>
            <a:chExt cx="1344" cy="1204"/>
          </a:xfrm>
        </p:grpSpPr>
        <p:grpSp>
          <p:nvGrpSpPr>
            <p:cNvPr id="89129" name="组合 89128"/>
            <p:cNvGrpSpPr/>
            <p:nvPr userDrawn="1"/>
          </p:nvGrpSpPr>
          <p:grpSpPr>
            <a:xfrm>
              <a:off x="4610" y="57"/>
              <a:ext cx="1344" cy="1204"/>
              <a:chOff x="4610" y="57"/>
              <a:chExt cx="1344" cy="1204"/>
            </a:xfrm>
          </p:grpSpPr>
          <p:sp>
            <p:nvSpPr>
              <p:cNvPr id="89130" name="任意多边形 89129"/>
              <p:cNvSpPr/>
              <p:nvPr userDrawn="1"/>
            </p:nvSpPr>
            <p:spPr>
              <a:xfrm rot="-3172564">
                <a:off x="5430" y="1086"/>
                <a:ext cx="62" cy="288"/>
              </a:xfrm>
              <a:custGeom>
                <a:avLst/>
                <a:gdLst/>
                <a:ahLst/>
                <a:cxnLst/>
                <a:pathLst>
                  <a:path w="245" h="806">
                    <a:moveTo>
                      <a:pt x="123" y="9"/>
                    </a:moveTo>
                    <a:lnTo>
                      <a:pt x="131" y="342"/>
                    </a:lnTo>
                    <a:lnTo>
                      <a:pt x="0" y="806"/>
                    </a:lnTo>
                    <a:lnTo>
                      <a:pt x="79" y="789"/>
                    </a:lnTo>
                    <a:lnTo>
                      <a:pt x="218" y="376"/>
                    </a:lnTo>
                    <a:lnTo>
                      <a:pt x="245" y="0"/>
                    </a:lnTo>
                    <a:lnTo>
                      <a:pt x="123" y="9"/>
                    </a:lnTo>
                    <a:lnTo>
                      <a:pt x="123" y="9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</a:ln>
            </p:spPr>
            <p:txBody>
              <a:bodyPr/>
              <a:p>
                <a:endParaRPr lang="zh-CN" altLang="en-US"/>
              </a:p>
            </p:txBody>
          </p:sp>
          <p:grpSp>
            <p:nvGrpSpPr>
              <p:cNvPr id="89131" name="组合 89130"/>
              <p:cNvGrpSpPr/>
              <p:nvPr userDrawn="1"/>
            </p:nvGrpSpPr>
            <p:grpSpPr>
              <a:xfrm>
                <a:off x="4610" y="57"/>
                <a:ext cx="1344" cy="985"/>
                <a:chOff x="4610" y="57"/>
                <a:chExt cx="1344" cy="985"/>
              </a:xfrm>
            </p:grpSpPr>
            <p:sp>
              <p:nvSpPr>
                <p:cNvPr id="89132" name="任意多边形 89131"/>
                <p:cNvSpPr/>
                <p:nvPr userDrawn="1"/>
              </p:nvSpPr>
              <p:spPr>
                <a:xfrm rot="-3172564">
                  <a:off x="4966" y="71"/>
                  <a:ext cx="153" cy="125"/>
                </a:xfrm>
                <a:custGeom>
                  <a:avLst/>
                  <a:gdLst/>
                  <a:ahLst/>
                  <a:cxnLst/>
                  <a:pathLst>
                    <a:path w="604" h="349">
                      <a:moveTo>
                        <a:pt x="0" y="0"/>
                      </a:moveTo>
                      <a:lnTo>
                        <a:pt x="298" y="184"/>
                      </a:lnTo>
                      <a:lnTo>
                        <a:pt x="500" y="349"/>
                      </a:lnTo>
                      <a:lnTo>
                        <a:pt x="604" y="140"/>
                      </a:lnTo>
                      <a:lnTo>
                        <a:pt x="359" y="9"/>
                      </a:lnTo>
                      <a:lnTo>
                        <a:pt x="464" y="184"/>
                      </a:lnTo>
                      <a:lnTo>
                        <a:pt x="131" y="17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</a:ln>
              </p:spPr>
              <p:txBody>
                <a:bodyPr/>
                <a:p>
                  <a:endParaRPr lang="zh-CN" altLang="en-US"/>
                </a:p>
              </p:txBody>
            </p:sp>
            <p:sp>
              <p:nvSpPr>
                <p:cNvPr id="89133" name="任意多边形 89132"/>
                <p:cNvSpPr/>
                <p:nvPr userDrawn="1"/>
              </p:nvSpPr>
              <p:spPr>
                <a:xfrm rot="-3172564">
                  <a:off x="5048" y="331"/>
                  <a:ext cx="269" cy="438"/>
                </a:xfrm>
                <a:custGeom>
                  <a:avLst/>
                  <a:gdLst/>
                  <a:ahLst/>
                  <a:cxnLst/>
                  <a:pathLst>
                    <a:path w="1064" h="1230">
                      <a:moveTo>
                        <a:pt x="741" y="129"/>
                      </a:moveTo>
                      <a:lnTo>
                        <a:pt x="485" y="352"/>
                      </a:lnTo>
                      <a:lnTo>
                        <a:pt x="163" y="762"/>
                      </a:lnTo>
                      <a:lnTo>
                        <a:pt x="0" y="1101"/>
                      </a:lnTo>
                      <a:lnTo>
                        <a:pt x="59" y="1230"/>
                      </a:lnTo>
                      <a:lnTo>
                        <a:pt x="262" y="1201"/>
                      </a:lnTo>
                      <a:lnTo>
                        <a:pt x="578" y="914"/>
                      </a:lnTo>
                      <a:lnTo>
                        <a:pt x="876" y="534"/>
                      </a:lnTo>
                      <a:lnTo>
                        <a:pt x="1034" y="270"/>
                      </a:lnTo>
                      <a:lnTo>
                        <a:pt x="1064" y="84"/>
                      </a:lnTo>
                      <a:lnTo>
                        <a:pt x="977" y="0"/>
                      </a:lnTo>
                      <a:lnTo>
                        <a:pt x="836" y="65"/>
                      </a:lnTo>
                      <a:lnTo>
                        <a:pt x="969" y="107"/>
                      </a:lnTo>
                      <a:lnTo>
                        <a:pt x="876" y="352"/>
                      </a:lnTo>
                      <a:lnTo>
                        <a:pt x="690" y="656"/>
                      </a:lnTo>
                      <a:lnTo>
                        <a:pt x="350" y="1008"/>
                      </a:lnTo>
                      <a:lnTo>
                        <a:pt x="116" y="1114"/>
                      </a:lnTo>
                      <a:lnTo>
                        <a:pt x="135" y="943"/>
                      </a:lnTo>
                      <a:lnTo>
                        <a:pt x="437" y="504"/>
                      </a:lnTo>
                      <a:lnTo>
                        <a:pt x="831" y="118"/>
                      </a:lnTo>
                      <a:lnTo>
                        <a:pt x="741" y="129"/>
                      </a:lnTo>
                      <a:lnTo>
                        <a:pt x="741" y="12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</a:ln>
              </p:spPr>
              <p:txBody>
                <a:bodyPr/>
                <a:p>
                  <a:endParaRPr lang="zh-CN" altLang="en-US"/>
                </a:p>
              </p:txBody>
            </p:sp>
            <p:sp>
              <p:nvSpPr>
                <p:cNvPr id="89134" name="任意多边形 89133"/>
                <p:cNvSpPr/>
                <p:nvPr userDrawn="1"/>
              </p:nvSpPr>
              <p:spPr>
                <a:xfrm rot="-3172564">
                  <a:off x="4858" y="181"/>
                  <a:ext cx="505" cy="898"/>
                </a:xfrm>
                <a:custGeom>
                  <a:avLst/>
                  <a:gdLst/>
                  <a:ahLst/>
                  <a:cxnLst/>
                  <a:pathLst>
                    <a:path w="2002" h="2521">
                      <a:moveTo>
                        <a:pt x="1941" y="0"/>
                      </a:moveTo>
                      <a:lnTo>
                        <a:pt x="0" y="2521"/>
                      </a:lnTo>
                      <a:lnTo>
                        <a:pt x="192" y="2450"/>
                      </a:lnTo>
                      <a:lnTo>
                        <a:pt x="2002" y="61"/>
                      </a:lnTo>
                      <a:lnTo>
                        <a:pt x="1941" y="0"/>
                      </a:lnTo>
                      <a:lnTo>
                        <a:pt x="1941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</a:ln>
              </p:spPr>
              <p:txBody>
                <a:bodyPr/>
                <a:p>
                  <a:endParaRPr lang="zh-CN" altLang="en-US"/>
                </a:p>
              </p:txBody>
            </p:sp>
            <p:sp>
              <p:nvSpPr>
                <p:cNvPr id="89135" name="任意多边形 89134"/>
                <p:cNvSpPr/>
                <p:nvPr userDrawn="1"/>
              </p:nvSpPr>
              <p:spPr>
                <a:xfrm rot="-3172564">
                  <a:off x="4903" y="-19"/>
                  <a:ext cx="758" cy="1344"/>
                </a:xfrm>
                <a:custGeom>
                  <a:avLst/>
                  <a:gdLst/>
                  <a:ahLst/>
                  <a:cxnLst/>
                  <a:pathLst>
                    <a:path w="3007" h="3771">
                      <a:moveTo>
                        <a:pt x="95" y="2844"/>
                      </a:moveTo>
                      <a:lnTo>
                        <a:pt x="394" y="2834"/>
                      </a:lnTo>
                      <a:lnTo>
                        <a:pt x="821" y="3009"/>
                      </a:lnTo>
                      <a:lnTo>
                        <a:pt x="681" y="2817"/>
                      </a:lnTo>
                      <a:lnTo>
                        <a:pt x="367" y="2703"/>
                      </a:lnTo>
                      <a:lnTo>
                        <a:pt x="637" y="2720"/>
                      </a:lnTo>
                      <a:lnTo>
                        <a:pt x="979" y="2870"/>
                      </a:lnTo>
                      <a:lnTo>
                        <a:pt x="2859" y="420"/>
                      </a:lnTo>
                      <a:lnTo>
                        <a:pt x="2578" y="148"/>
                      </a:lnTo>
                      <a:lnTo>
                        <a:pt x="2308" y="0"/>
                      </a:lnTo>
                      <a:lnTo>
                        <a:pt x="2692" y="78"/>
                      </a:lnTo>
                      <a:lnTo>
                        <a:pt x="3007" y="428"/>
                      </a:lnTo>
                      <a:lnTo>
                        <a:pt x="831" y="3273"/>
                      </a:lnTo>
                      <a:lnTo>
                        <a:pt x="481" y="3412"/>
                      </a:lnTo>
                      <a:lnTo>
                        <a:pt x="105" y="3771"/>
                      </a:lnTo>
                      <a:lnTo>
                        <a:pt x="0" y="3667"/>
                      </a:lnTo>
                      <a:lnTo>
                        <a:pt x="131" y="3631"/>
                      </a:lnTo>
                      <a:lnTo>
                        <a:pt x="376" y="3385"/>
                      </a:lnTo>
                      <a:lnTo>
                        <a:pt x="165" y="3273"/>
                      </a:lnTo>
                      <a:lnTo>
                        <a:pt x="165" y="3176"/>
                      </a:lnTo>
                      <a:lnTo>
                        <a:pt x="411" y="3298"/>
                      </a:lnTo>
                      <a:lnTo>
                        <a:pt x="411" y="3186"/>
                      </a:lnTo>
                      <a:lnTo>
                        <a:pt x="603" y="3220"/>
                      </a:lnTo>
                      <a:lnTo>
                        <a:pt x="428" y="3079"/>
                      </a:lnTo>
                      <a:lnTo>
                        <a:pt x="629" y="3062"/>
                      </a:lnTo>
                      <a:lnTo>
                        <a:pt x="95" y="2844"/>
                      </a:lnTo>
                      <a:lnTo>
                        <a:pt x="95" y="2844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</a:ln>
              </p:spPr>
              <p:txBody>
                <a:bodyPr/>
                <a:p>
                  <a:endParaRPr lang="zh-CN" altLang="en-US"/>
                </a:p>
              </p:txBody>
            </p:sp>
            <p:sp>
              <p:nvSpPr>
                <p:cNvPr id="89136" name="任意多边形 89135"/>
                <p:cNvSpPr/>
                <p:nvPr userDrawn="1"/>
              </p:nvSpPr>
              <p:spPr>
                <a:xfrm rot="-3172564">
                  <a:off x="5297" y="896"/>
                  <a:ext cx="169" cy="122"/>
                </a:xfrm>
                <a:custGeom>
                  <a:avLst/>
                  <a:gdLst/>
                  <a:ahLst/>
                  <a:cxnLst/>
                  <a:pathLst>
                    <a:path w="673" h="342">
                      <a:moveTo>
                        <a:pt x="0" y="80"/>
                      </a:moveTo>
                      <a:lnTo>
                        <a:pt x="255" y="106"/>
                      </a:lnTo>
                      <a:lnTo>
                        <a:pt x="639" y="342"/>
                      </a:lnTo>
                      <a:lnTo>
                        <a:pt x="673" y="289"/>
                      </a:lnTo>
                      <a:lnTo>
                        <a:pt x="447" y="114"/>
                      </a:lnTo>
                      <a:lnTo>
                        <a:pt x="26" y="0"/>
                      </a:lnTo>
                      <a:lnTo>
                        <a:pt x="0" y="80"/>
                      </a:lnTo>
                      <a:lnTo>
                        <a:pt x="0" y="8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</a:ln>
              </p:spPr>
              <p:txBody>
                <a:bodyPr/>
                <a:p>
                  <a:endParaRPr lang="zh-CN" altLang="en-US"/>
                </a:p>
              </p:txBody>
            </p:sp>
            <p:sp>
              <p:nvSpPr>
                <p:cNvPr id="89137" name="任意多边形 89136"/>
                <p:cNvSpPr/>
                <p:nvPr userDrawn="1"/>
              </p:nvSpPr>
              <p:spPr>
                <a:xfrm rot="-3172564">
                  <a:off x="5253" y="805"/>
                  <a:ext cx="181" cy="144"/>
                </a:xfrm>
                <a:custGeom>
                  <a:avLst/>
                  <a:gdLst/>
                  <a:ahLst/>
                  <a:cxnLst/>
                  <a:pathLst>
                    <a:path w="716" h="403">
                      <a:moveTo>
                        <a:pt x="0" y="78"/>
                      </a:moveTo>
                      <a:lnTo>
                        <a:pt x="340" y="148"/>
                      </a:lnTo>
                      <a:lnTo>
                        <a:pt x="638" y="403"/>
                      </a:lnTo>
                      <a:lnTo>
                        <a:pt x="716" y="296"/>
                      </a:lnTo>
                      <a:lnTo>
                        <a:pt x="420" y="114"/>
                      </a:lnTo>
                      <a:lnTo>
                        <a:pt x="70" y="0"/>
                      </a:lnTo>
                      <a:lnTo>
                        <a:pt x="0" y="78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</a:ln>
              </p:spPr>
              <p:txBody>
                <a:bodyPr/>
                <a:p>
                  <a:endParaRPr lang="zh-CN" altLang="en-US"/>
                </a:p>
              </p:txBody>
            </p:sp>
            <p:sp>
              <p:nvSpPr>
                <p:cNvPr id="89138" name="任意多边形 89137"/>
                <p:cNvSpPr/>
                <p:nvPr userDrawn="1"/>
              </p:nvSpPr>
              <p:spPr>
                <a:xfrm rot="-3172564">
                  <a:off x="4985" y="210"/>
                  <a:ext cx="181" cy="147"/>
                </a:xfrm>
                <a:custGeom>
                  <a:avLst/>
                  <a:gdLst/>
                  <a:ahLst/>
                  <a:cxnLst/>
                  <a:pathLst>
                    <a:path w="717" h="411">
                      <a:moveTo>
                        <a:pt x="0" y="78"/>
                      </a:moveTo>
                      <a:lnTo>
                        <a:pt x="316" y="139"/>
                      </a:lnTo>
                      <a:lnTo>
                        <a:pt x="649" y="411"/>
                      </a:lnTo>
                      <a:lnTo>
                        <a:pt x="717" y="314"/>
                      </a:lnTo>
                      <a:lnTo>
                        <a:pt x="394" y="87"/>
                      </a:lnTo>
                      <a:lnTo>
                        <a:pt x="54" y="0"/>
                      </a:lnTo>
                      <a:lnTo>
                        <a:pt x="0" y="78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</a:ln>
              </p:spPr>
              <p:txBody>
                <a:bodyPr/>
                <a:p>
                  <a:endParaRPr lang="zh-CN" altLang="en-US"/>
                </a:p>
              </p:txBody>
            </p:sp>
            <p:sp>
              <p:nvSpPr>
                <p:cNvPr id="89139" name="任意多边形 89138"/>
                <p:cNvSpPr/>
                <p:nvPr userDrawn="1"/>
              </p:nvSpPr>
              <p:spPr>
                <a:xfrm rot="-3172564">
                  <a:off x="4948" y="141"/>
                  <a:ext cx="179" cy="138"/>
                </a:xfrm>
                <a:custGeom>
                  <a:avLst/>
                  <a:gdLst/>
                  <a:ahLst/>
                  <a:cxnLst/>
                  <a:pathLst>
                    <a:path w="709" h="386">
                      <a:moveTo>
                        <a:pt x="0" y="88"/>
                      </a:moveTo>
                      <a:lnTo>
                        <a:pt x="272" y="131"/>
                      </a:lnTo>
                      <a:lnTo>
                        <a:pt x="665" y="386"/>
                      </a:lnTo>
                      <a:lnTo>
                        <a:pt x="709" y="308"/>
                      </a:lnTo>
                      <a:lnTo>
                        <a:pt x="306" y="53"/>
                      </a:lnTo>
                      <a:lnTo>
                        <a:pt x="43" y="0"/>
                      </a:lnTo>
                      <a:lnTo>
                        <a:pt x="0" y="88"/>
                      </a:lnTo>
                      <a:lnTo>
                        <a:pt x="0" y="8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</a:ln>
              </p:spPr>
              <p:txBody>
                <a:bodyPr/>
                <a:p>
                  <a:endParaRPr lang="zh-CN" altLang="en-US"/>
                </a:p>
              </p:txBody>
            </p:sp>
          </p:grpSp>
        </p:grpSp>
        <p:sp>
          <p:nvSpPr>
            <p:cNvPr id="89140" name="直接连接符 89139"/>
            <p:cNvSpPr/>
            <p:nvPr userDrawn="1"/>
          </p:nvSpPr>
          <p:spPr>
            <a:xfrm>
              <a:off x="4870" y="84"/>
              <a:ext cx="42" cy="96"/>
            </a:xfrm>
            <a:prstGeom prst="line">
              <a:avLst/>
            </a:prstGeom>
            <a:ln w="38100" cap="flat" cmpd="sng">
              <a:solidFill>
                <a:schemeClr val="accent2"/>
              </a:solidFill>
              <a:prstDash val="solid"/>
              <a:headEnd type="none" w="med" len="med"/>
              <a:tailEnd type="none" w="med" len="med"/>
            </a:ln>
          </p:spPr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Comic Sans MS" panose="030F0702030302020204" pitchFamily="66" charset="0"/>
          <a:ea typeface="宋体" panose="02010600030101010101" pitchFamily="2" charset="-122"/>
          <a:cs typeface="+mn-cs"/>
        </a:defRPr>
      </a:lvl2pPr>
      <a:lvl3pPr marL="914400" lvl="2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Comic Sans MS" panose="030F0702030302020204" pitchFamily="66" charset="0"/>
          <a:ea typeface="宋体" panose="02010600030101010101" pitchFamily="2" charset="-122"/>
          <a:cs typeface="+mn-cs"/>
        </a:defRPr>
      </a:lvl3pPr>
      <a:lvl4pPr marL="1371600" lvl="3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Comic Sans MS" panose="030F0702030302020204" pitchFamily="66" charset="0"/>
          <a:ea typeface="宋体" panose="02010600030101010101" pitchFamily="2" charset="-122"/>
          <a:cs typeface="+mn-cs"/>
        </a:defRPr>
      </a:lvl4pPr>
      <a:lvl5pPr marL="1828800" lvl="4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Comic Sans MS" panose="030F0702030302020204" pitchFamily="66" charset="0"/>
          <a:ea typeface="宋体" panose="02010600030101010101" pitchFamily="2" charset="-122"/>
          <a:cs typeface="+mn-cs"/>
        </a:defRPr>
      </a:lvl5pPr>
      <a:lvl6pPr marL="2286000" lvl="5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Comic Sans MS" panose="030F0702030302020204" pitchFamily="66" charset="0"/>
          <a:ea typeface="宋体" panose="02010600030101010101" pitchFamily="2" charset="-122"/>
          <a:cs typeface="+mn-cs"/>
        </a:defRPr>
      </a:lvl6pPr>
      <a:lvl7pPr marL="2743200" lvl="6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Comic Sans MS" panose="030F0702030302020204" pitchFamily="66" charset="0"/>
          <a:ea typeface="宋体" panose="02010600030101010101" pitchFamily="2" charset="-122"/>
          <a:cs typeface="+mn-cs"/>
        </a:defRPr>
      </a:lvl7pPr>
      <a:lvl8pPr marL="3200400" lvl="7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Comic Sans MS" panose="030F0702030302020204" pitchFamily="66" charset="0"/>
          <a:ea typeface="宋体" panose="02010600030101010101" pitchFamily="2" charset="-122"/>
          <a:cs typeface="+mn-cs"/>
        </a:defRPr>
      </a:lvl8pPr>
      <a:lvl9pPr marL="3657600" lvl="8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Comic Sans MS" panose="030F0702030302020204" pitchFamily="66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audio1.wav"/><Relationship Id="rId1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audio" Target="../media/audio1.wav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audio" Target="../media/audio1.wav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audio" Target="../media/audio1.wav"/></Relationships>
</file>

<file path=ppt/slides/_rels/slide5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7.xml"/><Relationship Id="rId8" Type="http://schemas.openxmlformats.org/officeDocument/2006/relationships/audio" Target="../media/audio1.wav"/><Relationship Id="rId7" Type="http://schemas.openxmlformats.org/officeDocument/2006/relationships/oleObject" Target="../embeddings/oleObject4.bin"/><Relationship Id="rId6" Type="http://schemas.openxmlformats.org/officeDocument/2006/relationships/image" Target="../media/image4.w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3.wmf"/><Relationship Id="rId3" Type="http://schemas.openxmlformats.org/officeDocument/2006/relationships/oleObject" Target="../embeddings/oleObject2.bin"/><Relationship Id="rId2" Type="http://schemas.openxmlformats.org/officeDocument/2006/relationships/image" Target="../media/image2.wmf"/><Relationship Id="rId10" Type="http://schemas.openxmlformats.org/officeDocument/2006/relationships/vmlDrawing" Target="../drawings/vmlDrawing1.vml"/><Relationship Id="rId1" Type="http://schemas.openxmlformats.org/officeDocument/2006/relationships/oleObject" Target="../embeddings/oleObject1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audio1.wav"/><Relationship Id="rId1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9" Type="http://schemas.openxmlformats.org/officeDocument/2006/relationships/vmlDrawing" Target="../drawings/vmlDrawing2.vml"/><Relationship Id="rId8" Type="http://schemas.openxmlformats.org/officeDocument/2006/relationships/slideLayout" Target="../slideLayouts/slideLayout7.xml"/><Relationship Id="rId7" Type="http://schemas.openxmlformats.org/officeDocument/2006/relationships/image" Target="../media/image9.wmf"/><Relationship Id="rId6" Type="http://schemas.openxmlformats.org/officeDocument/2006/relationships/oleObject" Target="../embeddings/oleObject7.bin"/><Relationship Id="rId5" Type="http://schemas.openxmlformats.org/officeDocument/2006/relationships/image" Target="../media/image8.wmf"/><Relationship Id="rId4" Type="http://schemas.openxmlformats.org/officeDocument/2006/relationships/oleObject" Target="../embeddings/oleObject6.bin"/><Relationship Id="rId3" Type="http://schemas.openxmlformats.org/officeDocument/2006/relationships/image" Target="../media/image7.wmf"/><Relationship Id="rId2" Type="http://schemas.openxmlformats.org/officeDocument/2006/relationships/oleObject" Target="../embeddings/oleObject5.bin"/><Relationship Id="rId1" Type="http://schemas.openxmlformats.org/officeDocument/2006/relationships/image" Target="../media/image6.jpeg"/></Relationships>
</file>

<file path=ppt/slides/_rels/slide8.xml.rels><?xml version="1.0" encoding="UTF-8" standalone="yes"?>
<Relationships xmlns="http://schemas.openxmlformats.org/package/2006/relationships"><Relationship Id="rId9" Type="http://schemas.openxmlformats.org/officeDocument/2006/relationships/oleObject" Target="../embeddings/oleObject13.bin"/><Relationship Id="rId8" Type="http://schemas.openxmlformats.org/officeDocument/2006/relationships/oleObject" Target="../embeddings/oleObject12.bin"/><Relationship Id="rId7" Type="http://schemas.openxmlformats.org/officeDocument/2006/relationships/image" Target="../media/image11.wmf"/><Relationship Id="rId6" Type="http://schemas.openxmlformats.org/officeDocument/2006/relationships/oleObject" Target="../embeddings/oleObject11.bin"/><Relationship Id="rId5" Type="http://schemas.openxmlformats.org/officeDocument/2006/relationships/oleObject" Target="../embeddings/oleObject10.bin"/><Relationship Id="rId4" Type="http://schemas.openxmlformats.org/officeDocument/2006/relationships/image" Target="../media/image10.wmf"/><Relationship Id="rId3" Type="http://schemas.openxmlformats.org/officeDocument/2006/relationships/oleObject" Target="../embeddings/oleObject9.bin"/><Relationship Id="rId27" Type="http://schemas.openxmlformats.org/officeDocument/2006/relationships/vmlDrawing" Target="../drawings/vmlDrawing3.vml"/><Relationship Id="rId26" Type="http://schemas.openxmlformats.org/officeDocument/2006/relationships/slideLayout" Target="../slideLayouts/slideLayout7.xml"/><Relationship Id="rId25" Type="http://schemas.openxmlformats.org/officeDocument/2006/relationships/audio" Target="../media/audio1.wav"/><Relationship Id="rId24" Type="http://schemas.openxmlformats.org/officeDocument/2006/relationships/image" Target="../media/image16.wmf"/><Relationship Id="rId23" Type="http://schemas.openxmlformats.org/officeDocument/2006/relationships/oleObject" Target="../embeddings/oleObject23.bin"/><Relationship Id="rId22" Type="http://schemas.openxmlformats.org/officeDocument/2006/relationships/oleObject" Target="../embeddings/oleObject22.bin"/><Relationship Id="rId21" Type="http://schemas.openxmlformats.org/officeDocument/2006/relationships/image" Target="../media/image15.wmf"/><Relationship Id="rId20" Type="http://schemas.openxmlformats.org/officeDocument/2006/relationships/oleObject" Target="../embeddings/oleObject21.bin"/><Relationship Id="rId2" Type="http://schemas.openxmlformats.org/officeDocument/2006/relationships/image" Target="../media/image2.wmf"/><Relationship Id="rId19" Type="http://schemas.openxmlformats.org/officeDocument/2006/relationships/oleObject" Target="../embeddings/oleObject20.bin"/><Relationship Id="rId18" Type="http://schemas.openxmlformats.org/officeDocument/2006/relationships/oleObject" Target="../embeddings/oleObject19.bin"/><Relationship Id="rId17" Type="http://schemas.openxmlformats.org/officeDocument/2006/relationships/image" Target="../media/image14.wmf"/><Relationship Id="rId16" Type="http://schemas.openxmlformats.org/officeDocument/2006/relationships/oleObject" Target="../embeddings/oleObject18.bin"/><Relationship Id="rId15" Type="http://schemas.openxmlformats.org/officeDocument/2006/relationships/oleObject" Target="../embeddings/oleObject17.bin"/><Relationship Id="rId14" Type="http://schemas.openxmlformats.org/officeDocument/2006/relationships/image" Target="../media/image13.wmf"/><Relationship Id="rId13" Type="http://schemas.openxmlformats.org/officeDocument/2006/relationships/oleObject" Target="../embeddings/oleObject16.bin"/><Relationship Id="rId12" Type="http://schemas.openxmlformats.org/officeDocument/2006/relationships/oleObject" Target="../embeddings/oleObject15.bin"/><Relationship Id="rId11" Type="http://schemas.openxmlformats.org/officeDocument/2006/relationships/image" Target="../media/image12.wmf"/><Relationship Id="rId10" Type="http://schemas.openxmlformats.org/officeDocument/2006/relationships/oleObject" Target="../embeddings/oleObject14.bin"/><Relationship Id="rId1" Type="http://schemas.openxmlformats.org/officeDocument/2006/relationships/oleObject" Target="../embeddings/oleObject8.bin"/></Relationships>
</file>

<file path=ppt/slides/_rels/slide9.xml.rels><?xml version="1.0" encoding="UTF-8" standalone="yes"?>
<Relationships xmlns="http://schemas.openxmlformats.org/package/2006/relationships"><Relationship Id="rId9" Type="http://schemas.openxmlformats.org/officeDocument/2006/relationships/oleObject" Target="../embeddings/oleObject28.bin"/><Relationship Id="rId8" Type="http://schemas.openxmlformats.org/officeDocument/2006/relationships/image" Target="../media/image20.wmf"/><Relationship Id="rId7" Type="http://schemas.openxmlformats.org/officeDocument/2006/relationships/oleObject" Target="../embeddings/oleObject27.bin"/><Relationship Id="rId6" Type="http://schemas.openxmlformats.org/officeDocument/2006/relationships/image" Target="../media/image19.wmf"/><Relationship Id="rId5" Type="http://schemas.openxmlformats.org/officeDocument/2006/relationships/oleObject" Target="../embeddings/oleObject26.bin"/><Relationship Id="rId4" Type="http://schemas.openxmlformats.org/officeDocument/2006/relationships/image" Target="../media/image18.wmf"/><Relationship Id="rId3" Type="http://schemas.openxmlformats.org/officeDocument/2006/relationships/oleObject" Target="../embeddings/oleObject25.bin"/><Relationship Id="rId2" Type="http://schemas.openxmlformats.org/officeDocument/2006/relationships/image" Target="../media/image17.wmf"/><Relationship Id="rId13" Type="http://schemas.openxmlformats.org/officeDocument/2006/relationships/vmlDrawing" Target="../drawings/vmlDrawing4.vml"/><Relationship Id="rId12" Type="http://schemas.openxmlformats.org/officeDocument/2006/relationships/slideLayout" Target="../slideLayouts/slideLayout7.xml"/><Relationship Id="rId11" Type="http://schemas.openxmlformats.org/officeDocument/2006/relationships/audio" Target="../media/audio1.wav"/><Relationship Id="rId10" Type="http://schemas.openxmlformats.org/officeDocument/2006/relationships/image" Target="../media/image21.wmf"/><Relationship Id="rId1" Type="http://schemas.openxmlformats.org/officeDocument/2006/relationships/oleObject" Target="../embeddings/oleObject24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ECFF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070" name="图片 2069" descr="BJ_040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067" name="矩形 2066"/>
          <p:cNvSpPr/>
          <p:nvPr/>
        </p:nvSpPr>
        <p:spPr>
          <a:xfrm>
            <a:off x="684213" y="1628775"/>
            <a:ext cx="7848600" cy="1752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49759"/>
              </a:avLst>
            </a:prstTxWarp>
            <a:normAutofit/>
          </a:bodyPr>
          <a:p>
            <a:pPr algn="ctr"/>
            <a:r>
              <a:rPr lang="zh-CN" altLang="en-US" sz="3600">
                <a:ln w="12700" cap="flat" cmpd="sng">
                  <a:solidFill>
                    <a:srgbClr val="3333CC"/>
                  </a:solidFill>
                  <a:prstDash val="solid"/>
                  <a:headEnd type="none" w="med" len="med"/>
                  <a:tailEnd type="none" w="med" len="med"/>
                </a:ln>
                <a:solidFill>
                  <a:srgbClr val="B2B2B2">
                    <a:alpha val="50000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宋体" panose="02010600030101010101" pitchFamily="2" charset="-122"/>
                <a:ea typeface="宋体" panose="02010600030101010101" pitchFamily="2" charset="-122"/>
              </a:rPr>
              <a:t>分数除法的意义和分数除以整数</a:t>
            </a:r>
            <a:endParaRPr lang="zh-CN" altLang="en-US" sz="3600">
              <a:ln w="12700" cap="flat" cmpd="sng">
                <a:solidFill>
                  <a:srgbClr val="3333CC"/>
                </a:solidFill>
                <a:prstDash val="solid"/>
                <a:headEnd type="none" w="med" len="med"/>
                <a:tailEnd type="none" w="med" len="med"/>
              </a:ln>
              <a:solidFill>
                <a:srgbClr val="B2B2B2">
                  <a:alpha val="50000"/>
                </a:srgbClr>
              </a:solidFill>
              <a:effectLst>
                <a:outerShdw dist="45791" dir="2021404" algn="ctr" rotWithShape="0">
                  <a:srgbClr val="9999FF"/>
                </a:outerShdw>
              </a:effectLst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>
    <p:sndAc>
      <p:stSnd>
        <p:snd r:embed="rId2" name="click.wav"/>
      </p:stSnd>
    </p:sndAc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4036" name="文本框 44035"/>
          <p:cNvSpPr txBox="1"/>
          <p:nvPr/>
        </p:nvSpPr>
        <p:spPr>
          <a:xfrm>
            <a:off x="1331913" y="1052513"/>
            <a:ext cx="5257800" cy="641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  <a:buClrTx/>
            </a:pPr>
            <a:r>
              <a:rPr lang="zh-CN" altLang="en-US" sz="3600" dirty="0">
                <a:latin typeface="Comic Sans MS" panose="030F0702030302020204" pitchFamily="66" charset="0"/>
              </a:rPr>
              <a:t>已知：</a:t>
            </a:r>
            <a:r>
              <a:rPr lang="en-US" altLang="zh-CN" sz="3600" dirty="0">
                <a:latin typeface="Comic Sans MS" panose="030F0702030302020204" pitchFamily="66" charset="0"/>
              </a:rPr>
              <a:t>126×45=5670</a:t>
            </a:r>
            <a:endParaRPr lang="en-US" altLang="zh-CN" sz="3600" dirty="0">
              <a:latin typeface="Comic Sans MS" panose="030F0702030302020204" pitchFamily="66" charset="0"/>
            </a:endParaRPr>
          </a:p>
        </p:txBody>
      </p:sp>
      <p:sp>
        <p:nvSpPr>
          <p:cNvPr id="44037" name="文本框 44036"/>
          <p:cNvSpPr txBox="1"/>
          <p:nvPr/>
        </p:nvSpPr>
        <p:spPr>
          <a:xfrm>
            <a:off x="2771775" y="1916113"/>
            <a:ext cx="4608513" cy="641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  <a:buClrTx/>
            </a:pPr>
            <a:r>
              <a:rPr lang="en-US" altLang="zh-CN" sz="3600" dirty="0">
                <a:latin typeface="Comic Sans MS" panose="030F0702030302020204" pitchFamily="66" charset="0"/>
              </a:rPr>
              <a:t>5670÷126=45</a:t>
            </a:r>
            <a:endParaRPr lang="en-US" altLang="zh-CN" sz="3600" dirty="0">
              <a:latin typeface="Comic Sans MS" panose="030F0702030302020204" pitchFamily="66" charset="0"/>
            </a:endParaRPr>
          </a:p>
        </p:txBody>
      </p:sp>
      <p:sp>
        <p:nvSpPr>
          <p:cNvPr id="44038" name="文本框 44037"/>
          <p:cNvSpPr txBox="1"/>
          <p:nvPr/>
        </p:nvSpPr>
        <p:spPr>
          <a:xfrm>
            <a:off x="2771775" y="2636838"/>
            <a:ext cx="5184775" cy="641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  <a:buClrTx/>
            </a:pPr>
            <a:r>
              <a:rPr lang="en-US" altLang="zh-CN" sz="3600" dirty="0">
                <a:latin typeface="Comic Sans MS" panose="030F0702030302020204" pitchFamily="66" charset="0"/>
              </a:rPr>
              <a:t>5670÷45=126</a:t>
            </a:r>
            <a:endParaRPr lang="en-US" altLang="zh-CN" sz="3600" dirty="0">
              <a:latin typeface="Comic Sans MS" panose="030F0702030302020204" pitchFamily="66" charset="0"/>
            </a:endParaRPr>
          </a:p>
        </p:txBody>
      </p:sp>
      <p:sp>
        <p:nvSpPr>
          <p:cNvPr id="44039" name="文本框 44038"/>
          <p:cNvSpPr txBox="1"/>
          <p:nvPr/>
        </p:nvSpPr>
        <p:spPr>
          <a:xfrm>
            <a:off x="1331913" y="3500438"/>
            <a:ext cx="7343775" cy="17399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  <a:buClrTx/>
            </a:pPr>
            <a:r>
              <a:rPr lang="zh-CN" altLang="en-US" sz="3600" b="1" dirty="0">
                <a:latin typeface="Comic Sans MS" panose="030F0702030302020204" pitchFamily="66" charset="0"/>
              </a:rPr>
              <a:t>整数除法的意义：已知两个因数的积与其中一个因数，求另一个因数是多少</a:t>
            </a:r>
            <a:endParaRPr lang="zh-CN" altLang="en-US" sz="3600" b="1" dirty="0">
              <a:latin typeface="Comic Sans MS" panose="030F0702030302020204" pitchFamily="66" charset="0"/>
            </a:endParaRPr>
          </a:p>
        </p:txBody>
      </p:sp>
    </p:spTree>
  </p:cSld>
  <p:clrMapOvr>
    <a:masterClrMapping/>
  </p:clrMapOvr>
  <p:transition>
    <p:sndAc>
      <p:stSnd>
        <p:snd r:embed="rId1" name="click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40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40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40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40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40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40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6" grpId="0"/>
      <p:bldP spid="44037" grpId="0"/>
      <p:bldP spid="44038" grpId="0"/>
      <p:bldP spid="4403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CCFF">
                <a:gamma/>
                <a:shade val="46275"/>
                <a:invGamma/>
              </a:srgbClr>
            </a:gs>
            <a:gs pos="50000">
              <a:srgbClr val="FFCCFF"/>
            </a:gs>
            <a:gs pos="100000">
              <a:srgbClr val="FFCCFF">
                <a:gamma/>
                <a:shade val="46275"/>
                <a:invGamma/>
              </a:srgb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/>
      <p:sp>
        <p:nvSpPr>
          <p:cNvPr id="86020" name="文本框 86019"/>
          <p:cNvSpPr txBox="1"/>
          <p:nvPr/>
        </p:nvSpPr>
        <p:spPr>
          <a:xfrm>
            <a:off x="250825" y="908050"/>
            <a:ext cx="8569325" cy="41116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  <a:buClrTx/>
            </a:pPr>
            <a:r>
              <a:rPr lang="zh-CN" altLang="en-US" sz="4400" dirty="0">
                <a:latin typeface="Comic Sans MS" panose="030F0702030302020204" pitchFamily="66" charset="0"/>
              </a:rPr>
              <a:t>学习目标：</a:t>
            </a:r>
            <a:endParaRPr lang="zh-CN" altLang="en-US" sz="4400" dirty="0">
              <a:latin typeface="Comic Sans MS" panose="030F0702030302020204" pitchFamily="66" charset="0"/>
            </a:endParaRPr>
          </a:p>
          <a:p>
            <a:pPr>
              <a:buClrTx/>
            </a:pPr>
            <a:r>
              <a:rPr lang="en-US" altLang="zh-CN" sz="4400" dirty="0">
                <a:latin typeface="Comic Sans MS" panose="030F0702030302020204" pitchFamily="66" charset="0"/>
              </a:rPr>
              <a:t>1</a:t>
            </a:r>
            <a:r>
              <a:rPr lang="zh-CN" altLang="en-US" sz="4400" dirty="0">
                <a:latin typeface="Comic Sans MS" panose="030F0702030302020204" pitchFamily="66" charset="0"/>
              </a:rPr>
              <a:t>、理解分数除法的意义与整数除法的意义相同。</a:t>
            </a:r>
            <a:endParaRPr lang="zh-CN" altLang="en-US" sz="4400" dirty="0">
              <a:latin typeface="Comic Sans MS" panose="030F0702030302020204" pitchFamily="66" charset="0"/>
            </a:endParaRPr>
          </a:p>
          <a:p>
            <a:pPr>
              <a:buClrTx/>
            </a:pPr>
            <a:r>
              <a:rPr lang="en-US" altLang="zh-CN" sz="4400" dirty="0">
                <a:latin typeface="Comic Sans MS" panose="030F0702030302020204" pitchFamily="66" charset="0"/>
              </a:rPr>
              <a:t>2</a:t>
            </a:r>
            <a:r>
              <a:rPr lang="zh-CN" altLang="en-US" sz="4400" dirty="0">
                <a:latin typeface="Comic Sans MS" panose="030F0702030302020204" pitchFamily="66" charset="0"/>
              </a:rPr>
              <a:t>、在理解算理的基础上掌握分数除以整数的计算方法，并能正确的进行计算！</a:t>
            </a:r>
            <a:endParaRPr lang="zh-CN" altLang="en-US" sz="4400" dirty="0">
              <a:latin typeface="Comic Sans MS" panose="030F0702030302020204" pitchFamily="66" charset="0"/>
            </a:endParaRPr>
          </a:p>
        </p:txBody>
      </p:sp>
    </p:spTree>
  </p:cSld>
  <p:clrMapOvr>
    <a:masterClrMapping/>
  </p:clrMapOvr>
  <p:transition>
    <p:sndAc>
      <p:stSnd>
        <p:snd r:embed="rId1" name="click.wav"/>
      </p:stSnd>
    </p:sndAc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99FF">
                <a:gamma/>
                <a:shade val="46275"/>
                <a:invGamma/>
              </a:srgbClr>
            </a:gs>
            <a:gs pos="50000">
              <a:srgbClr val="FF99FF"/>
            </a:gs>
            <a:gs pos="100000">
              <a:srgbClr val="FF99FF">
                <a:gamma/>
                <a:shade val="46275"/>
                <a:invGamma/>
              </a:srgb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/>
      <p:sp>
        <p:nvSpPr>
          <p:cNvPr id="91141" name="文本框 91140"/>
          <p:cNvSpPr txBox="1"/>
          <p:nvPr/>
        </p:nvSpPr>
        <p:spPr>
          <a:xfrm>
            <a:off x="827088" y="3644900"/>
            <a:ext cx="1368425" cy="641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  <a:buClrTx/>
            </a:pPr>
            <a:r>
              <a:rPr lang="en-US" altLang="zh-CN" sz="3600" dirty="0">
                <a:latin typeface="Comic Sans MS" panose="030F0702030302020204" pitchFamily="66" charset="0"/>
              </a:rPr>
              <a:t>   </a:t>
            </a:r>
            <a:endParaRPr lang="en-US" altLang="zh-CN" sz="3600" dirty="0">
              <a:latin typeface="Comic Sans MS" panose="030F0702030302020204" pitchFamily="66" charset="0"/>
            </a:endParaRPr>
          </a:p>
        </p:txBody>
      </p:sp>
      <p:sp>
        <p:nvSpPr>
          <p:cNvPr id="91144" name="文本框 91143"/>
          <p:cNvSpPr txBox="1"/>
          <p:nvPr/>
        </p:nvSpPr>
        <p:spPr>
          <a:xfrm>
            <a:off x="468313" y="476250"/>
            <a:ext cx="7705725" cy="50355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buClrTx/>
            </a:pPr>
            <a:r>
              <a:rPr lang="zh-CN" altLang="en-US" sz="3600" dirty="0">
                <a:latin typeface="Comic Sans MS" panose="030F0702030302020204" pitchFamily="66" charset="0"/>
              </a:rPr>
              <a:t>自学指导</a:t>
            </a:r>
            <a:r>
              <a:rPr lang="en-US" altLang="zh-CN" sz="3600" dirty="0">
                <a:latin typeface="Comic Sans MS" panose="030F0702030302020204" pitchFamily="66" charset="0"/>
              </a:rPr>
              <a:t>1</a:t>
            </a:r>
            <a:r>
              <a:rPr lang="zh-CN" altLang="en-US" sz="3600" dirty="0">
                <a:latin typeface="Comic Sans MS" panose="030F0702030302020204" pitchFamily="66" charset="0"/>
              </a:rPr>
              <a:t>：</a:t>
            </a:r>
            <a:endParaRPr lang="zh-CN" altLang="en-US" sz="3600" dirty="0">
              <a:latin typeface="Comic Sans MS" panose="030F0702030302020204" pitchFamily="66" charset="0"/>
            </a:endParaRPr>
          </a:p>
          <a:p>
            <a:pPr>
              <a:buClrTx/>
            </a:pPr>
            <a:r>
              <a:rPr lang="zh-CN" altLang="en-US" sz="3600" dirty="0">
                <a:latin typeface="Comic Sans MS" panose="030F0702030302020204" pitchFamily="66" charset="0"/>
              </a:rPr>
              <a:t>认真看课本</a:t>
            </a:r>
            <a:r>
              <a:rPr lang="en-US" altLang="zh-CN" sz="3600" dirty="0">
                <a:latin typeface="Comic Sans MS" panose="030F0702030302020204" pitchFamily="66" charset="0"/>
              </a:rPr>
              <a:t>28</a:t>
            </a:r>
            <a:r>
              <a:rPr lang="zh-CN" altLang="en-US" sz="3600" dirty="0">
                <a:latin typeface="Comic Sans MS" panose="030F0702030302020204" pitchFamily="66" charset="0"/>
              </a:rPr>
              <a:t>页的内容：</a:t>
            </a:r>
            <a:endParaRPr lang="zh-CN" altLang="en-US" sz="3600" dirty="0">
              <a:latin typeface="Comic Sans MS" panose="030F0702030302020204" pitchFamily="66" charset="0"/>
            </a:endParaRPr>
          </a:p>
          <a:p>
            <a:pPr>
              <a:buClrTx/>
            </a:pPr>
            <a:endParaRPr lang="zh-CN" altLang="en-US" sz="3600" dirty="0">
              <a:latin typeface="Comic Sans MS" panose="030F0702030302020204" pitchFamily="66" charset="0"/>
            </a:endParaRPr>
          </a:p>
          <a:p>
            <a:pPr>
              <a:buClrTx/>
            </a:pPr>
            <a:r>
              <a:rPr lang="en-US" altLang="zh-CN" sz="3600" dirty="0">
                <a:latin typeface="Comic Sans MS" panose="030F0702030302020204" pitchFamily="66" charset="0"/>
              </a:rPr>
              <a:t>1</a:t>
            </a:r>
            <a:r>
              <a:rPr lang="zh-CN" altLang="en-US" sz="3600" dirty="0">
                <a:latin typeface="Comic Sans MS" panose="030F0702030302020204" pitchFamily="66" charset="0"/>
              </a:rPr>
              <a:t>、将课本上的三道整数问题，改成分数问题，写在课本上的空白处。</a:t>
            </a:r>
            <a:endParaRPr lang="zh-CN" altLang="en-US" sz="3600" dirty="0">
              <a:latin typeface="Comic Sans MS" panose="030F0702030302020204" pitchFamily="66" charset="0"/>
            </a:endParaRPr>
          </a:p>
          <a:p>
            <a:pPr>
              <a:buClrTx/>
            </a:pPr>
            <a:endParaRPr lang="zh-CN" altLang="en-US" sz="3600" dirty="0">
              <a:latin typeface="Comic Sans MS" panose="030F0702030302020204" pitchFamily="66" charset="0"/>
            </a:endParaRPr>
          </a:p>
          <a:p>
            <a:pPr>
              <a:buClrTx/>
            </a:pPr>
            <a:r>
              <a:rPr lang="en-US" altLang="zh-CN" sz="3600" dirty="0">
                <a:latin typeface="Comic Sans MS" panose="030F0702030302020204" pitchFamily="66" charset="0"/>
              </a:rPr>
              <a:t>2</a:t>
            </a:r>
            <a:r>
              <a:rPr lang="zh-CN" altLang="en-US" sz="3600" dirty="0">
                <a:latin typeface="Comic Sans MS" panose="030F0702030302020204" pitchFamily="66" charset="0"/>
              </a:rPr>
              <a:t>、比较整数题组与分数题组，由此得出：分数除法的意义与整数除法的意义（       ），都是（                    ）</a:t>
            </a:r>
            <a:endParaRPr lang="zh-CN" altLang="en-US" sz="3600" dirty="0">
              <a:latin typeface="Comic Sans MS" panose="030F0702030302020204" pitchFamily="66" charset="0"/>
            </a:endParaRPr>
          </a:p>
        </p:txBody>
      </p:sp>
    </p:spTree>
  </p:cSld>
  <p:clrMapOvr>
    <a:masterClrMapping/>
  </p:clrMapOvr>
  <p:transition>
    <p:sndAc>
      <p:stSnd>
        <p:snd r:embed="rId1" name="click.wav"/>
      </p:stSnd>
    </p:sndAc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rotWithShape="0">
          <a:gsLst>
            <a:gs pos="0">
              <a:srgbClr val="FFCCFF"/>
            </a:gs>
            <a:gs pos="50000">
              <a:srgbClr val="FFFFCC"/>
            </a:gs>
            <a:gs pos="100000">
              <a:srgbClr val="FFCCFF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/>
      <p:sp>
        <p:nvSpPr>
          <p:cNvPr id="98308" name="文本框 98307"/>
          <p:cNvSpPr txBox="1"/>
          <p:nvPr/>
        </p:nvSpPr>
        <p:spPr>
          <a:xfrm>
            <a:off x="395288" y="260350"/>
            <a:ext cx="8208962" cy="61626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lnSpc>
                <a:spcPts val="3600"/>
              </a:lnSpc>
              <a:spcBef>
                <a:spcPts val="2200"/>
              </a:spcBef>
              <a:buClrTx/>
            </a:pPr>
            <a:r>
              <a:rPr lang="zh-CN" altLang="en-US" sz="3600" dirty="0">
                <a:latin typeface="Comic Sans MS" panose="030F0702030302020204" pitchFamily="66" charset="0"/>
              </a:rPr>
              <a:t>自学指导</a:t>
            </a:r>
            <a:r>
              <a:rPr lang="en-US" altLang="zh-CN" sz="3600" dirty="0">
                <a:latin typeface="Comic Sans MS" panose="030F0702030302020204" pitchFamily="66" charset="0"/>
              </a:rPr>
              <a:t>2</a:t>
            </a:r>
            <a:r>
              <a:rPr lang="zh-CN" altLang="en-US" sz="3600" dirty="0">
                <a:latin typeface="Comic Sans MS" panose="030F0702030302020204" pitchFamily="66" charset="0"/>
              </a:rPr>
              <a:t>：认真看课本</a:t>
            </a:r>
            <a:r>
              <a:rPr lang="en-US" altLang="zh-CN" sz="3600" dirty="0">
                <a:latin typeface="Comic Sans MS" panose="030F0702030302020204" pitchFamily="66" charset="0"/>
              </a:rPr>
              <a:t>29</a:t>
            </a:r>
            <a:r>
              <a:rPr lang="zh-CN" altLang="en-US" sz="3600" dirty="0">
                <a:latin typeface="Comic Sans MS" panose="030F0702030302020204" pitchFamily="66" charset="0"/>
              </a:rPr>
              <a:t>页的内容，自己动手折一折，算一算。</a:t>
            </a:r>
            <a:endParaRPr lang="zh-CN" altLang="en-US" sz="3600" dirty="0">
              <a:latin typeface="Comic Sans MS" panose="030F0702030302020204" pitchFamily="66" charset="0"/>
            </a:endParaRPr>
          </a:p>
          <a:p>
            <a:pPr>
              <a:lnSpc>
                <a:spcPts val="3600"/>
              </a:lnSpc>
              <a:spcBef>
                <a:spcPts val="2200"/>
              </a:spcBef>
              <a:buClrTx/>
            </a:pPr>
            <a:r>
              <a:rPr lang="en-US" altLang="zh-CN" sz="3600" dirty="0">
                <a:latin typeface="Comic Sans MS" panose="030F0702030302020204" pitchFamily="66" charset="0"/>
              </a:rPr>
              <a:t>1</a:t>
            </a:r>
            <a:r>
              <a:rPr lang="zh-CN" altLang="en-US" sz="3600" dirty="0">
                <a:latin typeface="Comic Sans MS" panose="030F0702030302020204" pitchFamily="66" charset="0"/>
              </a:rPr>
              <a:t>、拿出你准备好的纸，折出这张纸的 </a:t>
            </a:r>
            <a:endParaRPr lang="zh-CN" altLang="en-US" sz="3600" dirty="0">
              <a:latin typeface="Comic Sans MS" panose="030F0702030302020204" pitchFamily="66" charset="0"/>
            </a:endParaRPr>
          </a:p>
          <a:p>
            <a:pPr>
              <a:lnSpc>
                <a:spcPts val="3600"/>
              </a:lnSpc>
              <a:spcBef>
                <a:spcPts val="2200"/>
              </a:spcBef>
              <a:buClrTx/>
            </a:pPr>
            <a:r>
              <a:rPr lang="zh-CN" altLang="en-US" sz="3600" dirty="0">
                <a:latin typeface="Comic Sans MS" panose="030F0702030302020204" pitchFamily="66" charset="0"/>
              </a:rPr>
              <a:t>  涂上蓝色，然后再把    平均分成</a:t>
            </a:r>
            <a:r>
              <a:rPr lang="en-US" altLang="zh-CN" sz="3600" dirty="0">
                <a:latin typeface="Comic Sans MS" panose="030F0702030302020204" pitchFamily="66" charset="0"/>
              </a:rPr>
              <a:t>2</a:t>
            </a:r>
            <a:r>
              <a:rPr lang="zh-CN" altLang="en-US" sz="3600" dirty="0">
                <a:latin typeface="Comic Sans MS" panose="030F0702030302020204" pitchFamily="66" charset="0"/>
              </a:rPr>
              <a:t>份，</a:t>
            </a:r>
            <a:endParaRPr lang="zh-CN" altLang="en-US" sz="3600" dirty="0">
              <a:latin typeface="Comic Sans MS" panose="030F0702030302020204" pitchFamily="66" charset="0"/>
            </a:endParaRPr>
          </a:p>
          <a:p>
            <a:pPr>
              <a:lnSpc>
                <a:spcPts val="3600"/>
              </a:lnSpc>
              <a:spcBef>
                <a:spcPts val="2200"/>
              </a:spcBef>
              <a:buClrTx/>
            </a:pPr>
            <a:r>
              <a:rPr lang="zh-CN" altLang="en-US" sz="3600" dirty="0">
                <a:latin typeface="Comic Sans MS" panose="030F0702030302020204" pitchFamily="66" charset="0"/>
              </a:rPr>
              <a:t>取其中一份涂上红色，涂好后向同桌说</a:t>
            </a:r>
            <a:endParaRPr lang="zh-CN" altLang="en-US" sz="3600" dirty="0">
              <a:latin typeface="Comic Sans MS" panose="030F0702030302020204" pitchFamily="66" charset="0"/>
            </a:endParaRPr>
          </a:p>
          <a:p>
            <a:pPr>
              <a:lnSpc>
                <a:spcPts val="3600"/>
              </a:lnSpc>
              <a:spcBef>
                <a:spcPts val="2200"/>
              </a:spcBef>
              <a:buClrTx/>
            </a:pPr>
            <a:r>
              <a:rPr lang="zh-CN" altLang="en-US" sz="3600" dirty="0">
                <a:latin typeface="Comic Sans MS" panose="030F0702030302020204" pitchFamily="66" charset="0"/>
              </a:rPr>
              <a:t>一说你 的理由。</a:t>
            </a:r>
            <a:endParaRPr lang="zh-CN" altLang="en-US" sz="3600" dirty="0">
              <a:latin typeface="Comic Sans MS" panose="030F0702030302020204" pitchFamily="66" charset="0"/>
            </a:endParaRPr>
          </a:p>
          <a:p>
            <a:pPr>
              <a:lnSpc>
                <a:spcPts val="3600"/>
              </a:lnSpc>
              <a:spcBef>
                <a:spcPts val="2200"/>
              </a:spcBef>
              <a:buClrTx/>
            </a:pPr>
            <a:r>
              <a:rPr lang="en-US" altLang="zh-CN" sz="3600" dirty="0">
                <a:latin typeface="Comic Sans MS" panose="030F0702030302020204" pitchFamily="66" charset="0"/>
              </a:rPr>
              <a:t>2</a:t>
            </a:r>
            <a:r>
              <a:rPr lang="zh-CN" altLang="en-US" sz="3600" dirty="0">
                <a:latin typeface="Comic Sans MS" panose="030F0702030302020204" pitchFamily="66" charset="0"/>
              </a:rPr>
              <a:t>、通过折纸，我们得出：计算   </a:t>
            </a:r>
            <a:r>
              <a:rPr lang="en-US" altLang="zh-CN" sz="3600" dirty="0">
                <a:latin typeface="Comic Sans MS" panose="030F0702030302020204" pitchFamily="66" charset="0"/>
              </a:rPr>
              <a:t>÷2</a:t>
            </a:r>
            <a:r>
              <a:rPr lang="zh-CN" altLang="en-US" sz="3600" dirty="0">
                <a:latin typeface="Comic Sans MS" panose="030F0702030302020204" pitchFamily="66" charset="0"/>
              </a:rPr>
              <a:t>有</a:t>
            </a:r>
            <a:endParaRPr lang="zh-CN" altLang="en-US" sz="3600" dirty="0">
              <a:latin typeface="Comic Sans MS" panose="030F0702030302020204" pitchFamily="66" charset="0"/>
            </a:endParaRPr>
          </a:p>
          <a:p>
            <a:pPr>
              <a:lnSpc>
                <a:spcPts val="3600"/>
              </a:lnSpc>
              <a:spcBef>
                <a:spcPts val="2200"/>
              </a:spcBef>
              <a:buClrTx/>
            </a:pPr>
            <a:r>
              <a:rPr lang="zh-CN" altLang="en-US" sz="3600" dirty="0">
                <a:latin typeface="Comic Sans MS" panose="030F0702030302020204" pitchFamily="66" charset="0"/>
              </a:rPr>
              <a:t>几种方法，分别怎样计算？在练习本上</a:t>
            </a:r>
            <a:endParaRPr lang="zh-CN" altLang="en-US" sz="3600" dirty="0">
              <a:latin typeface="Comic Sans MS" panose="030F0702030302020204" pitchFamily="66" charset="0"/>
            </a:endParaRPr>
          </a:p>
          <a:p>
            <a:pPr>
              <a:lnSpc>
                <a:spcPts val="3600"/>
              </a:lnSpc>
              <a:spcBef>
                <a:spcPts val="2200"/>
              </a:spcBef>
              <a:buClrTx/>
            </a:pPr>
            <a:r>
              <a:rPr lang="zh-CN" altLang="en-US" sz="3600" dirty="0">
                <a:latin typeface="Comic Sans MS" panose="030F0702030302020204" pitchFamily="66" charset="0"/>
              </a:rPr>
              <a:t>算一算。</a:t>
            </a:r>
            <a:endParaRPr lang="zh-CN" altLang="en-US" sz="3600" dirty="0">
              <a:latin typeface="Comic Sans MS" panose="030F0702030302020204" pitchFamily="66" charset="0"/>
            </a:endParaRPr>
          </a:p>
        </p:txBody>
      </p:sp>
      <p:graphicFrame>
        <p:nvGraphicFramePr>
          <p:cNvPr id="98309" name="对象 98308"/>
          <p:cNvGraphicFramePr/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6" name="" r:id="rId1" imgW="114300" imgH="215265" progId="Equation.3">
                  <p:embed/>
                </p:oleObj>
              </mc:Choice>
              <mc:Fallback>
                <p:oleObj name="" r:id="rId1" imgW="114300" imgH="215265" progId="Equation.3">
                  <p:embed/>
                  <p:pic>
                    <p:nvPicPr>
                      <p:cNvPr id="0" name="图片 3075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4514850" y="3321050"/>
                        <a:ext cx="114300" cy="2159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8310" name="对象 98309"/>
          <p:cNvGraphicFramePr/>
          <p:nvPr/>
        </p:nvGraphicFramePr>
        <p:xfrm>
          <a:off x="4945063" y="1916113"/>
          <a:ext cx="419100" cy="1081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7" name="" r:id="rId3" imgW="152400" imgH="393065" progId="Equation.3">
                  <p:embed/>
                </p:oleObj>
              </mc:Choice>
              <mc:Fallback>
                <p:oleObj name="" r:id="rId3" imgW="152400" imgH="393065" progId="Equation.3">
                  <p:embed/>
                  <p:pic>
                    <p:nvPicPr>
                      <p:cNvPr id="0" name="图片 3076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945063" y="1916113"/>
                        <a:ext cx="419100" cy="1081087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8311" name="对象 98310"/>
          <p:cNvGraphicFramePr/>
          <p:nvPr/>
        </p:nvGraphicFramePr>
        <p:xfrm>
          <a:off x="8027988" y="1196975"/>
          <a:ext cx="363537" cy="935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8" name="" r:id="rId5" imgW="152400" imgH="393065" progId="Equation.3">
                  <p:embed/>
                </p:oleObj>
              </mc:Choice>
              <mc:Fallback>
                <p:oleObj name="" r:id="rId5" imgW="152400" imgH="393065" progId="Equation.3">
                  <p:embed/>
                  <p:pic>
                    <p:nvPicPr>
                      <p:cNvPr id="0" name="图片 3077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8027988" y="1196975"/>
                        <a:ext cx="363537" cy="935038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8312" name="对象 98311"/>
          <p:cNvGraphicFramePr/>
          <p:nvPr/>
        </p:nvGraphicFramePr>
        <p:xfrm>
          <a:off x="6816725" y="4076700"/>
          <a:ext cx="419100" cy="1081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9" name="" r:id="rId7" imgW="152400" imgH="393065" progId="Equation.3">
                  <p:embed/>
                </p:oleObj>
              </mc:Choice>
              <mc:Fallback>
                <p:oleObj name="" r:id="rId7" imgW="152400" imgH="393065" progId="Equation.3">
                  <p:embed/>
                  <p:pic>
                    <p:nvPicPr>
                      <p:cNvPr id="0" name="图片 3078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816725" y="4076700"/>
                        <a:ext cx="419100" cy="1081088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sndAc>
      <p:stSnd>
        <p:snd r:embed="rId8" name="click.wav"/>
      </p:stSnd>
    </p:sndAc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13314" name="图片 13313" descr="0WK2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114300"/>
            <a:ext cx="9525000" cy="690562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3315" name="文本框 13314"/>
          <p:cNvSpPr txBox="1"/>
          <p:nvPr/>
        </p:nvSpPr>
        <p:spPr>
          <a:xfrm>
            <a:off x="914400" y="990600"/>
            <a:ext cx="55626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endParaRPr sz="2400" dirty="0">
              <a:latin typeface="Times New Roman" panose="02020603050405020304" pitchFamily="18" charset="0"/>
            </a:endParaRPr>
          </a:p>
        </p:txBody>
      </p:sp>
      <p:sp>
        <p:nvSpPr>
          <p:cNvPr id="13316" name="文本框 13315"/>
          <p:cNvSpPr txBox="1"/>
          <p:nvPr/>
        </p:nvSpPr>
        <p:spPr>
          <a:xfrm>
            <a:off x="990600" y="1066800"/>
            <a:ext cx="6705600" cy="13112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4000" b="1" dirty="0">
                <a:solidFill>
                  <a:srgbClr val="FF3300"/>
                </a:solidFill>
                <a:latin typeface="Times New Roman" panose="02020603050405020304" pitchFamily="18" charset="0"/>
              </a:rPr>
              <a:t>分数除以整数（</a:t>
            </a:r>
            <a:r>
              <a:rPr lang="en-US" altLang="zh-CN" sz="4000" b="1" dirty="0">
                <a:solidFill>
                  <a:srgbClr val="FF3300"/>
                </a:solidFill>
                <a:latin typeface="Times New Roman" panose="02020603050405020304" pitchFamily="18" charset="0"/>
              </a:rPr>
              <a:t>0</a:t>
            </a:r>
            <a:r>
              <a:rPr lang="zh-CN" altLang="en-US" sz="4000" b="1" dirty="0">
                <a:solidFill>
                  <a:srgbClr val="FF3300"/>
                </a:solidFill>
                <a:latin typeface="Times New Roman" panose="02020603050405020304" pitchFamily="18" charset="0"/>
              </a:rPr>
              <a:t>除外），等于分数乘这个整数的倒数。</a:t>
            </a:r>
            <a:endParaRPr lang="zh-CN" altLang="en-US" sz="4000" b="1" dirty="0">
              <a:solidFill>
                <a:srgbClr val="FF3300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>
    <p:sndAc>
      <p:stSnd>
        <p:snd r:embed="rId2" name="click.wav"/>
      </p:stSnd>
    </p:sndAc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"/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14338" name="文本框 14337"/>
          <p:cNvSpPr txBox="1"/>
          <p:nvPr/>
        </p:nvSpPr>
        <p:spPr>
          <a:xfrm>
            <a:off x="533400" y="533400"/>
            <a:ext cx="7848600" cy="7016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4000" b="1" dirty="0">
                <a:latin typeface="Times New Roman" panose="02020603050405020304" pitchFamily="18" charset="0"/>
              </a:rPr>
              <a:t>练习：</a:t>
            </a:r>
            <a:endParaRPr lang="zh-CN" altLang="en-US" sz="4000" b="1" dirty="0">
              <a:latin typeface="Times New Roman" panose="02020603050405020304" pitchFamily="18" charset="0"/>
            </a:endParaRPr>
          </a:p>
        </p:txBody>
      </p:sp>
      <p:grpSp>
        <p:nvGrpSpPr>
          <p:cNvPr id="14346" name="组合 14345"/>
          <p:cNvGrpSpPr/>
          <p:nvPr/>
        </p:nvGrpSpPr>
        <p:grpSpPr>
          <a:xfrm>
            <a:off x="1143000" y="1981200"/>
            <a:ext cx="2108200" cy="1295400"/>
            <a:chOff x="352" y="768"/>
            <a:chExt cx="1328" cy="816"/>
          </a:xfrm>
        </p:grpSpPr>
        <p:graphicFrame>
          <p:nvGraphicFramePr>
            <p:cNvPr id="14339" name="对象 14338"/>
            <p:cNvGraphicFramePr/>
            <p:nvPr/>
          </p:nvGraphicFramePr>
          <p:xfrm>
            <a:off x="352" y="768"/>
            <a:ext cx="644" cy="81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80" name="" r:id="rId2" imgW="203200" imgH="393065" progId="Equation.3">
                    <p:embed/>
                  </p:oleObj>
                </mc:Choice>
                <mc:Fallback>
                  <p:oleObj name="" r:id="rId2" imgW="203200" imgH="393065" progId="Equation.3">
                    <p:embed/>
                    <p:pic>
                      <p:nvPicPr>
                        <p:cNvPr id="0" name="图片 3079"/>
                        <p:cNvPicPr/>
                        <p:nvPr/>
                      </p:nvPicPr>
                      <p:blipFill>
                        <a:blip r:embed="rId3"/>
                        <a:stretch>
                          <a:fillRect/>
                        </a:stretch>
                      </p:blipFill>
                      <p:spPr>
                        <a:xfrm>
                          <a:off x="352" y="768"/>
                          <a:ext cx="644" cy="816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4340" name="文本框 14339"/>
            <p:cNvSpPr txBox="1"/>
            <p:nvPr/>
          </p:nvSpPr>
          <p:spPr>
            <a:xfrm>
              <a:off x="816" y="960"/>
              <a:ext cx="864" cy="404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lang="en-US" altLang="zh-CN" sz="3600" b="1">
                  <a:latin typeface="Times New Roman" panose="02020603050405020304" pitchFamily="18" charset="0"/>
                </a:rPr>
                <a:t>÷3</a:t>
              </a:r>
              <a:endParaRPr lang="en-US" altLang="zh-CN" sz="3600" b="1"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14347" name="组合 14346"/>
          <p:cNvGrpSpPr/>
          <p:nvPr/>
        </p:nvGrpSpPr>
        <p:grpSpPr>
          <a:xfrm>
            <a:off x="4800600" y="1981200"/>
            <a:ext cx="2100263" cy="1285875"/>
            <a:chOff x="1845" y="768"/>
            <a:chExt cx="1323" cy="810"/>
          </a:xfrm>
        </p:grpSpPr>
        <p:graphicFrame>
          <p:nvGraphicFramePr>
            <p:cNvPr id="14341" name="对象 14340"/>
            <p:cNvGraphicFramePr/>
            <p:nvPr/>
          </p:nvGraphicFramePr>
          <p:xfrm>
            <a:off x="1845" y="768"/>
            <a:ext cx="475" cy="81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81" name="" r:id="rId4" imgW="139700" imgH="393700" progId="Equation.3">
                    <p:embed/>
                  </p:oleObj>
                </mc:Choice>
                <mc:Fallback>
                  <p:oleObj name="" r:id="rId4" imgW="139700" imgH="393700" progId="Equation.3">
                    <p:embed/>
                    <p:pic>
                      <p:nvPicPr>
                        <p:cNvPr id="0" name="图片 3080"/>
                        <p:cNvPicPr/>
                        <p:nvPr/>
                      </p:nvPicPr>
                      <p:blipFill>
                        <a:blip r:embed="rId5"/>
                        <a:stretch>
                          <a:fillRect/>
                        </a:stretch>
                      </p:blipFill>
                      <p:spPr>
                        <a:xfrm>
                          <a:off x="1845" y="768"/>
                          <a:ext cx="475" cy="810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4342" name="文本框 14341"/>
            <p:cNvSpPr txBox="1"/>
            <p:nvPr/>
          </p:nvSpPr>
          <p:spPr>
            <a:xfrm>
              <a:off x="2160" y="960"/>
              <a:ext cx="1008" cy="442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lang="en-US" altLang="zh-CN" sz="4000" b="1">
                  <a:latin typeface="Times New Roman" panose="02020603050405020304" pitchFamily="18" charset="0"/>
                </a:rPr>
                <a:t>÷2</a:t>
              </a:r>
              <a:endParaRPr lang="en-US" altLang="zh-CN" sz="4000" b="1"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14348" name="组合 14347"/>
          <p:cNvGrpSpPr/>
          <p:nvPr/>
        </p:nvGrpSpPr>
        <p:grpSpPr>
          <a:xfrm>
            <a:off x="1219200" y="4495800"/>
            <a:ext cx="1752600" cy="1219200"/>
            <a:chOff x="3408" y="768"/>
            <a:chExt cx="1104" cy="768"/>
          </a:xfrm>
        </p:grpSpPr>
        <p:graphicFrame>
          <p:nvGraphicFramePr>
            <p:cNvPr id="14343" name="对象 14342"/>
            <p:cNvGraphicFramePr/>
            <p:nvPr/>
          </p:nvGraphicFramePr>
          <p:xfrm>
            <a:off x="3408" y="768"/>
            <a:ext cx="297" cy="76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82" name="" r:id="rId6" imgW="152400" imgH="393065" progId="Equation.3">
                    <p:embed/>
                  </p:oleObj>
                </mc:Choice>
                <mc:Fallback>
                  <p:oleObj name="" r:id="rId6" imgW="152400" imgH="393065" progId="Equation.3">
                    <p:embed/>
                    <p:pic>
                      <p:nvPicPr>
                        <p:cNvPr id="0" name="图片 3081"/>
                        <p:cNvPicPr/>
                        <p:nvPr/>
                      </p:nvPicPr>
                      <p:blipFill>
                        <a:blip r:embed="rId7"/>
                        <a:stretch>
                          <a:fillRect/>
                        </a:stretch>
                      </p:blipFill>
                      <p:spPr>
                        <a:xfrm>
                          <a:off x="3408" y="768"/>
                          <a:ext cx="297" cy="768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4344" name="文本框 14343"/>
            <p:cNvSpPr txBox="1"/>
            <p:nvPr/>
          </p:nvSpPr>
          <p:spPr>
            <a:xfrm>
              <a:off x="3600" y="960"/>
              <a:ext cx="912" cy="442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lang="en-US" altLang="zh-CN" sz="4000">
                  <a:latin typeface="Times New Roman" panose="02020603050405020304" pitchFamily="18" charset="0"/>
                </a:rPr>
                <a:t>÷6</a:t>
              </a:r>
              <a:endParaRPr lang="en-US" altLang="zh-CN" sz="4000">
                <a:latin typeface="Times New Roman" panose="02020603050405020304" pitchFamily="18" charset="0"/>
              </a:endParaRPr>
            </a:p>
          </p:txBody>
        </p:sp>
      </p:grpSp>
      <p:sp>
        <p:nvSpPr>
          <p:cNvPr id="14345" name="文本框 14344"/>
          <p:cNvSpPr txBox="1"/>
          <p:nvPr/>
        </p:nvSpPr>
        <p:spPr>
          <a:xfrm>
            <a:off x="0" y="1905000"/>
            <a:ext cx="1331913" cy="7016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4000" b="1" dirty="0">
                <a:latin typeface="Times New Roman" panose="02020603050405020304" pitchFamily="18" charset="0"/>
              </a:rPr>
              <a:t>1</a:t>
            </a:r>
            <a:r>
              <a:rPr lang="zh-CN" altLang="en-US" sz="4000" b="1" dirty="0">
                <a:latin typeface="Times New Roman" panose="02020603050405020304" pitchFamily="18" charset="0"/>
              </a:rPr>
              <a:t>、</a:t>
            </a:r>
            <a:endParaRPr lang="zh-CN" altLang="en-US" sz="4000" b="1" dirty="0">
              <a:latin typeface="Times New Roman" panose="02020603050405020304" pitchFamily="18" charset="0"/>
            </a:endParaRPr>
          </a:p>
        </p:txBody>
      </p:sp>
      <p:grpSp>
        <p:nvGrpSpPr>
          <p:cNvPr id="14355" name="组合 14354"/>
          <p:cNvGrpSpPr/>
          <p:nvPr/>
        </p:nvGrpSpPr>
        <p:grpSpPr>
          <a:xfrm>
            <a:off x="4743450" y="4379913"/>
            <a:ext cx="2012950" cy="1308100"/>
            <a:chOff x="2988" y="2759"/>
            <a:chExt cx="1268" cy="824"/>
          </a:xfrm>
        </p:grpSpPr>
        <p:sp>
          <p:nvSpPr>
            <p:cNvPr id="14352" name="直接连接符 14351"/>
            <p:cNvSpPr/>
            <p:nvPr/>
          </p:nvSpPr>
          <p:spPr>
            <a:xfrm>
              <a:off x="3024" y="3168"/>
              <a:ext cx="480" cy="1"/>
            </a:xfrm>
            <a:prstGeom prst="line">
              <a:avLst/>
            </a:prstGeom>
            <a:ln w="31750" cap="flat" cmpd="sng">
              <a:solidFill>
                <a:srgbClr val="00000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4353" name="矩形 14352"/>
            <p:cNvSpPr/>
            <p:nvPr/>
          </p:nvSpPr>
          <p:spPr>
            <a:xfrm>
              <a:off x="2988" y="3199"/>
              <a:ext cx="320" cy="384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lIns="0" tIns="0" rIns="0" bIns="0">
              <a:spAutoFit/>
            </a:bodyPr>
            <a:p>
              <a:r>
                <a:rPr lang="en-US" altLang="zh-CN" sz="4000" dirty="0">
                  <a:solidFill>
                    <a:srgbClr val="000000"/>
                  </a:solidFill>
                  <a:latin typeface="Times New Roman" panose="02020603050405020304" pitchFamily="18" charset="0"/>
                </a:rPr>
                <a:t>  </a:t>
              </a:r>
              <a:r>
                <a:rPr lang="en-US" altLang="zh-CN" sz="4000" dirty="0">
                  <a:solidFill>
                    <a:srgbClr val="000000"/>
                  </a:solidFill>
                  <a:latin typeface="宋体" panose="02010600030101010101" pitchFamily="2" charset="-122"/>
                </a:rPr>
                <a:t>9</a:t>
              </a:r>
              <a:endParaRPr lang="en-US" altLang="zh-CN" sz="2400" dirty="0">
                <a:latin typeface="宋体" panose="02010600030101010101" pitchFamily="2" charset="-122"/>
              </a:endParaRPr>
            </a:p>
          </p:txBody>
        </p:sp>
        <p:sp>
          <p:nvSpPr>
            <p:cNvPr id="14354" name="矩形 14353"/>
            <p:cNvSpPr/>
            <p:nvPr/>
          </p:nvSpPr>
          <p:spPr>
            <a:xfrm>
              <a:off x="3128" y="2759"/>
              <a:ext cx="160" cy="384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lIns="0" tIns="0" rIns="0" bIns="0">
              <a:spAutoFit/>
            </a:bodyPr>
            <a:p>
              <a:r>
                <a:rPr lang="en-US" altLang="zh-CN" sz="4000" dirty="0">
                  <a:solidFill>
                    <a:srgbClr val="000000"/>
                  </a:solidFill>
                  <a:latin typeface="Times New Roman" panose="02020603050405020304" pitchFamily="18" charset="0"/>
                </a:rPr>
                <a:t>8</a:t>
              </a:r>
              <a:endParaRPr lang="en-US" altLang="zh-CN" sz="2400" dirty="0">
                <a:latin typeface="Times New Roman" panose="02020603050405020304" pitchFamily="18" charset="0"/>
              </a:endParaRPr>
            </a:p>
          </p:txBody>
        </p:sp>
        <p:sp>
          <p:nvSpPr>
            <p:cNvPr id="14351" name="文本框 14350"/>
            <p:cNvSpPr txBox="1"/>
            <p:nvPr/>
          </p:nvSpPr>
          <p:spPr>
            <a:xfrm>
              <a:off x="3392" y="2928"/>
              <a:ext cx="864" cy="404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lang="en-US" altLang="zh-CN" sz="3600" b="1">
                  <a:latin typeface="Times New Roman" panose="02020603050405020304" pitchFamily="18" charset="0"/>
                </a:rPr>
                <a:t>÷4</a:t>
              </a:r>
              <a:endParaRPr lang="en-US" altLang="zh-CN" sz="3600" b="1">
                <a:latin typeface="Times New Roman" panose="02020603050405020304" pitchFamily="18" charset="0"/>
              </a:endParaRPr>
            </a:p>
          </p:txBody>
        </p:sp>
      </p:grp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FF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94232" name="文本框 94231"/>
          <p:cNvSpPr txBox="1"/>
          <p:nvPr/>
        </p:nvSpPr>
        <p:spPr>
          <a:xfrm>
            <a:off x="1547813" y="620713"/>
            <a:ext cx="6769100" cy="54006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marL="457200" indent="-457200">
              <a:lnSpc>
                <a:spcPts val="3800"/>
              </a:lnSpc>
              <a:buClrTx/>
            </a:pPr>
            <a:r>
              <a:rPr lang="en-US" altLang="zh-CN" sz="3600" dirty="0">
                <a:latin typeface="Comic Sans MS" panose="030F0702030302020204" pitchFamily="66" charset="0"/>
              </a:rPr>
              <a:t>2</a:t>
            </a:r>
            <a:r>
              <a:rPr lang="zh-CN" altLang="en-US" sz="3600" dirty="0">
                <a:latin typeface="Comic Sans MS" panose="030F0702030302020204" pitchFamily="66" charset="0"/>
              </a:rPr>
              <a:t>、数学诊所</a:t>
            </a:r>
            <a:endParaRPr lang="zh-CN" altLang="en-US" sz="3600" dirty="0">
              <a:latin typeface="Comic Sans MS" panose="030F0702030302020204" pitchFamily="66" charset="0"/>
            </a:endParaRPr>
          </a:p>
          <a:p>
            <a:pPr marL="457200" indent="-457200">
              <a:lnSpc>
                <a:spcPts val="3800"/>
              </a:lnSpc>
              <a:buClrTx/>
            </a:pPr>
            <a:endParaRPr lang="zh-CN" altLang="en-US" sz="3600" dirty="0">
              <a:latin typeface="Comic Sans MS" panose="030F0702030302020204" pitchFamily="66" charset="0"/>
            </a:endParaRPr>
          </a:p>
          <a:p>
            <a:pPr marL="457200" indent="-457200">
              <a:lnSpc>
                <a:spcPts val="3800"/>
              </a:lnSpc>
              <a:buClrTx/>
              <a:buAutoNum type="circleNumDbPlain"/>
            </a:pPr>
            <a:r>
              <a:rPr lang="zh-CN" altLang="en-US" sz="3600" dirty="0">
                <a:latin typeface="Comic Sans MS" panose="030F0702030302020204" pitchFamily="66" charset="0"/>
              </a:rPr>
              <a:t>     </a:t>
            </a:r>
            <a:r>
              <a:rPr lang="en-US" altLang="zh-CN" sz="3600" dirty="0">
                <a:latin typeface="Comic Sans MS" panose="030F0702030302020204" pitchFamily="66" charset="0"/>
              </a:rPr>
              <a:t>÷ 3  =    × 3   =  2  </a:t>
            </a:r>
            <a:r>
              <a:rPr lang="zh-CN" altLang="en-US" sz="3600" dirty="0">
                <a:latin typeface="Comic Sans MS" panose="030F0702030302020204" pitchFamily="66" charset="0"/>
              </a:rPr>
              <a:t>（  ）  </a:t>
            </a:r>
            <a:endParaRPr lang="zh-CN" altLang="en-US" sz="3600" dirty="0">
              <a:latin typeface="Comic Sans MS" panose="030F0702030302020204" pitchFamily="66" charset="0"/>
            </a:endParaRPr>
          </a:p>
          <a:p>
            <a:pPr marL="457200" indent="-457200">
              <a:lnSpc>
                <a:spcPts val="3800"/>
              </a:lnSpc>
              <a:buClrTx/>
              <a:buAutoNum type="circleNumDbPlain"/>
            </a:pPr>
            <a:endParaRPr lang="zh-CN" altLang="en-US" sz="3600" dirty="0">
              <a:latin typeface="Comic Sans MS" panose="030F0702030302020204" pitchFamily="66" charset="0"/>
            </a:endParaRPr>
          </a:p>
          <a:p>
            <a:pPr marL="457200" indent="-457200">
              <a:lnSpc>
                <a:spcPts val="3800"/>
              </a:lnSpc>
              <a:buClrTx/>
              <a:buNone/>
            </a:pPr>
            <a:endParaRPr lang="zh-CN" altLang="en-US" sz="3600" dirty="0">
              <a:latin typeface="Comic Sans MS" panose="030F0702030302020204" pitchFamily="66" charset="0"/>
            </a:endParaRPr>
          </a:p>
          <a:p>
            <a:pPr marL="457200" indent="-457200">
              <a:lnSpc>
                <a:spcPts val="3800"/>
              </a:lnSpc>
              <a:buClrTx/>
              <a:buNone/>
            </a:pPr>
            <a:endParaRPr lang="zh-CN" altLang="en-US" sz="3600" dirty="0">
              <a:latin typeface="Comic Sans MS" panose="030F0702030302020204" pitchFamily="66" charset="0"/>
            </a:endParaRPr>
          </a:p>
          <a:p>
            <a:pPr marL="457200" indent="-457200">
              <a:lnSpc>
                <a:spcPts val="3800"/>
              </a:lnSpc>
              <a:buClrTx/>
              <a:buAutoNum type="circleNumDbPlain" startAt="2"/>
            </a:pPr>
            <a:r>
              <a:rPr lang="zh-CN" altLang="en-US" sz="3600" dirty="0">
                <a:latin typeface="Comic Sans MS" panose="030F0702030302020204" pitchFamily="66" charset="0"/>
              </a:rPr>
              <a:t>     </a:t>
            </a:r>
            <a:r>
              <a:rPr lang="en-US" altLang="zh-CN" sz="3600" dirty="0">
                <a:latin typeface="Comic Sans MS" panose="030F0702030302020204" pitchFamily="66" charset="0"/>
              </a:rPr>
              <a:t>× 2  =     ×     =      </a:t>
            </a:r>
            <a:r>
              <a:rPr lang="zh-CN" altLang="en-US" sz="3600" dirty="0">
                <a:latin typeface="Comic Sans MS" panose="030F0702030302020204" pitchFamily="66" charset="0"/>
              </a:rPr>
              <a:t>（  ）</a:t>
            </a:r>
            <a:endParaRPr lang="zh-CN" altLang="en-US" sz="3600" dirty="0">
              <a:latin typeface="Comic Sans MS" panose="030F0702030302020204" pitchFamily="66" charset="0"/>
            </a:endParaRPr>
          </a:p>
          <a:p>
            <a:pPr marL="457200" indent="-457200">
              <a:lnSpc>
                <a:spcPts val="3800"/>
              </a:lnSpc>
              <a:buClrTx/>
              <a:buNone/>
            </a:pPr>
            <a:r>
              <a:rPr lang="zh-CN" altLang="en-US" sz="3600" dirty="0">
                <a:latin typeface="Comic Sans MS" panose="030F0702030302020204" pitchFamily="66" charset="0"/>
              </a:rPr>
              <a:t> </a:t>
            </a:r>
            <a:endParaRPr lang="zh-CN" altLang="en-US" sz="3600" dirty="0">
              <a:latin typeface="Comic Sans MS" panose="030F0702030302020204" pitchFamily="66" charset="0"/>
            </a:endParaRPr>
          </a:p>
          <a:p>
            <a:pPr marL="457200" indent="-457200">
              <a:lnSpc>
                <a:spcPts val="3800"/>
              </a:lnSpc>
              <a:buClrTx/>
              <a:buNone/>
            </a:pPr>
            <a:endParaRPr lang="zh-CN" altLang="en-US" sz="3600" dirty="0">
              <a:latin typeface="Comic Sans MS" panose="030F0702030302020204" pitchFamily="66" charset="0"/>
            </a:endParaRPr>
          </a:p>
          <a:p>
            <a:pPr marL="457200" indent="-457200">
              <a:lnSpc>
                <a:spcPts val="3800"/>
              </a:lnSpc>
              <a:buClrTx/>
            </a:pPr>
            <a:endParaRPr lang="zh-CN" altLang="en-US" sz="3600" dirty="0">
              <a:latin typeface="Comic Sans MS" panose="030F0702030302020204" pitchFamily="66" charset="0"/>
            </a:endParaRPr>
          </a:p>
          <a:p>
            <a:pPr marL="457200" indent="-457200">
              <a:lnSpc>
                <a:spcPts val="3800"/>
              </a:lnSpc>
              <a:buClrTx/>
            </a:pPr>
            <a:r>
              <a:rPr lang="en-US" altLang="zh-CN" sz="3600" dirty="0">
                <a:latin typeface="Comic Sans MS" panose="030F0702030302020204" pitchFamily="66" charset="0"/>
              </a:rPr>
              <a:t>③      ÷3  =    ×      =      </a:t>
            </a:r>
            <a:r>
              <a:rPr lang="zh-CN" altLang="en-US" sz="3600" dirty="0">
                <a:latin typeface="Comic Sans MS" panose="030F0702030302020204" pitchFamily="66" charset="0"/>
              </a:rPr>
              <a:t>（  ）</a:t>
            </a:r>
            <a:endParaRPr lang="zh-CN" altLang="en-US" dirty="0">
              <a:latin typeface="Comic Sans MS" panose="030F0702030302020204" pitchFamily="66" charset="0"/>
            </a:endParaRPr>
          </a:p>
        </p:txBody>
      </p:sp>
      <p:graphicFrame>
        <p:nvGraphicFramePr>
          <p:cNvPr id="94233" name="对象 94232"/>
          <p:cNvGraphicFramePr/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3" name="" r:id="rId1" imgW="114300" imgH="215265" progId="Equation.3">
                  <p:embed/>
                </p:oleObj>
              </mc:Choice>
              <mc:Fallback>
                <p:oleObj name="" r:id="rId1" imgW="114300" imgH="215265" progId="Equation.3">
                  <p:embed/>
                  <p:pic>
                    <p:nvPicPr>
                      <p:cNvPr id="0" name="图片 3082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4514850" y="3321050"/>
                        <a:ext cx="114300" cy="2159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4234" name="对象 94233"/>
          <p:cNvGraphicFramePr/>
          <p:nvPr/>
        </p:nvGraphicFramePr>
        <p:xfrm>
          <a:off x="2287588" y="1125538"/>
          <a:ext cx="665162" cy="1366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4" name="" r:id="rId3" imgW="152400" imgH="393065" progId="Equation.3">
                  <p:embed/>
                </p:oleObj>
              </mc:Choice>
              <mc:Fallback>
                <p:oleObj name="" r:id="rId3" imgW="152400" imgH="393065" progId="Equation.3">
                  <p:embed/>
                  <p:pic>
                    <p:nvPicPr>
                      <p:cNvPr id="0" name="图片 3083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287588" y="1125538"/>
                        <a:ext cx="665162" cy="1366837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4235" name="对象 94234"/>
          <p:cNvGraphicFramePr/>
          <p:nvPr/>
        </p:nvGraphicFramePr>
        <p:xfrm>
          <a:off x="4284663" y="1125538"/>
          <a:ext cx="557212" cy="1439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5" name="" r:id="rId5" imgW="152400" imgH="393065" progId="Equation.3">
                  <p:embed/>
                </p:oleObj>
              </mc:Choice>
              <mc:Fallback>
                <p:oleObj name="" r:id="rId5" imgW="152400" imgH="393065" progId="Equation.3">
                  <p:embed/>
                  <p:pic>
                    <p:nvPicPr>
                      <p:cNvPr id="0" name="图片 3084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284663" y="1125538"/>
                        <a:ext cx="557212" cy="1439862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4237" name="对象 94236"/>
          <p:cNvGraphicFramePr/>
          <p:nvPr/>
        </p:nvGraphicFramePr>
        <p:xfrm>
          <a:off x="2339975" y="3141663"/>
          <a:ext cx="619125" cy="1439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6" name="" r:id="rId6" imgW="152400" imgH="393065" progId="Equation.3">
                  <p:embed/>
                </p:oleObj>
              </mc:Choice>
              <mc:Fallback>
                <p:oleObj name="" r:id="rId6" imgW="152400" imgH="393065" progId="Equation.3">
                  <p:embed/>
                  <p:pic>
                    <p:nvPicPr>
                      <p:cNvPr id="0" name="图片 3085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2339975" y="3141663"/>
                        <a:ext cx="619125" cy="1439862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4238" name="对象 94237"/>
          <p:cNvGraphicFramePr/>
          <p:nvPr/>
        </p:nvGraphicFramePr>
        <p:xfrm>
          <a:off x="4375150" y="3141663"/>
          <a:ext cx="619125" cy="1439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7" name="" r:id="rId8" imgW="152400" imgH="393065" progId="Equation.3">
                  <p:embed/>
                </p:oleObj>
              </mc:Choice>
              <mc:Fallback>
                <p:oleObj name="" r:id="rId8" imgW="152400" imgH="393065" progId="Equation.3">
                  <p:embed/>
                  <p:pic>
                    <p:nvPicPr>
                      <p:cNvPr id="0" name="图片 3086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4375150" y="3141663"/>
                        <a:ext cx="619125" cy="1439862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4240" name="对象 94239"/>
          <p:cNvGraphicFramePr/>
          <p:nvPr/>
        </p:nvGraphicFramePr>
        <p:xfrm>
          <a:off x="5434013" y="3392488"/>
          <a:ext cx="419100" cy="790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8" name="" r:id="rId9" imgW="114300" imgH="215265" progId="Equation.3">
                  <p:embed/>
                </p:oleObj>
              </mc:Choice>
              <mc:Fallback>
                <p:oleObj name="" r:id="rId9" imgW="114300" imgH="215265" progId="Equation.3">
                  <p:embed/>
                  <p:pic>
                    <p:nvPicPr>
                      <p:cNvPr id="0" name="图片 3087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5434013" y="3392488"/>
                        <a:ext cx="419100" cy="79057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4241" name="对象 94240"/>
          <p:cNvGraphicFramePr/>
          <p:nvPr/>
        </p:nvGraphicFramePr>
        <p:xfrm>
          <a:off x="6219825" y="3068638"/>
          <a:ext cx="611188" cy="1584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9" name="" r:id="rId10" imgW="152400" imgH="393065" progId="Equation.3">
                  <p:embed/>
                </p:oleObj>
              </mc:Choice>
              <mc:Fallback>
                <p:oleObj name="" r:id="rId10" imgW="152400" imgH="393065" progId="Equation.3">
                  <p:embed/>
                  <p:pic>
                    <p:nvPicPr>
                      <p:cNvPr id="0" name="图片 3088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6219825" y="3068638"/>
                        <a:ext cx="611188" cy="158432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4242" name="对象 94241"/>
          <p:cNvGraphicFramePr/>
          <p:nvPr/>
        </p:nvGraphicFramePr>
        <p:xfrm>
          <a:off x="5467350" y="3797300"/>
          <a:ext cx="239713" cy="452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0" name="" r:id="rId12" imgW="114300" imgH="215265" progId="Equation.3">
                  <p:embed/>
                </p:oleObj>
              </mc:Choice>
              <mc:Fallback>
                <p:oleObj name="" r:id="rId12" imgW="114300" imgH="215265" progId="Equation.3">
                  <p:embed/>
                  <p:pic>
                    <p:nvPicPr>
                      <p:cNvPr id="0" name="图片 3089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5467350" y="3797300"/>
                        <a:ext cx="239713" cy="452438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4243" name="对象 94242"/>
          <p:cNvGraphicFramePr/>
          <p:nvPr/>
        </p:nvGraphicFramePr>
        <p:xfrm>
          <a:off x="5372100" y="3140075"/>
          <a:ext cx="558800" cy="1441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1" name="" r:id="rId13" imgW="152400" imgH="393065" progId="Equation.3">
                  <p:embed/>
                </p:oleObj>
              </mc:Choice>
              <mc:Fallback>
                <p:oleObj name="" r:id="rId13" imgW="152400" imgH="393065" progId="Equation.3">
                  <p:embed/>
                  <p:pic>
                    <p:nvPicPr>
                      <p:cNvPr id="0" name="图片 3090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5372100" y="3140075"/>
                        <a:ext cx="558800" cy="144145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4244" name="对象 94243"/>
          <p:cNvGraphicFramePr/>
          <p:nvPr/>
        </p:nvGraphicFramePr>
        <p:xfrm>
          <a:off x="2487613" y="4906963"/>
          <a:ext cx="465137" cy="788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2" name="" r:id="rId15" imgW="114300" imgH="215265" progId="Equation.3">
                  <p:embed/>
                </p:oleObj>
              </mc:Choice>
              <mc:Fallback>
                <p:oleObj name="" r:id="rId15" imgW="114300" imgH="215265" progId="Equation.3">
                  <p:embed/>
                  <p:pic>
                    <p:nvPicPr>
                      <p:cNvPr id="0" name="图片 3091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2487613" y="4906963"/>
                        <a:ext cx="465137" cy="788987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4245" name="对象 94244"/>
          <p:cNvGraphicFramePr/>
          <p:nvPr/>
        </p:nvGraphicFramePr>
        <p:xfrm>
          <a:off x="2339975" y="5013325"/>
          <a:ext cx="557213" cy="1439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3" name="" r:id="rId16" imgW="152400" imgH="393065" progId="Equation.3">
                  <p:embed/>
                </p:oleObj>
              </mc:Choice>
              <mc:Fallback>
                <p:oleObj name="" r:id="rId16" imgW="152400" imgH="393065" progId="Equation.3">
                  <p:embed/>
                  <p:pic>
                    <p:nvPicPr>
                      <p:cNvPr id="0" name="图片 3092"/>
                      <p:cNvPicPr/>
                      <p:nvPr/>
                    </p:nvPicPr>
                    <p:blipFill>
                      <a:blip r:embed="rId17"/>
                      <a:stretch>
                        <a:fillRect/>
                      </a:stretch>
                    </p:blipFill>
                    <p:spPr>
                      <a:xfrm>
                        <a:off x="2339975" y="5013325"/>
                        <a:ext cx="557213" cy="1439863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4246" name="对象 94245"/>
          <p:cNvGraphicFramePr/>
          <p:nvPr/>
        </p:nvGraphicFramePr>
        <p:xfrm>
          <a:off x="4302125" y="5013325"/>
          <a:ext cx="557213" cy="1439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4" name="" r:id="rId18" imgW="152400" imgH="393065" progId="Equation.3">
                  <p:embed/>
                </p:oleObj>
              </mc:Choice>
              <mc:Fallback>
                <p:oleObj name="" r:id="rId18" imgW="152400" imgH="393065" progId="Equation.3">
                  <p:embed/>
                  <p:pic>
                    <p:nvPicPr>
                      <p:cNvPr id="0" name="图片 3093"/>
                      <p:cNvPicPr/>
                      <p:nvPr/>
                    </p:nvPicPr>
                    <p:blipFill>
                      <a:blip r:embed="rId17"/>
                      <a:stretch>
                        <a:fillRect/>
                      </a:stretch>
                    </p:blipFill>
                    <p:spPr>
                      <a:xfrm>
                        <a:off x="4302125" y="5013325"/>
                        <a:ext cx="557213" cy="1439863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4247" name="对象 94246"/>
          <p:cNvGraphicFramePr/>
          <p:nvPr/>
        </p:nvGraphicFramePr>
        <p:xfrm>
          <a:off x="5164138" y="5338763"/>
          <a:ext cx="417512" cy="788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5" name="" r:id="rId19" imgW="114300" imgH="215265" progId="Equation.3">
                  <p:embed/>
                </p:oleObj>
              </mc:Choice>
              <mc:Fallback>
                <p:oleObj name="" r:id="rId19" imgW="114300" imgH="215265" progId="Equation.3">
                  <p:embed/>
                  <p:pic>
                    <p:nvPicPr>
                      <p:cNvPr id="0" name="图片 3094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5164138" y="5338763"/>
                        <a:ext cx="417512" cy="788987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4248" name="对象 94247"/>
          <p:cNvGraphicFramePr/>
          <p:nvPr/>
        </p:nvGraphicFramePr>
        <p:xfrm>
          <a:off x="5153025" y="5086350"/>
          <a:ext cx="484188" cy="1366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6" name="" r:id="rId20" imgW="139700" imgH="393700" progId="Equation.3">
                  <p:embed/>
                </p:oleObj>
              </mc:Choice>
              <mc:Fallback>
                <p:oleObj name="" r:id="rId20" imgW="139700" imgH="393700" progId="Equation.3">
                  <p:embed/>
                  <p:pic>
                    <p:nvPicPr>
                      <p:cNvPr id="0" name="图片 3095"/>
                      <p:cNvPicPr/>
                      <p:nvPr/>
                    </p:nvPicPr>
                    <p:blipFill>
                      <a:blip r:embed="rId21"/>
                      <a:stretch>
                        <a:fillRect/>
                      </a:stretch>
                    </p:blipFill>
                    <p:spPr>
                      <a:xfrm>
                        <a:off x="5153025" y="5086350"/>
                        <a:ext cx="484188" cy="1366838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4249" name="对象 94248"/>
          <p:cNvGraphicFramePr/>
          <p:nvPr/>
        </p:nvGraphicFramePr>
        <p:xfrm>
          <a:off x="6315075" y="5265738"/>
          <a:ext cx="419100" cy="790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7" name="" r:id="rId22" imgW="114300" imgH="215265" progId="Equation.3">
                  <p:embed/>
                </p:oleObj>
              </mc:Choice>
              <mc:Fallback>
                <p:oleObj name="" r:id="rId22" imgW="114300" imgH="215265" progId="Equation.3">
                  <p:embed/>
                  <p:pic>
                    <p:nvPicPr>
                      <p:cNvPr id="0" name="图片 3096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6315075" y="5265738"/>
                        <a:ext cx="419100" cy="79057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4250" name="对象 94249"/>
          <p:cNvGraphicFramePr/>
          <p:nvPr/>
        </p:nvGraphicFramePr>
        <p:xfrm>
          <a:off x="6372225" y="5013325"/>
          <a:ext cx="557213" cy="1439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8" name="" r:id="rId23" imgW="152400" imgH="393065" progId="Equation.3">
                  <p:embed/>
                </p:oleObj>
              </mc:Choice>
              <mc:Fallback>
                <p:oleObj name="" r:id="rId23" imgW="152400" imgH="393065" progId="Equation.3">
                  <p:embed/>
                  <p:pic>
                    <p:nvPicPr>
                      <p:cNvPr id="0" name="图片 3097"/>
                      <p:cNvPicPr/>
                      <p:nvPr/>
                    </p:nvPicPr>
                    <p:blipFill>
                      <a:blip r:embed="rId24"/>
                      <a:stretch>
                        <a:fillRect/>
                      </a:stretch>
                    </p:blipFill>
                    <p:spPr>
                      <a:xfrm>
                        <a:off x="6372225" y="5013325"/>
                        <a:ext cx="557213" cy="1439863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sndAc>
      <p:stSnd>
        <p:snd r:embed="rId25" name="click.wav"/>
      </p:stSnd>
    </p:sndAc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rotWithShape="0">
          <a:gsLst>
            <a:gs pos="0">
              <a:srgbClr val="FFFF00"/>
            </a:gs>
            <a:gs pos="100000">
              <a:srgbClr val="99FF33"/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/>
      <p:grpSp>
        <p:nvGrpSpPr>
          <p:cNvPr id="16391" name="组合 16390"/>
          <p:cNvGrpSpPr/>
          <p:nvPr/>
        </p:nvGrpSpPr>
        <p:grpSpPr>
          <a:xfrm>
            <a:off x="457200" y="1295400"/>
            <a:ext cx="8077200" cy="2057400"/>
            <a:chOff x="384" y="384"/>
            <a:chExt cx="4608" cy="1296"/>
          </a:xfrm>
        </p:grpSpPr>
        <p:grpSp>
          <p:nvGrpSpPr>
            <p:cNvPr id="16392" name="组合 16391"/>
            <p:cNvGrpSpPr/>
            <p:nvPr/>
          </p:nvGrpSpPr>
          <p:grpSpPr>
            <a:xfrm>
              <a:off x="384" y="384"/>
              <a:ext cx="4608" cy="1296"/>
              <a:chOff x="384" y="384"/>
              <a:chExt cx="4608" cy="1296"/>
            </a:xfrm>
          </p:grpSpPr>
          <p:sp>
            <p:nvSpPr>
              <p:cNvPr id="16393" name="文本框 16392"/>
              <p:cNvSpPr txBox="1"/>
              <p:nvPr/>
            </p:nvSpPr>
            <p:spPr>
              <a:xfrm>
                <a:off x="384" y="384"/>
                <a:ext cx="4608" cy="1018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en-US" altLang="zh-CN" sz="4000" b="1" dirty="0">
                    <a:latin typeface="Times New Roman" panose="02020603050405020304" pitchFamily="18" charset="0"/>
                  </a:rPr>
                  <a:t>3</a:t>
                </a:r>
                <a:r>
                  <a:rPr lang="zh-CN" altLang="en-US" sz="4000" b="1" dirty="0">
                    <a:latin typeface="Times New Roman" panose="02020603050405020304" pitchFamily="18" charset="0"/>
                  </a:rPr>
                  <a:t>、求未知数</a:t>
                </a:r>
                <a:r>
                  <a:rPr lang="en-US" altLang="zh-CN" sz="4000" b="1">
                    <a:latin typeface="Times New Roman" panose="02020603050405020304" pitchFamily="18" charset="0"/>
                  </a:rPr>
                  <a:t>X</a:t>
                </a:r>
                <a:endParaRPr lang="en-US" altLang="zh-CN" sz="4000" b="1">
                  <a:latin typeface="Times New Roman" panose="02020603050405020304" pitchFamily="18" charset="0"/>
                </a:endParaRPr>
              </a:p>
              <a:p>
                <a:pPr>
                  <a:spcBef>
                    <a:spcPct val="50000"/>
                  </a:spcBef>
                </a:pPr>
                <a:r>
                  <a:rPr lang="en-US" altLang="zh-CN" sz="4000" b="1">
                    <a:latin typeface="Times New Roman" panose="02020603050405020304" pitchFamily="18" charset="0"/>
                  </a:rPr>
                  <a:t>   ×8=</a:t>
                </a:r>
                <a:endParaRPr lang="en-US" altLang="zh-CN" sz="4000" b="1">
                  <a:latin typeface="Times New Roman" panose="02020603050405020304" pitchFamily="18" charset="0"/>
                </a:endParaRPr>
              </a:p>
            </p:txBody>
          </p:sp>
          <p:graphicFrame>
            <p:nvGraphicFramePr>
              <p:cNvPr id="16394" name="对象 16393"/>
              <p:cNvGraphicFramePr/>
              <p:nvPr/>
            </p:nvGraphicFramePr>
            <p:xfrm>
              <a:off x="1149" y="760"/>
              <a:ext cx="362" cy="447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3099" name="" r:id="rId1" imgW="114300" imgH="215265" progId="Equation.3">
                      <p:embed/>
                    </p:oleObj>
                  </mc:Choice>
                  <mc:Fallback>
                    <p:oleObj name="" r:id="rId1" imgW="114300" imgH="215265" progId="Equation.3">
                      <p:embed/>
                      <p:pic>
                        <p:nvPicPr>
                          <p:cNvPr id="0" name="图片 3098"/>
                          <p:cNvPicPr/>
                          <p:nvPr/>
                        </p:nvPicPr>
                        <p:blipFill>
                          <a:blip r:embed="rId2"/>
                          <a:stretch>
                            <a:fillRect/>
                          </a:stretch>
                        </p:blipFill>
                        <p:spPr>
                          <a:xfrm>
                            <a:off x="1149" y="760"/>
                            <a:ext cx="362" cy="447"/>
                          </a:xfrm>
                          <a:prstGeom prst="rect">
                            <a:avLst/>
                          </a:prstGeom>
                          <a:noFill/>
                          <a:ln w="38100">
                            <a:noFill/>
                            <a:miter/>
                          </a:ln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16395" name="对象 16394"/>
              <p:cNvGraphicFramePr/>
              <p:nvPr/>
            </p:nvGraphicFramePr>
            <p:xfrm>
              <a:off x="1344" y="816"/>
              <a:ext cx="483" cy="816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3100" name="" r:id="rId3" imgW="152400" imgH="393065" progId="Equation.3">
                      <p:embed/>
                    </p:oleObj>
                  </mc:Choice>
                  <mc:Fallback>
                    <p:oleObj name="" r:id="rId3" imgW="152400" imgH="393065" progId="Equation.3">
                      <p:embed/>
                      <p:pic>
                        <p:nvPicPr>
                          <p:cNvPr id="0" name="图片 3099"/>
                          <p:cNvPicPr/>
                          <p:nvPr/>
                        </p:nvPicPr>
                        <p:blipFill>
                          <a:blip r:embed="rId4"/>
                          <a:stretch>
                            <a:fillRect/>
                          </a:stretch>
                        </p:blipFill>
                        <p:spPr>
                          <a:xfrm>
                            <a:off x="1344" y="816"/>
                            <a:ext cx="483" cy="816"/>
                          </a:xfrm>
                          <a:prstGeom prst="rect">
                            <a:avLst/>
                          </a:prstGeom>
                          <a:noFill/>
                          <a:ln w="38100">
                            <a:noFill/>
                            <a:miter/>
                          </a:ln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16396" name="文本框 16395"/>
              <p:cNvSpPr txBox="1"/>
              <p:nvPr/>
            </p:nvSpPr>
            <p:spPr>
              <a:xfrm>
                <a:off x="2448" y="1008"/>
                <a:ext cx="1968" cy="442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en-US" altLang="zh-CN" sz="4000" b="1">
                    <a:latin typeface="Times New Roman" panose="02020603050405020304" pitchFamily="18" charset="0"/>
                  </a:rPr>
                  <a:t>10×  =</a:t>
                </a:r>
                <a:endParaRPr lang="en-US" altLang="zh-CN" sz="4000" b="1">
                  <a:latin typeface="Times New Roman" panose="02020603050405020304" pitchFamily="18" charset="0"/>
                </a:endParaRPr>
              </a:p>
            </p:txBody>
          </p:sp>
          <p:graphicFrame>
            <p:nvGraphicFramePr>
              <p:cNvPr id="16397" name="对象 16396"/>
              <p:cNvGraphicFramePr/>
              <p:nvPr/>
            </p:nvGraphicFramePr>
            <p:xfrm>
              <a:off x="3552" y="864"/>
              <a:ext cx="443" cy="816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3101" name="" r:id="rId5" imgW="139700" imgH="393700" progId="Equation.3">
                      <p:embed/>
                    </p:oleObj>
                  </mc:Choice>
                  <mc:Fallback>
                    <p:oleObj name="" r:id="rId5" imgW="139700" imgH="393700" progId="Equation.3">
                      <p:embed/>
                      <p:pic>
                        <p:nvPicPr>
                          <p:cNvPr id="0" name="图片 3100"/>
                          <p:cNvPicPr/>
                          <p:nvPr/>
                        </p:nvPicPr>
                        <p:blipFill>
                          <a:blip r:embed="rId6"/>
                          <a:stretch>
                            <a:fillRect/>
                          </a:stretch>
                        </p:blipFill>
                        <p:spPr>
                          <a:xfrm>
                            <a:off x="3552" y="864"/>
                            <a:ext cx="443" cy="816"/>
                          </a:xfrm>
                          <a:prstGeom prst="rect">
                            <a:avLst/>
                          </a:prstGeom>
                          <a:noFill/>
                          <a:ln w="38100">
                            <a:noFill/>
                            <a:miter/>
                          </a:ln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graphicFrame>
          <p:nvGraphicFramePr>
            <p:cNvPr id="16398" name="对象 16397"/>
            <p:cNvGraphicFramePr/>
            <p:nvPr/>
          </p:nvGraphicFramePr>
          <p:xfrm>
            <a:off x="432" y="1056"/>
            <a:ext cx="403" cy="29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02" name="" r:id="rId7" imgW="127000" imgH="139700" progId="Equation.3">
                    <p:embed/>
                  </p:oleObj>
                </mc:Choice>
                <mc:Fallback>
                  <p:oleObj name="" r:id="rId7" imgW="127000" imgH="139700" progId="Equation.3">
                    <p:embed/>
                    <p:pic>
                      <p:nvPicPr>
                        <p:cNvPr id="0" name="图片 3101"/>
                        <p:cNvPicPr/>
                        <p:nvPr/>
                      </p:nvPicPr>
                      <p:blipFill>
                        <a:blip r:embed="rId8"/>
                        <a:stretch>
                          <a:fillRect/>
                        </a:stretch>
                      </p:blipFill>
                      <p:spPr>
                        <a:xfrm>
                          <a:off x="432" y="1056"/>
                          <a:ext cx="403" cy="290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6399" name="对象 16398"/>
            <p:cNvGraphicFramePr/>
            <p:nvPr/>
          </p:nvGraphicFramePr>
          <p:xfrm>
            <a:off x="3024" y="1104"/>
            <a:ext cx="403" cy="29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03" name="" r:id="rId9" imgW="127000" imgH="139700" progId="Equation.3">
                    <p:embed/>
                  </p:oleObj>
                </mc:Choice>
                <mc:Fallback>
                  <p:oleObj name="" r:id="rId9" imgW="127000" imgH="139700" progId="Equation.3">
                    <p:embed/>
                    <p:pic>
                      <p:nvPicPr>
                        <p:cNvPr id="0" name="图片 3102"/>
                        <p:cNvPicPr/>
                        <p:nvPr/>
                      </p:nvPicPr>
                      <p:blipFill>
                        <a:blip r:embed="rId10"/>
                        <a:stretch>
                          <a:fillRect/>
                        </a:stretch>
                      </p:blipFill>
                      <p:spPr>
                        <a:xfrm>
                          <a:off x="3024" y="1104"/>
                          <a:ext cx="403" cy="290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</p:spTree>
  </p:cSld>
  <p:clrMapOvr>
    <a:masterClrMapping/>
  </p:clrMapOvr>
  <p:transition>
    <p:sndAc>
      <p:stSnd>
        <p:snd r:embed="rId11" name="click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500"/>
                                        <p:tgtEl>
                                          <p:spTgt spid="163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Crayons">
  <a:themeElements>
    <a:clrScheme name="">
      <a:dk1>
        <a:srgbClr val="000000"/>
      </a:dk1>
      <a:lt1>
        <a:srgbClr val="FFFFFF"/>
      </a:lt1>
      <a:dk2>
        <a:srgbClr val="FF0000"/>
      </a:dk2>
      <a:lt2>
        <a:srgbClr val="FFB800"/>
      </a:lt2>
      <a:accent1>
        <a:srgbClr val="FFEF66"/>
      </a:accent1>
      <a:accent2>
        <a:srgbClr val="000000"/>
      </a:accent2>
      <a:accent3>
        <a:srgbClr val="FFFFFF"/>
      </a:accent3>
      <a:accent4>
        <a:srgbClr val="000000"/>
      </a:accent4>
      <a:accent5>
        <a:srgbClr val="FFF5B9"/>
      </a:accent5>
      <a:accent6>
        <a:srgbClr val="000000"/>
      </a:accent6>
      <a:hlink>
        <a:srgbClr val="00B200"/>
      </a:hlink>
      <a:folHlink>
        <a:srgbClr val="703DFF"/>
      </a:folHlink>
    </a:clrScheme>
    <a:fontScheme name="">
      <a:majorFont>
        <a:latin typeface="Comic Sans MS"/>
        <a:ea typeface="宋体"/>
        <a:cs typeface=""/>
      </a:majorFont>
      <a:minorFont>
        <a:latin typeface="Comic Sans MS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000000"/>
        </a:dk1>
        <a:lt1>
          <a:srgbClr val="FFFFFF"/>
        </a:lt1>
        <a:dk2>
          <a:srgbClr val="FF0000"/>
        </a:dk2>
        <a:lt2>
          <a:srgbClr val="FFB800"/>
        </a:lt2>
        <a:accent1>
          <a:srgbClr val="FFEF66"/>
        </a:accent1>
        <a:accent2>
          <a:srgbClr val="000000"/>
        </a:accent2>
        <a:accent3>
          <a:srgbClr val="FFFFFF"/>
        </a:accent3>
        <a:accent4>
          <a:srgbClr val="000000"/>
        </a:accent4>
        <a:accent5>
          <a:srgbClr val="FFF5B9"/>
        </a:accent5>
        <a:accent6>
          <a:srgbClr val="000000"/>
        </a:accent6>
        <a:hlink>
          <a:srgbClr val="00B200"/>
        </a:hlink>
        <a:folHlink>
          <a:srgbClr val="703D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9CCFF"/>
        </a:lt2>
        <a:accent1>
          <a:srgbClr val="CCCCFF"/>
        </a:accent1>
        <a:accent2>
          <a:srgbClr val="000066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00005B"/>
        </a:accent6>
        <a:hlink>
          <a:srgbClr val="00B200"/>
        </a:hlink>
        <a:folHlink>
          <a:srgbClr val="CCFF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3399FF"/>
        </a:lt2>
        <a:accent1>
          <a:srgbClr val="CCECFF"/>
        </a:accent1>
        <a:accent2>
          <a:srgbClr val="008080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007272"/>
        </a:accent6>
        <a:hlink>
          <a:srgbClr val="009999"/>
        </a:hlink>
        <a:folHlink>
          <a:srgbClr val="33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336600"/>
        </a:lt1>
        <a:dk2>
          <a:srgbClr val="FFFFFF"/>
        </a:dk2>
        <a:lt2>
          <a:srgbClr val="808000"/>
        </a:lt2>
        <a:accent1>
          <a:srgbClr val="99CC00"/>
        </a:accent1>
        <a:accent2>
          <a:srgbClr val="003300"/>
        </a:accent2>
        <a:accent3>
          <a:srgbClr val="ADB9AA"/>
        </a:accent3>
        <a:accent4>
          <a:srgbClr val="DCDCDC"/>
        </a:accent4>
        <a:accent5>
          <a:srgbClr val="CAE2AA"/>
        </a:accent5>
        <a:accent6>
          <a:srgbClr val="002D00"/>
        </a:accent6>
        <a:hlink>
          <a:srgbClr val="CCCC00"/>
        </a:hlink>
        <a:folHlink>
          <a:srgbClr val="CCFF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3366"/>
        </a:lt1>
        <a:dk2>
          <a:srgbClr val="CCECFF"/>
        </a:dk2>
        <a:lt2>
          <a:srgbClr val="808080"/>
        </a:lt2>
        <a:accent1>
          <a:srgbClr val="33CCCC"/>
        </a:accent1>
        <a:accent2>
          <a:srgbClr val="006699"/>
        </a:accent2>
        <a:accent3>
          <a:srgbClr val="AAADB9"/>
        </a:accent3>
        <a:accent4>
          <a:srgbClr val="DCDCDC"/>
        </a:accent4>
        <a:accent5>
          <a:srgbClr val="ADE2E2"/>
        </a:accent5>
        <a:accent6>
          <a:srgbClr val="005B89"/>
        </a:accent6>
        <a:hlink>
          <a:srgbClr val="00FFFF"/>
        </a:hlink>
        <a:folHlink>
          <a:srgbClr val="0000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66"/>
        </a:lt1>
        <a:dk2>
          <a:srgbClr val="FFFFFF"/>
        </a:dk2>
        <a:lt2>
          <a:srgbClr val="6666FF"/>
        </a:lt2>
        <a:accent1>
          <a:srgbClr val="33CCFF"/>
        </a:accent1>
        <a:accent2>
          <a:srgbClr val="0000FF"/>
        </a:accent2>
        <a:accent3>
          <a:srgbClr val="AAAAB9"/>
        </a:accent3>
        <a:accent4>
          <a:srgbClr val="DCDCDC"/>
        </a:accent4>
        <a:accent5>
          <a:srgbClr val="ADE2FF"/>
        </a:accent5>
        <a:accent6>
          <a:srgbClr val="0000E5"/>
        </a:accent6>
        <a:hlink>
          <a:srgbClr val="FFFF99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80"/>
        </a:lt1>
        <a:dk2>
          <a:srgbClr val="FFFFFF"/>
        </a:dk2>
        <a:lt2>
          <a:srgbClr val="000000"/>
        </a:lt2>
        <a:accent1>
          <a:srgbClr val="CC66FF"/>
        </a:accent1>
        <a:accent2>
          <a:srgbClr val="990099"/>
        </a:accent2>
        <a:accent3>
          <a:srgbClr val="C1AAC1"/>
        </a:accent3>
        <a:accent4>
          <a:srgbClr val="DCDCDC"/>
        </a:accent4>
        <a:accent5>
          <a:srgbClr val="E2B9FF"/>
        </a:accent5>
        <a:accent6>
          <a:srgbClr val="890089"/>
        </a:accent6>
        <a:hlink>
          <a:srgbClr val="FF9900"/>
        </a:hlink>
        <a:folHlink>
          <a:srgbClr val="FF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FFFFCC"/>
        </a:dk2>
        <a:lt2>
          <a:srgbClr val="FF3300"/>
        </a:lt2>
        <a:accent1>
          <a:srgbClr val="FF7C80"/>
        </a:accent1>
        <a:accent2>
          <a:srgbClr val="990000"/>
        </a:accent2>
        <a:accent3>
          <a:srgbClr val="C1AAAA"/>
        </a:accent3>
        <a:accent4>
          <a:srgbClr val="DCDCDC"/>
        </a:accent4>
        <a:accent5>
          <a:srgbClr val="FFBFC1"/>
        </a:accent5>
        <a:accent6>
          <a:srgbClr val="890000"/>
        </a:accent6>
        <a:hlink>
          <a:srgbClr val="FF66CC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7"/>
      </a:accent6>
      <a:hlink>
        <a:srgbClr val="CCCCFF"/>
      </a:hlink>
      <a:folHlink>
        <a:srgbClr val="B2B2B2"/>
      </a:folHlink>
    </a:clrScheme>
    <a:fontScheme name="Cambria-Calibri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07-20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atMod val="350000"/>
                <a:shade val="99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Crayons</Template>
  <TotalTime>0</TotalTime>
  <Words>569</Words>
  <Application>WPS 演示</Application>
  <PresentationFormat>在屏幕上显示</PresentationFormat>
  <Paragraphs>67</Paragraphs>
  <Slides>9</Slides>
  <Notes>0</Notes>
  <HiddenSlides>0</HiddenSlides>
  <MMClips>0</MMClips>
  <ScaleCrop>false</ScaleCrop>
  <HeadingPairs>
    <vt:vector size="8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28</vt:i4>
      </vt:variant>
      <vt:variant>
        <vt:lpstr>幻灯片标题</vt:lpstr>
      </vt:variant>
      <vt:variant>
        <vt:i4>9</vt:i4>
      </vt:variant>
    </vt:vector>
  </HeadingPairs>
  <TitlesOfParts>
    <vt:vector size="45" baseType="lpstr">
      <vt:lpstr>Arial</vt:lpstr>
      <vt:lpstr>宋体</vt:lpstr>
      <vt:lpstr>Wingdings</vt:lpstr>
      <vt:lpstr>Times New Roman</vt:lpstr>
      <vt:lpstr>Comic Sans MS</vt:lpstr>
      <vt:lpstr>微软雅黑</vt:lpstr>
      <vt:lpstr>Arial Unicode MS</vt:lpstr>
      <vt:lpstr>Crayons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eway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ty</dc:creator>
  <cp:lastModifiedBy>Administrator</cp:lastModifiedBy>
  <cp:revision>63</cp:revision>
  <dcterms:created xsi:type="dcterms:W3CDTF">2004-09-15T04:38:52Z</dcterms:created>
  <dcterms:modified xsi:type="dcterms:W3CDTF">2017-10-20T03:23:45Z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2052-10.1.0.6875</vt:lpwstr>
  </property>
</Properties>
</file>