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99FF"/>
    <a:srgbClr val="3366FF"/>
    <a:srgbClr val="FF00FF"/>
    <a:srgbClr val="009900"/>
    <a:srgbClr val="FFFF00"/>
    <a:srgbClr val="66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页脚占位符 307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7" name="灯片编号占位符 307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5293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1" name="文本框 1030"/>
          <p:cNvSpPr txBox="1"/>
          <p:nvPr userDrawn="1"/>
        </p:nvSpPr>
        <p:spPr>
          <a:xfrm>
            <a:off x="5499100" y="6284913"/>
            <a:ext cx="1809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数学</a:t>
            </a:r>
            <a:r>
              <a:rPr lang="zh-CN" altLang="en-US" sz="200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小班下册</a:t>
            </a:r>
            <a:endParaRPr lang="zh-CN" altLang="en-US" sz="200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32" name="文本框 1031"/>
          <p:cNvSpPr txBox="1"/>
          <p:nvPr userDrawn="1"/>
        </p:nvSpPr>
        <p:spPr>
          <a:xfrm>
            <a:off x="735013" y="6170613"/>
            <a:ext cx="4629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033" name="文本框 1032"/>
          <p:cNvSpPr txBox="1"/>
          <p:nvPr userDrawn="1"/>
        </p:nvSpPr>
        <p:spPr>
          <a:xfrm>
            <a:off x="1774825" y="6375400"/>
            <a:ext cx="315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临泽县第二幼儿园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　</a:t>
            </a:r>
            <a:r>
              <a:rPr lang="zh-CN" altLang="en-US" sz="1800" b="1" dirty="0">
                <a:solidFill>
                  <a:srgbClr val="FF33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崔　霞</a:t>
            </a:r>
            <a:endParaRPr lang="zh-CN" altLang="en-US" sz="1800" b="1" dirty="0">
              <a:solidFill>
                <a:srgbClr val="FF3300"/>
              </a:solidFill>
              <a:latin typeface="Arial" panose="020B0604020202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034" name="直接连接符 1033"/>
          <p:cNvSpPr/>
          <p:nvPr userDrawn="1"/>
        </p:nvSpPr>
        <p:spPr>
          <a:xfrm>
            <a:off x="0" y="6308725"/>
            <a:ext cx="9144000" cy="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5" name="直接连接符 1034"/>
          <p:cNvSpPr/>
          <p:nvPr userDrawn="1"/>
        </p:nvSpPr>
        <p:spPr>
          <a:xfrm>
            <a:off x="0" y="476250"/>
            <a:ext cx="9144000" cy="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6" name="文本框 1035"/>
          <p:cNvSpPr txBox="1"/>
          <p:nvPr userDrawn="1"/>
        </p:nvSpPr>
        <p:spPr>
          <a:xfrm>
            <a:off x="87313" y="-49212"/>
            <a:ext cx="5899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400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幼儿园教育活动幼儿用书（</a:t>
            </a:r>
            <a:r>
              <a:rPr lang="en-US" altLang="zh-CN" sz="2400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2002</a:t>
            </a:r>
            <a:r>
              <a:rPr lang="zh-CN" altLang="en-US" sz="2400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年修订版）</a:t>
            </a:r>
            <a:endParaRPr lang="zh-CN" altLang="en-US" sz="2400" dirty="0">
              <a:solidFill>
                <a:srgbClr val="FF33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rgbClr val="FF33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GIF"/><Relationship Id="rId2" Type="http://schemas.openxmlformats.org/officeDocument/2006/relationships/slide" Target="slide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GIF"/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5.GIF"/><Relationship Id="rId6" Type="http://schemas.openxmlformats.org/officeDocument/2006/relationships/image" Target="../media/image17.png"/><Relationship Id="rId5" Type="http://schemas.microsoft.com/office/2007/relationships/media" Target="file:///E:\&#25945;&#23398;&#36164;&#28304;&#24211;\4&#22768;&#38899;&#32032;&#26448;\&#29483;.wav" TargetMode="External"/><Relationship Id="rId4" Type="http://schemas.openxmlformats.org/officeDocument/2006/relationships/audio" Target="file:///E:\&#25945;&#23398;&#36164;&#28304;&#24211;\4&#22768;&#38899;&#32032;&#26448;\&#29483;.wav" TargetMode="External"/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2" name="文本框 2051"/>
          <p:cNvSpPr txBox="1"/>
          <p:nvPr/>
        </p:nvSpPr>
        <p:spPr>
          <a:xfrm>
            <a:off x="2195513" y="587375"/>
            <a:ext cx="5060950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96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数　　学</a:t>
            </a:r>
            <a:endParaRPr lang="zh-CN" altLang="en-US" sz="9600" dirty="0">
              <a:solidFill>
                <a:srgbClr val="FFFF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053" name="文本框 2052"/>
          <p:cNvSpPr txBox="1"/>
          <p:nvPr/>
        </p:nvSpPr>
        <p:spPr>
          <a:xfrm>
            <a:off x="2679700" y="2498725"/>
            <a:ext cx="33321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2054" name="文本框 2053"/>
          <p:cNvSpPr txBox="1"/>
          <p:nvPr/>
        </p:nvSpPr>
        <p:spPr>
          <a:xfrm>
            <a:off x="2627313" y="2016125"/>
            <a:ext cx="429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solidFill>
                  <a:srgbClr val="FFFF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（小　班　下　册）</a:t>
            </a:r>
            <a:endParaRPr lang="zh-CN" altLang="en-US" sz="3600" dirty="0">
              <a:solidFill>
                <a:srgbClr val="FFFF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055" name="文本框 2054"/>
          <p:cNvSpPr txBox="1"/>
          <p:nvPr/>
        </p:nvSpPr>
        <p:spPr>
          <a:xfrm>
            <a:off x="1476375" y="2852738"/>
            <a:ext cx="6280150" cy="1555750"/>
          </a:xfrm>
          <a:prstGeom prst="rect">
            <a:avLst/>
          </a:prstGeom>
          <a:noFill/>
          <a:ln w="9525">
            <a:noFill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t">
            <a:spAutoFit/>
          </a:bodyPr>
          <a:p>
            <a:r>
              <a:rPr lang="zh-CN" altLang="en-US" sz="9600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苹果</a:t>
            </a:r>
            <a:r>
              <a:rPr lang="zh-CN" altLang="en-US" sz="9600" dirty="0">
                <a:solidFill>
                  <a:srgbClr val="FFFF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和</a:t>
            </a:r>
            <a:r>
              <a:rPr lang="zh-CN" altLang="en-US" sz="9600" dirty="0">
                <a:solidFill>
                  <a:srgbClr val="FF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桃子</a:t>
            </a:r>
            <a:endParaRPr lang="zh-CN" altLang="en-US" sz="9600" dirty="0">
              <a:solidFill>
                <a:srgbClr val="FF00FF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2061" name="图片 2060" descr="未标题-1 拷贝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456" r="36855"/>
          <a:stretch>
            <a:fillRect/>
          </a:stretch>
        </p:blipFill>
        <p:spPr>
          <a:xfrm rot="-166478">
            <a:off x="755650" y="4627563"/>
            <a:ext cx="1727200" cy="2230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2" name="图片 2061" descr="pqyt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62334">
            <a:off x="6659563" y="4148138"/>
            <a:ext cx="2087562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3" name="图片 2062" descr="ANIEYE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375" y="5229225"/>
            <a:ext cx="1512888" cy="777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4" name="图片 2063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2450" y="6096000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40" name="文本框 14339"/>
          <p:cNvSpPr txBox="1"/>
          <p:nvPr/>
        </p:nvSpPr>
        <p:spPr>
          <a:xfrm>
            <a:off x="395288" y="1844675"/>
            <a:ext cx="8108950" cy="2073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课件制作人：</a:t>
            </a:r>
            <a:r>
              <a:rPr lang="zh-CN" altLang="en-US" sz="54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崔　　霞</a:t>
            </a:r>
            <a:endParaRPr lang="zh-CN" altLang="en-US" sz="5400" dirty="0">
              <a:solidFill>
                <a:srgbClr val="FFFF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endParaRPr lang="zh-CN" altLang="en-US" sz="280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单　　　位：</a:t>
            </a:r>
            <a:r>
              <a:rPr lang="zh-CN" altLang="en-US" sz="4800" dirty="0">
                <a:solidFill>
                  <a:srgbClr val="FFFF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临泽县第二幼儿园</a:t>
            </a:r>
            <a:endParaRPr lang="zh-CN" altLang="en-US" sz="4800" dirty="0">
              <a:solidFill>
                <a:srgbClr val="FFFF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pic>
        <p:nvPicPr>
          <p:cNvPr id="14341" name="图片 14340" descr="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rgbClr val="66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5124" name="文本框 5123"/>
          <p:cNvSpPr txBox="1"/>
          <p:nvPr/>
        </p:nvSpPr>
        <p:spPr>
          <a:xfrm>
            <a:off x="539750" y="1341438"/>
            <a:ext cx="22320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179388" y="765175"/>
            <a:ext cx="87185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小朋友，你们能说出下面图中的是什么东西吗？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5126" name="图片 5125" descr="未标题-1 拷贝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6013" y="1484313"/>
            <a:ext cx="3600450" cy="360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0" name="图片 5129" descr="200x164_2179d92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28775"/>
            <a:ext cx="3600450" cy="3130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1" name="椭圆形标注 5130"/>
          <p:cNvSpPr/>
          <p:nvPr/>
        </p:nvSpPr>
        <p:spPr>
          <a:xfrm flipH="1">
            <a:off x="250825" y="1557338"/>
            <a:ext cx="1944688" cy="649287"/>
          </a:xfrm>
          <a:prstGeom prst="wedgeEllipseCallout">
            <a:avLst>
              <a:gd name="adj1" fmla="val -34245"/>
              <a:gd name="adj2" fmla="val 9205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点我呀？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5132" name="椭圆形标注 5131"/>
          <p:cNvSpPr/>
          <p:nvPr/>
        </p:nvSpPr>
        <p:spPr>
          <a:xfrm flipH="1">
            <a:off x="8316913" y="2133600"/>
            <a:ext cx="684212" cy="2232025"/>
          </a:xfrm>
          <a:prstGeom prst="wedgeEllipseCallout">
            <a:avLst>
              <a:gd name="adj1" fmla="val 117977"/>
              <a:gd name="adj2" fmla="val 362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点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  <a:p>
            <a:pPr algn="ctr"/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我　　　　　　　呀？</a:t>
            </a:r>
            <a:endParaRPr lang="zh-CN" altLang="en-US" sz="2400" dirty="0">
              <a:solidFill>
                <a:srgbClr val="FF33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5133" name="矩形 5132"/>
          <p:cNvSpPr/>
          <p:nvPr/>
        </p:nvSpPr>
        <p:spPr>
          <a:xfrm>
            <a:off x="1187450" y="4732338"/>
            <a:ext cx="2012950" cy="11890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7200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苹果</a:t>
            </a:r>
            <a:endParaRPr lang="zh-CN" altLang="en-US" sz="7200" dirty="0">
              <a:solidFill>
                <a:srgbClr val="FF33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34" name="矩形 5133"/>
          <p:cNvSpPr/>
          <p:nvPr/>
        </p:nvSpPr>
        <p:spPr>
          <a:xfrm>
            <a:off x="5508625" y="4810125"/>
            <a:ext cx="2012950" cy="11890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7200" dirty="0">
                <a:solidFill>
                  <a:schemeClr val="folHlink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桃子</a:t>
            </a:r>
            <a:endParaRPr lang="zh-CN" altLang="en-US" sz="7200" dirty="0">
              <a:solidFill>
                <a:schemeClr val="folHlink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5135" name="图片 5134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516563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rgbClr val="3366FF"/>
            </a:gs>
            <a:gs pos="100000">
              <a:srgbClr val="66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8" name="文本框 6147"/>
          <p:cNvSpPr txBox="1"/>
          <p:nvPr/>
        </p:nvSpPr>
        <p:spPr>
          <a:xfrm>
            <a:off x="179388" y="549275"/>
            <a:ext cx="83121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　　小朋友，谁能给我们说一下，下面的三个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苹果中哪个最大，哪个最小？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6149" name="图片 6148" descr="未标题-1 拷贝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908050"/>
            <a:ext cx="4716463" cy="4716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图片 6149" descr="未标题-1 拷贝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163" y="1268413"/>
            <a:ext cx="3600450" cy="360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图片 6150" descr="未标题-1 拷贝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5738" y="2852738"/>
            <a:ext cx="2735262" cy="2735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2" name="文本框 6151"/>
          <p:cNvSpPr txBox="1"/>
          <p:nvPr/>
        </p:nvSpPr>
        <p:spPr>
          <a:xfrm>
            <a:off x="879475" y="5307013"/>
            <a:ext cx="1028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1116013" y="5021263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154" name="文本框 6153"/>
          <p:cNvSpPr txBox="1"/>
          <p:nvPr/>
        </p:nvSpPr>
        <p:spPr>
          <a:xfrm>
            <a:off x="4408488" y="5170488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155" name="文本框 6154"/>
          <p:cNvSpPr txBox="1"/>
          <p:nvPr/>
        </p:nvSpPr>
        <p:spPr>
          <a:xfrm>
            <a:off x="7235825" y="42926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6156" name="图片 6155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516563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7172" name="文本框 7171"/>
          <p:cNvSpPr txBox="1"/>
          <p:nvPr/>
        </p:nvSpPr>
        <p:spPr>
          <a:xfrm>
            <a:off x="0" y="692150"/>
            <a:ext cx="83121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　　　你能说出苹果的大小是通过你头部的那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一个部位得出的结果吗？</a:t>
            </a:r>
            <a:endParaRPr lang="zh-CN" altLang="en-US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7173" name="图片 7172" descr="7_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1916113"/>
            <a:ext cx="3313113" cy="3248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椭圆形标注 7173"/>
          <p:cNvSpPr/>
          <p:nvPr/>
        </p:nvSpPr>
        <p:spPr>
          <a:xfrm>
            <a:off x="6804025" y="4005263"/>
            <a:ext cx="1582738" cy="719137"/>
          </a:xfrm>
          <a:prstGeom prst="wedgeEllipseCallout">
            <a:avLst>
              <a:gd name="adj1" fmla="val -209380"/>
              <a:gd name="adj2" fmla="val 3123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嘴巴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椭圆形标注 7174"/>
          <p:cNvSpPr/>
          <p:nvPr/>
        </p:nvSpPr>
        <p:spPr>
          <a:xfrm>
            <a:off x="250825" y="4652963"/>
            <a:ext cx="1582738" cy="719137"/>
          </a:xfrm>
          <a:prstGeom prst="wedgeEllipseCallout">
            <a:avLst>
              <a:gd name="adj1" fmla="val 185005"/>
              <a:gd name="adj2" fmla="val -10386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鼻子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椭圆形标注 7175"/>
          <p:cNvSpPr/>
          <p:nvPr/>
        </p:nvSpPr>
        <p:spPr>
          <a:xfrm>
            <a:off x="6588125" y="1628775"/>
            <a:ext cx="1582738" cy="719138"/>
          </a:xfrm>
          <a:prstGeom prst="wedgeEllipseCallout">
            <a:avLst>
              <a:gd name="adj1" fmla="val -126630"/>
              <a:gd name="adj2" fmla="val 28929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耳朵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椭圆形标注 7176"/>
          <p:cNvSpPr/>
          <p:nvPr/>
        </p:nvSpPr>
        <p:spPr>
          <a:xfrm>
            <a:off x="323850" y="2205038"/>
            <a:ext cx="1582738" cy="719137"/>
          </a:xfrm>
          <a:prstGeom prst="wedgeEllipseCallout">
            <a:avLst>
              <a:gd name="adj1" fmla="val 162940"/>
              <a:gd name="adj2" fmla="val 17626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眼睛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7178" name="图片 7177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988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66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196" name="文本框 8195"/>
          <p:cNvSpPr txBox="1"/>
          <p:nvPr/>
        </p:nvSpPr>
        <p:spPr>
          <a:xfrm>
            <a:off x="179388" y="692150"/>
            <a:ext cx="87137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　　那让我们一起来说一说下面这些小动物是什么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?</a:t>
            </a:r>
            <a:r>
              <a:rPr lang="zh-CN" alt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哪个最大、哪个最小</a:t>
            </a:r>
            <a:r>
              <a:rPr lang="en-US" altLang="zh-CN" sz="3200" b="1" dirty="0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?</a:t>
            </a:r>
            <a:endParaRPr lang="en-US" altLang="zh-CN" sz="3200" b="1" dirty="0">
              <a:solidFill>
                <a:srgbClr val="FFFF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8197" name="图片 8196" descr="frog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51500" y="2387600"/>
            <a:ext cx="3192463" cy="269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图片 8197" descr="frog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2157413"/>
            <a:ext cx="2590800" cy="2189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图片 8198" descr="frog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00" y="2924175"/>
            <a:ext cx="1608138" cy="1358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文本框 8200"/>
          <p:cNvSpPr txBox="1"/>
          <p:nvPr/>
        </p:nvSpPr>
        <p:spPr>
          <a:xfrm>
            <a:off x="847725" y="44323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202" name="文本框 8201"/>
          <p:cNvSpPr txBox="1"/>
          <p:nvPr/>
        </p:nvSpPr>
        <p:spPr>
          <a:xfrm>
            <a:off x="3995738" y="45085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203" name="文本框 8202"/>
          <p:cNvSpPr txBox="1"/>
          <p:nvPr/>
        </p:nvSpPr>
        <p:spPr>
          <a:xfrm>
            <a:off x="6948488" y="5084763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8204" name="图片 8203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rgbClr val="66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9222" name="图片 9221" descr="12rabbit0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692150"/>
            <a:ext cx="3563937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4" name="图片 9223" descr="12rabbit0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1052513"/>
            <a:ext cx="1871663" cy="1011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5" name="图片 9224" descr="12rabbit0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2852738"/>
            <a:ext cx="6335713" cy="3421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6" name="文本框 9225"/>
          <p:cNvSpPr txBox="1"/>
          <p:nvPr/>
        </p:nvSpPr>
        <p:spPr>
          <a:xfrm>
            <a:off x="1042988" y="2060575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227" name="文本框 9226"/>
          <p:cNvSpPr txBox="1"/>
          <p:nvPr/>
        </p:nvSpPr>
        <p:spPr>
          <a:xfrm>
            <a:off x="8486775" y="25654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228" name="文本框 9227"/>
          <p:cNvSpPr txBox="1"/>
          <p:nvPr/>
        </p:nvSpPr>
        <p:spPr>
          <a:xfrm>
            <a:off x="7019925" y="5157788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9229" name="图片 9228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3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rgbClr val="3366FF"/>
            </a:gs>
            <a:gs pos="100000">
              <a:srgbClr val="66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10244" name="图片 10243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1196975"/>
            <a:ext cx="1511300" cy="933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10244" descr="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3068638"/>
            <a:ext cx="6192838" cy="280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图片 10246" descr="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25" y="404813"/>
            <a:ext cx="2592388" cy="2808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8" name="文本框 10247"/>
          <p:cNvSpPr txBox="1"/>
          <p:nvPr/>
        </p:nvSpPr>
        <p:spPr>
          <a:xfrm>
            <a:off x="684213" y="2276475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249" name="文本框 10248"/>
          <p:cNvSpPr txBox="1"/>
          <p:nvPr/>
        </p:nvSpPr>
        <p:spPr>
          <a:xfrm>
            <a:off x="7667625" y="1916113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250" name="文本框 10249"/>
          <p:cNvSpPr txBox="1"/>
          <p:nvPr/>
        </p:nvSpPr>
        <p:spPr>
          <a:xfrm>
            <a:off x="6877050" y="5157788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252" name="图片 10251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7988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rgbClr val="66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12293" name="图片 12292" descr="gif1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836613"/>
            <a:ext cx="2736850" cy="2478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4" name="图片 12293" descr="gif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575" y="1557338"/>
            <a:ext cx="2714625" cy="3455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5" name="图片 12294" descr="gif1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925" y="1989138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文本框 12295"/>
          <p:cNvSpPr txBox="1"/>
          <p:nvPr/>
        </p:nvSpPr>
        <p:spPr>
          <a:xfrm>
            <a:off x="971550" y="36449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4356100" y="5084763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298" name="文本框 12297"/>
          <p:cNvSpPr txBox="1"/>
          <p:nvPr/>
        </p:nvSpPr>
        <p:spPr>
          <a:xfrm>
            <a:off x="7308850" y="36449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2300" name="猫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820150" y="6534150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1" name="图片 12300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7988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8" fill="hold"/>
                                        <p:tgtEl>
                                          <p:spTgt spid="12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13316" name="图片 13315" descr="gif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395288" y="692150"/>
            <a:ext cx="4897437" cy="2820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图片 13316" descr="gif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5963" y="1773238"/>
            <a:ext cx="1871662" cy="1077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图片 13317" descr="gif0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9475" y="3933825"/>
            <a:ext cx="3313113" cy="1908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文本框 13318"/>
          <p:cNvSpPr txBox="1"/>
          <p:nvPr/>
        </p:nvSpPr>
        <p:spPr>
          <a:xfrm>
            <a:off x="1547813" y="3429000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6948488" y="5157788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321" name="文本框 13320"/>
          <p:cNvSpPr txBox="1"/>
          <p:nvPr/>
        </p:nvSpPr>
        <p:spPr>
          <a:xfrm>
            <a:off x="8243888" y="2492375"/>
            <a:ext cx="6572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sz="6000">
              <a:solidFill>
                <a:srgbClr val="FF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3322" name="图片 13321" descr="00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988" y="5445125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华文行楷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WPS 演示</Application>
  <PresentationFormat>在屏幕上显示</PresentationFormat>
  <Paragraphs>73</Paragraphs>
  <Slides>10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华文行楷</vt:lpstr>
      <vt:lpstr>隶书</vt:lpstr>
      <vt:lpstr>华文楷体</vt:lpstr>
      <vt:lpstr>华文新魏</vt:lpstr>
      <vt:lpstr>华文隶书</vt:lpstr>
      <vt:lpstr>华文中宋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鸭暖中学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幻影</dc:creator>
  <cp:lastModifiedBy>Administrator</cp:lastModifiedBy>
  <cp:revision>6</cp:revision>
  <dcterms:created xsi:type="dcterms:W3CDTF">2004-07-06T00:52:46Z</dcterms:created>
  <dcterms:modified xsi:type="dcterms:W3CDTF">2017-10-20T02:44:46Z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