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99FF"/>
    <a:srgbClr val="3366FF"/>
    <a:srgbClr val="FF00FF"/>
    <a:srgbClr val="009900"/>
    <a:srgbClr val="FFFF00"/>
    <a:srgbClr val="66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48" d="100"/>
          <a:sy n="4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075" name="日期占位符 307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076" name="页脚占位符 307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077" name="灯片编号占位符 307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74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5293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1" name="文本框 1030"/>
          <p:cNvSpPr txBox="1"/>
          <p:nvPr userDrawn="1"/>
        </p:nvSpPr>
        <p:spPr>
          <a:xfrm>
            <a:off x="5499100" y="6284913"/>
            <a:ext cx="18097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2400" dirty="0">
                <a:solidFill>
                  <a:srgbClr val="FF33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数学</a:t>
            </a:r>
            <a:r>
              <a:rPr lang="zh-CN" altLang="en-US" sz="2000" dirty="0">
                <a:solidFill>
                  <a:srgbClr val="FF33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小班下册</a:t>
            </a:r>
            <a:endParaRPr lang="zh-CN" altLang="en-US" sz="2000" dirty="0">
              <a:solidFill>
                <a:srgbClr val="FF33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032" name="文本框 1031"/>
          <p:cNvSpPr txBox="1"/>
          <p:nvPr userDrawn="1"/>
        </p:nvSpPr>
        <p:spPr>
          <a:xfrm>
            <a:off x="735013" y="6170613"/>
            <a:ext cx="46291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1033" name="文本框 1032"/>
          <p:cNvSpPr txBox="1"/>
          <p:nvPr userDrawn="1"/>
        </p:nvSpPr>
        <p:spPr>
          <a:xfrm>
            <a:off x="1774825" y="6375400"/>
            <a:ext cx="31559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1800" dirty="0">
                <a:solidFill>
                  <a:srgbClr val="FF33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临泽县第二幼儿园</a:t>
            </a:r>
            <a:r>
              <a:rPr lang="zh-CN" altLang="en-US" sz="1800" dirty="0">
                <a:solidFill>
                  <a:srgbClr val="FF3300"/>
                </a:solidFill>
                <a:latin typeface="Arial" panose="020B0604020202020204" pitchFamily="34" charset="0"/>
              </a:rPr>
              <a:t>　</a:t>
            </a:r>
            <a:r>
              <a:rPr lang="zh-CN" altLang="en-US" sz="1800" dirty="0">
                <a:solidFill>
                  <a:srgbClr val="FF3300"/>
                </a:solidFill>
                <a:latin typeface="Arial" panose="020B0604020202020204" pitchFamily="34" charset="0"/>
                <a:ea typeface="华文楷体" panose="02010600040101010101" pitchFamily="2" charset="-122"/>
              </a:rPr>
              <a:t>　</a:t>
            </a:r>
            <a:r>
              <a:rPr lang="zh-CN" altLang="en-US" sz="1800" b="1" dirty="0">
                <a:solidFill>
                  <a:srgbClr val="FF3300"/>
                </a:solidFill>
                <a:latin typeface="Arial" panose="020B0604020202020204" pitchFamily="34" charset="0"/>
                <a:ea typeface="华文楷体" panose="02010600040101010101" pitchFamily="2" charset="-122"/>
              </a:rPr>
              <a:t>崔　霞</a:t>
            </a:r>
            <a:endParaRPr lang="zh-CN" altLang="en-US" sz="1800" b="1" dirty="0">
              <a:solidFill>
                <a:srgbClr val="FF3300"/>
              </a:solidFill>
              <a:latin typeface="Arial" panose="020B0604020202020204" pitchFamily="34" charset="0"/>
              <a:ea typeface="华文楷体" panose="02010600040101010101" pitchFamily="2" charset="-122"/>
            </a:endParaRPr>
          </a:p>
        </p:txBody>
      </p:sp>
      <p:sp>
        <p:nvSpPr>
          <p:cNvPr id="1034" name="直接连接符 1033"/>
          <p:cNvSpPr/>
          <p:nvPr userDrawn="1"/>
        </p:nvSpPr>
        <p:spPr>
          <a:xfrm>
            <a:off x="0" y="6308725"/>
            <a:ext cx="9144000" cy="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5" name="直接连接符 1034"/>
          <p:cNvSpPr/>
          <p:nvPr userDrawn="1"/>
        </p:nvSpPr>
        <p:spPr>
          <a:xfrm>
            <a:off x="0" y="476250"/>
            <a:ext cx="9144000" cy="0"/>
          </a:xfrm>
          <a:prstGeom prst="line">
            <a:avLst/>
          </a:prstGeom>
          <a:ln w="5715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6" name="文本框 1035"/>
          <p:cNvSpPr txBox="1"/>
          <p:nvPr userDrawn="1"/>
        </p:nvSpPr>
        <p:spPr>
          <a:xfrm>
            <a:off x="87313" y="-49212"/>
            <a:ext cx="5899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2400" dirty="0">
                <a:solidFill>
                  <a:srgbClr val="FF33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幼儿园教育活动幼儿用书（</a:t>
            </a:r>
            <a:r>
              <a:rPr lang="en-US" altLang="zh-CN" sz="2400" dirty="0">
                <a:solidFill>
                  <a:srgbClr val="FF33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2002</a:t>
            </a:r>
            <a:r>
              <a:rPr lang="zh-CN" altLang="en-US" sz="2400" dirty="0">
                <a:solidFill>
                  <a:srgbClr val="FF33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年修订版）</a:t>
            </a:r>
            <a:endParaRPr lang="zh-CN" altLang="en-US" sz="2400" dirty="0">
              <a:solidFill>
                <a:srgbClr val="FF33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rgbClr val="FF3300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9.GIF"/><Relationship Id="rId2" Type="http://schemas.openxmlformats.org/officeDocument/2006/relationships/slide" Target="slide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GIF"/><Relationship Id="rId2" Type="http://schemas.openxmlformats.org/officeDocument/2006/relationships/image" Target="../media/image7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1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1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1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GIF"/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5.GIF"/><Relationship Id="rId6" Type="http://schemas.openxmlformats.org/officeDocument/2006/relationships/image" Target="../media/image17.png"/><Relationship Id="rId5" Type="http://schemas.microsoft.com/office/2007/relationships/media" Target="file:///E:\&#25945;&#23398;&#36164;&#28304;&#24211;\4&#22768;&#38899;&#32032;&#26448;\&#29483;.wav" TargetMode="External"/><Relationship Id="rId4" Type="http://schemas.openxmlformats.org/officeDocument/2006/relationships/audio" Target="file:///E:\&#25945;&#23398;&#36164;&#28304;&#24211;\4&#22768;&#38899;&#32032;&#26448;\&#29483;.wav" TargetMode="External"/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1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2" name="文本框 2051"/>
          <p:cNvSpPr txBox="1"/>
          <p:nvPr/>
        </p:nvSpPr>
        <p:spPr>
          <a:xfrm>
            <a:off x="2195513" y="587375"/>
            <a:ext cx="5060950" cy="15557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9600" dirty="0">
                <a:solidFill>
                  <a:srgbClr val="FFFF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数　　学</a:t>
            </a:r>
            <a:endParaRPr lang="zh-CN" altLang="en-US" sz="9600" dirty="0">
              <a:solidFill>
                <a:srgbClr val="FFFF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2053" name="文本框 2052"/>
          <p:cNvSpPr txBox="1"/>
          <p:nvPr/>
        </p:nvSpPr>
        <p:spPr>
          <a:xfrm>
            <a:off x="2679700" y="2498725"/>
            <a:ext cx="333216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2054" name="文本框 2053"/>
          <p:cNvSpPr txBox="1"/>
          <p:nvPr/>
        </p:nvSpPr>
        <p:spPr>
          <a:xfrm>
            <a:off x="2627313" y="2016125"/>
            <a:ext cx="4298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dirty="0">
                <a:solidFill>
                  <a:srgbClr val="FFFF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（小　班　下　册）</a:t>
            </a:r>
            <a:endParaRPr lang="zh-CN" altLang="en-US" sz="3600" dirty="0">
              <a:solidFill>
                <a:srgbClr val="FFFF00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2055" name="文本框 2054"/>
          <p:cNvSpPr txBox="1"/>
          <p:nvPr/>
        </p:nvSpPr>
        <p:spPr>
          <a:xfrm>
            <a:off x="1476375" y="2852738"/>
            <a:ext cx="6280150" cy="1555750"/>
          </a:xfrm>
          <a:prstGeom prst="rect">
            <a:avLst/>
          </a:prstGeom>
          <a:noFill/>
          <a:ln w="9525">
            <a:noFill/>
          </a:ln>
          <a:effectLst>
            <a:outerShdw dist="107763" dir="2699999" algn="ctr" rotWithShape="0">
              <a:schemeClr val="bg2">
                <a:alpha val="50000"/>
              </a:schemeClr>
            </a:outerShdw>
          </a:effectLst>
        </p:spPr>
        <p:txBody>
          <a:bodyPr wrap="none" anchor="t">
            <a:spAutoFit/>
          </a:bodyPr>
          <a:p>
            <a:r>
              <a:rPr lang="zh-CN" altLang="en-US" sz="9600" dirty="0">
                <a:solidFill>
                  <a:srgbClr val="FF33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苹果</a:t>
            </a:r>
            <a:r>
              <a:rPr lang="zh-CN" altLang="en-US" sz="9600" dirty="0">
                <a:solidFill>
                  <a:srgbClr val="FFFF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和</a:t>
            </a:r>
            <a:r>
              <a:rPr lang="zh-CN" altLang="en-US" sz="9600" dirty="0">
                <a:solidFill>
                  <a:srgbClr val="FF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桃子</a:t>
            </a:r>
            <a:endParaRPr lang="zh-CN" altLang="en-US" sz="9600" dirty="0">
              <a:solidFill>
                <a:srgbClr val="FF00FF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pic>
        <p:nvPicPr>
          <p:cNvPr id="2061" name="图片 2060" descr="未标题-1 拷贝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8456" r="36855"/>
          <a:stretch>
            <a:fillRect/>
          </a:stretch>
        </p:blipFill>
        <p:spPr>
          <a:xfrm rot="-166478">
            <a:off x="755650" y="4627563"/>
            <a:ext cx="1727200" cy="22304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2" name="图片 2061" descr="pqyt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962334">
            <a:off x="6659563" y="4148138"/>
            <a:ext cx="2087562" cy="1819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3" name="图片 2062" descr="ANIEYE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375" y="5229225"/>
            <a:ext cx="1512888" cy="777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64" name="图片 2063" descr="00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72450" y="6096000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40" name="文本框 14339"/>
          <p:cNvSpPr txBox="1"/>
          <p:nvPr/>
        </p:nvSpPr>
        <p:spPr>
          <a:xfrm>
            <a:off x="395288" y="1844675"/>
            <a:ext cx="8108950" cy="20732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课件制作人：</a:t>
            </a:r>
            <a:r>
              <a:rPr lang="zh-CN" altLang="en-US" sz="5400" dirty="0">
                <a:solidFill>
                  <a:srgbClr val="FFFF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崔　　霞</a:t>
            </a:r>
            <a:endParaRPr lang="zh-CN" altLang="en-US" sz="5400" dirty="0">
              <a:solidFill>
                <a:srgbClr val="FFFF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endParaRPr lang="zh-CN" altLang="en-US" sz="2800" dirty="0"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r>
              <a:rPr lang="zh-CN" altLang="en-US" sz="4000" dirty="0">
                <a:solidFill>
                  <a:srgbClr val="FF33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单　　　位：</a:t>
            </a:r>
            <a:r>
              <a:rPr lang="zh-CN" altLang="en-US" sz="4800" dirty="0">
                <a:solidFill>
                  <a:srgbClr val="FFFF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临泽县第二幼儿园</a:t>
            </a:r>
            <a:endParaRPr lang="zh-CN" altLang="en-US" sz="4800" dirty="0">
              <a:solidFill>
                <a:srgbClr val="FFFF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pic>
        <p:nvPicPr>
          <p:cNvPr id="14341" name="图片 14340" descr="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50" y="5445125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50000">
              <a:srgbClr val="66CCF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124" name="文本框 5123"/>
          <p:cNvSpPr txBox="1"/>
          <p:nvPr/>
        </p:nvSpPr>
        <p:spPr>
          <a:xfrm>
            <a:off x="539750" y="1341438"/>
            <a:ext cx="22320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5125" name="文本框 5124"/>
          <p:cNvSpPr txBox="1"/>
          <p:nvPr/>
        </p:nvSpPr>
        <p:spPr>
          <a:xfrm>
            <a:off x="179388" y="765175"/>
            <a:ext cx="87185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小朋友，你们能说出下面图中的是什么东西吗？</a:t>
            </a:r>
            <a:endParaRPr lang="zh-CN" altLang="en-US" sz="3200" b="1" dirty="0">
              <a:solidFill>
                <a:srgbClr val="FFFF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pic>
        <p:nvPicPr>
          <p:cNvPr id="5126" name="图片 5125" descr="未标题-1 拷贝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6013" y="1484313"/>
            <a:ext cx="3600450" cy="3600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0" name="图片 5129" descr="200x164_2179d92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28775"/>
            <a:ext cx="3600450" cy="3130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1" name="椭圆形标注 5130"/>
          <p:cNvSpPr/>
          <p:nvPr/>
        </p:nvSpPr>
        <p:spPr>
          <a:xfrm flipH="1">
            <a:off x="250825" y="1557338"/>
            <a:ext cx="1944688" cy="649287"/>
          </a:xfrm>
          <a:prstGeom prst="wedgeEllipseCallout">
            <a:avLst>
              <a:gd name="adj1" fmla="val -34245"/>
              <a:gd name="adj2" fmla="val 9205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400" dirty="0">
                <a:solidFill>
                  <a:srgbClr val="FF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点我呀？</a:t>
            </a:r>
            <a:endParaRPr lang="zh-CN" altLang="en-US" sz="2400" dirty="0">
              <a:solidFill>
                <a:srgbClr val="FF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5132" name="椭圆形标注 5131"/>
          <p:cNvSpPr/>
          <p:nvPr/>
        </p:nvSpPr>
        <p:spPr>
          <a:xfrm flipH="1">
            <a:off x="8316913" y="2133600"/>
            <a:ext cx="684212" cy="2232025"/>
          </a:xfrm>
          <a:prstGeom prst="wedgeEllipseCallout">
            <a:avLst>
              <a:gd name="adj1" fmla="val 117977"/>
              <a:gd name="adj2" fmla="val 362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400" dirty="0">
                <a:solidFill>
                  <a:srgbClr val="FF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点</a:t>
            </a:r>
            <a:endParaRPr lang="zh-CN" altLang="en-US" sz="2400" dirty="0">
              <a:solidFill>
                <a:srgbClr val="FF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  <a:p>
            <a:pPr algn="ctr"/>
            <a:r>
              <a:rPr lang="zh-CN" altLang="en-US" sz="2400" dirty="0">
                <a:solidFill>
                  <a:srgbClr val="FF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我　　　　　　　呀？</a:t>
            </a:r>
            <a:endParaRPr lang="zh-CN" altLang="en-US" sz="2400" dirty="0">
              <a:solidFill>
                <a:srgbClr val="FF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5133" name="矩形 5132"/>
          <p:cNvSpPr/>
          <p:nvPr/>
        </p:nvSpPr>
        <p:spPr>
          <a:xfrm>
            <a:off x="1187450" y="4732338"/>
            <a:ext cx="2012950" cy="11890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7200" dirty="0">
                <a:solidFill>
                  <a:srgbClr val="FF3300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苹果</a:t>
            </a:r>
            <a:endParaRPr lang="zh-CN" altLang="en-US" sz="7200" dirty="0">
              <a:solidFill>
                <a:srgbClr val="FF3300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5134" name="矩形 5133"/>
          <p:cNvSpPr/>
          <p:nvPr/>
        </p:nvSpPr>
        <p:spPr>
          <a:xfrm>
            <a:off x="5508625" y="4810125"/>
            <a:ext cx="2012950" cy="11890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7200" dirty="0">
                <a:solidFill>
                  <a:schemeClr val="folHlink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桃子</a:t>
            </a:r>
            <a:endParaRPr lang="zh-CN" altLang="en-US" sz="7200" dirty="0">
              <a:solidFill>
                <a:schemeClr val="folHlink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pic>
        <p:nvPicPr>
          <p:cNvPr id="5135" name="图片 5134" descr="00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50" y="5516563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/>
      <p:bldP spid="51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50000">
              <a:srgbClr val="3366FF"/>
            </a:gs>
            <a:gs pos="100000">
              <a:srgbClr val="66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148" name="文本框 6147"/>
          <p:cNvSpPr txBox="1"/>
          <p:nvPr/>
        </p:nvSpPr>
        <p:spPr>
          <a:xfrm>
            <a:off x="179388" y="549275"/>
            <a:ext cx="83121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　　小朋友，谁能给我们说一下，下面的三个</a:t>
            </a:r>
            <a:endParaRPr lang="zh-CN" altLang="en-US" sz="3200" b="1" dirty="0">
              <a:solidFill>
                <a:srgbClr val="FFFF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  <a:p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苹果中哪个最大，哪个最小？</a:t>
            </a:r>
            <a:endParaRPr lang="zh-CN" altLang="en-US" sz="3200" b="1" dirty="0">
              <a:solidFill>
                <a:srgbClr val="FFFF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pic>
        <p:nvPicPr>
          <p:cNvPr id="6149" name="图片 6148" descr="未标题-1 拷贝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908050"/>
            <a:ext cx="4716463" cy="47164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0" name="图片 6149" descr="未标题-1 拷贝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64163" y="1268413"/>
            <a:ext cx="3600450" cy="3600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1" name="图片 6150" descr="未标题-1 拷贝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95738" y="2852738"/>
            <a:ext cx="2735262" cy="27352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2" name="文本框 6151"/>
          <p:cNvSpPr txBox="1"/>
          <p:nvPr/>
        </p:nvSpPr>
        <p:spPr>
          <a:xfrm>
            <a:off x="879475" y="5307013"/>
            <a:ext cx="10287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sz="1800" dirty="0">
              <a:latin typeface="Arial" panose="020B0604020202020204" pitchFamily="34" charset="0"/>
            </a:endParaRPr>
          </a:p>
        </p:txBody>
      </p:sp>
      <p:sp>
        <p:nvSpPr>
          <p:cNvPr id="6153" name="文本框 6152"/>
          <p:cNvSpPr txBox="1"/>
          <p:nvPr/>
        </p:nvSpPr>
        <p:spPr>
          <a:xfrm>
            <a:off x="1116013" y="5021263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6154" name="文本框 6153"/>
          <p:cNvSpPr txBox="1"/>
          <p:nvPr/>
        </p:nvSpPr>
        <p:spPr>
          <a:xfrm>
            <a:off x="4408488" y="5170488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6155" name="文本框 6154"/>
          <p:cNvSpPr txBox="1"/>
          <p:nvPr/>
        </p:nvSpPr>
        <p:spPr>
          <a:xfrm>
            <a:off x="7235825" y="4292600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6156" name="图片 6155" descr="00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50" y="5516563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7172" name="文本框 7171"/>
          <p:cNvSpPr txBox="1"/>
          <p:nvPr/>
        </p:nvSpPr>
        <p:spPr>
          <a:xfrm>
            <a:off x="0" y="692150"/>
            <a:ext cx="83121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　　　你能说出苹果的大小是通过你头部的那</a:t>
            </a:r>
            <a:endParaRPr lang="zh-CN" altLang="en-US" sz="3200" b="1" dirty="0">
              <a:solidFill>
                <a:srgbClr val="FFFF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  <a:p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一个部位得出的结果吗？</a:t>
            </a:r>
            <a:endParaRPr lang="zh-CN" altLang="en-US" sz="3200" b="1" dirty="0">
              <a:solidFill>
                <a:srgbClr val="FFFF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pic>
        <p:nvPicPr>
          <p:cNvPr id="7173" name="图片 7172" descr="7_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775" y="1916113"/>
            <a:ext cx="3313113" cy="3248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4" name="椭圆形标注 7173"/>
          <p:cNvSpPr/>
          <p:nvPr/>
        </p:nvSpPr>
        <p:spPr>
          <a:xfrm>
            <a:off x="6804025" y="4005263"/>
            <a:ext cx="1582738" cy="719137"/>
          </a:xfrm>
          <a:prstGeom prst="wedgeEllipseCallout">
            <a:avLst>
              <a:gd name="adj1" fmla="val -209380"/>
              <a:gd name="adj2" fmla="val 3123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嘴巴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椭圆形标注 7174"/>
          <p:cNvSpPr/>
          <p:nvPr/>
        </p:nvSpPr>
        <p:spPr>
          <a:xfrm>
            <a:off x="250825" y="4652963"/>
            <a:ext cx="1582738" cy="719137"/>
          </a:xfrm>
          <a:prstGeom prst="wedgeEllipseCallout">
            <a:avLst>
              <a:gd name="adj1" fmla="val 185005"/>
              <a:gd name="adj2" fmla="val -10386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鼻子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7176" name="椭圆形标注 7175"/>
          <p:cNvSpPr/>
          <p:nvPr/>
        </p:nvSpPr>
        <p:spPr>
          <a:xfrm>
            <a:off x="6588125" y="1628775"/>
            <a:ext cx="1582738" cy="719138"/>
          </a:xfrm>
          <a:prstGeom prst="wedgeEllipseCallout">
            <a:avLst>
              <a:gd name="adj1" fmla="val -126630"/>
              <a:gd name="adj2" fmla="val 289292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耳朵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7177" name="椭圆形标注 7176"/>
          <p:cNvSpPr/>
          <p:nvPr/>
        </p:nvSpPr>
        <p:spPr>
          <a:xfrm>
            <a:off x="323850" y="2205038"/>
            <a:ext cx="1582738" cy="719137"/>
          </a:xfrm>
          <a:prstGeom prst="wedgeEllipseCallout">
            <a:avLst>
              <a:gd name="adj1" fmla="val 162940"/>
              <a:gd name="adj2" fmla="val 17626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眼睛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pic>
        <p:nvPicPr>
          <p:cNvPr id="7178" name="图片 7177" descr="00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7988" y="5445125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66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196" name="文本框 8195"/>
          <p:cNvSpPr txBox="1"/>
          <p:nvPr/>
        </p:nvSpPr>
        <p:spPr>
          <a:xfrm>
            <a:off x="179388" y="692150"/>
            <a:ext cx="871378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　　那让我们一起来说一说下面这些小动物是什么</a:t>
            </a:r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?</a:t>
            </a:r>
            <a:r>
              <a:rPr lang="zh-CN" altLang="en-US" sz="3200" b="1" dirty="0">
                <a:solidFill>
                  <a:srgbClr val="FFFF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哪个最大、哪个最小</a:t>
            </a:r>
            <a:r>
              <a:rPr lang="en-US" altLang="zh-CN" sz="3200" b="1" dirty="0">
                <a:solidFill>
                  <a:srgbClr val="FFFF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?</a:t>
            </a:r>
            <a:endParaRPr lang="en-US" altLang="zh-CN" sz="3200" b="1" dirty="0">
              <a:solidFill>
                <a:srgbClr val="FFFF00"/>
              </a:solidFill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pic>
        <p:nvPicPr>
          <p:cNvPr id="8197" name="图片 8196" descr="frog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51500" y="2387600"/>
            <a:ext cx="3192463" cy="2698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8" name="图片 8197" descr="frog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8313" y="2157413"/>
            <a:ext cx="2590800" cy="2189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9" name="图片 8198" descr="frog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2500" y="2924175"/>
            <a:ext cx="1608138" cy="1358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1" name="文本框 8200"/>
          <p:cNvSpPr txBox="1"/>
          <p:nvPr/>
        </p:nvSpPr>
        <p:spPr>
          <a:xfrm>
            <a:off x="847725" y="4432300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8202" name="文本框 8201"/>
          <p:cNvSpPr txBox="1"/>
          <p:nvPr/>
        </p:nvSpPr>
        <p:spPr>
          <a:xfrm>
            <a:off x="3995738" y="4508500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8203" name="文本框 8202"/>
          <p:cNvSpPr txBox="1"/>
          <p:nvPr/>
        </p:nvSpPr>
        <p:spPr>
          <a:xfrm>
            <a:off x="6948488" y="5084763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8204" name="图片 8203" descr="00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50" y="5445125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50000">
              <a:srgbClr val="66CCF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9222" name="图片 9221" descr="12rabbit0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80063" y="692150"/>
            <a:ext cx="3563937" cy="1924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4" name="图片 9223" descr="12rabbit0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3350" y="1052513"/>
            <a:ext cx="1871663" cy="1011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5" name="图片 9224" descr="12rabbit0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2852738"/>
            <a:ext cx="6335713" cy="3421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6" name="文本框 9225"/>
          <p:cNvSpPr txBox="1"/>
          <p:nvPr/>
        </p:nvSpPr>
        <p:spPr>
          <a:xfrm>
            <a:off x="1042988" y="2060575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9227" name="文本框 9226"/>
          <p:cNvSpPr txBox="1"/>
          <p:nvPr/>
        </p:nvSpPr>
        <p:spPr>
          <a:xfrm>
            <a:off x="8486775" y="2565400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9228" name="文本框 9227"/>
          <p:cNvSpPr txBox="1"/>
          <p:nvPr/>
        </p:nvSpPr>
        <p:spPr>
          <a:xfrm>
            <a:off x="7019925" y="5157788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9229" name="图片 9228" descr="00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013" y="5445125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50000">
              <a:srgbClr val="3366FF"/>
            </a:gs>
            <a:gs pos="100000">
              <a:srgbClr val="66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10244" name="图片 10243" descr="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6013" y="1196975"/>
            <a:ext cx="1511300" cy="933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图片 10244" descr="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275" y="3068638"/>
            <a:ext cx="6192838" cy="2806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7" name="图片 10246" descr="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625" y="404813"/>
            <a:ext cx="2592388" cy="28082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8" name="文本框 10247"/>
          <p:cNvSpPr txBox="1"/>
          <p:nvPr/>
        </p:nvSpPr>
        <p:spPr>
          <a:xfrm>
            <a:off x="684213" y="2276475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0249" name="文本框 10248"/>
          <p:cNvSpPr txBox="1"/>
          <p:nvPr/>
        </p:nvSpPr>
        <p:spPr>
          <a:xfrm>
            <a:off x="7667625" y="1916113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0250" name="文本框 10249"/>
          <p:cNvSpPr txBox="1"/>
          <p:nvPr/>
        </p:nvSpPr>
        <p:spPr>
          <a:xfrm>
            <a:off x="6877050" y="5157788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10252" name="图片 10251" descr="00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7988" y="5445125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50000">
              <a:srgbClr val="66CCF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12293" name="图片 12292" descr="gif1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8313" y="836613"/>
            <a:ext cx="2736850" cy="2478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4" name="图片 12293" descr="gif1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575" y="1557338"/>
            <a:ext cx="2714625" cy="34559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5" name="图片 12294" descr="gif1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9925" y="1989138"/>
            <a:ext cx="1295400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6" name="文本框 12295"/>
          <p:cNvSpPr txBox="1"/>
          <p:nvPr/>
        </p:nvSpPr>
        <p:spPr>
          <a:xfrm>
            <a:off x="971550" y="3644900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2297" name="文本框 12296"/>
          <p:cNvSpPr txBox="1"/>
          <p:nvPr/>
        </p:nvSpPr>
        <p:spPr>
          <a:xfrm>
            <a:off x="4356100" y="5084763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2298" name="文本框 12297"/>
          <p:cNvSpPr txBox="1"/>
          <p:nvPr/>
        </p:nvSpPr>
        <p:spPr>
          <a:xfrm>
            <a:off x="7308850" y="3644900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12300" name="猫.wav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820150" y="6534150"/>
            <a:ext cx="323850" cy="323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01" name="图片 12300" descr="00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27988" y="5445125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998" fill="hold"/>
                                        <p:tgtEl>
                                          <p:spTgt spid="123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13316" name="图片 13315" descr="gif0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395288" y="692150"/>
            <a:ext cx="4897437" cy="28209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7" name="图片 13316" descr="gif0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95963" y="1773238"/>
            <a:ext cx="1871662" cy="10779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8" name="图片 13317" descr="gif0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19475" y="3933825"/>
            <a:ext cx="3313113" cy="1908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9" name="文本框 13318"/>
          <p:cNvSpPr txBox="1"/>
          <p:nvPr/>
        </p:nvSpPr>
        <p:spPr>
          <a:xfrm>
            <a:off x="1547813" y="3429000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3320" name="文本框 13319"/>
          <p:cNvSpPr txBox="1"/>
          <p:nvPr/>
        </p:nvSpPr>
        <p:spPr>
          <a:xfrm>
            <a:off x="6948488" y="5157788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3321" name="文本框 13320"/>
          <p:cNvSpPr txBox="1"/>
          <p:nvPr/>
        </p:nvSpPr>
        <p:spPr>
          <a:xfrm>
            <a:off x="8243888" y="2492375"/>
            <a:ext cx="6572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>
                <a:solidFill>
                  <a:srgbClr val="FF33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endParaRPr lang="en-US" altLang="zh-CN" sz="6000">
              <a:solidFill>
                <a:srgbClr val="FF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13322" name="图片 13321" descr="00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7988" y="5445125"/>
            <a:ext cx="7620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华文行楷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WPS 演示</Application>
  <PresentationFormat>在屏幕上显示</PresentationFormat>
  <Paragraphs>73</Paragraphs>
  <Slides>10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华文行楷</vt:lpstr>
      <vt:lpstr>隶书</vt:lpstr>
      <vt:lpstr>华文楷体</vt:lpstr>
      <vt:lpstr>华文新魏</vt:lpstr>
      <vt:lpstr>华文隶书</vt:lpstr>
      <vt:lpstr>华文中宋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鸭暖中学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幻影</dc:creator>
  <cp:lastModifiedBy>Administrator</cp:lastModifiedBy>
  <cp:revision>6</cp:revision>
  <dcterms:created xsi:type="dcterms:W3CDTF">2004-07-06T00:52:46Z</dcterms:created>
  <dcterms:modified xsi:type="dcterms:W3CDTF">2017-10-20T02:44:46Z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